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60" r:id="rId5"/>
    <p:sldId id="261" r:id="rId6"/>
    <p:sldId id="265" r:id="rId7"/>
    <p:sldId id="266" r:id="rId8"/>
    <p:sldId id="267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0FC4-939C-45F9-BBA9-40D6DAA00E69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3B9-C910-4F77-9DFD-8843D23F2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0FC4-939C-45F9-BBA9-40D6DAA00E69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3B9-C910-4F77-9DFD-8843D23F2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0FC4-939C-45F9-BBA9-40D6DAA00E69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3B9-C910-4F77-9DFD-8843D23F2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0FC4-939C-45F9-BBA9-40D6DAA00E69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3B9-C910-4F77-9DFD-8843D23F2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0FC4-939C-45F9-BBA9-40D6DAA00E69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3B9-C910-4F77-9DFD-8843D23F2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0FC4-939C-45F9-BBA9-40D6DAA00E69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3B9-C910-4F77-9DFD-8843D23F2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0FC4-939C-45F9-BBA9-40D6DAA00E69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3B9-C910-4F77-9DFD-8843D23F2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0FC4-939C-45F9-BBA9-40D6DAA00E69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3B9-C910-4F77-9DFD-8843D23F2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0FC4-939C-45F9-BBA9-40D6DAA00E69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3B9-C910-4F77-9DFD-8843D23F2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0FC4-939C-45F9-BBA9-40D6DAA00E69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3B9-C910-4F77-9DFD-8843D23F2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0FC4-939C-45F9-BBA9-40D6DAA00E69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3B9-C910-4F77-9DFD-8843D23F2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C0FC4-939C-45F9-BBA9-40D6DAA00E69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DC3B9-C910-4F77-9DFD-8843D23F2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04664"/>
            <a:ext cx="8111375" cy="59046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ÐÐ°ÑÑÐ¸Ð½ÐºÐ¸ Ð¿Ð¾ Ð·Ð°Ð¿ÑÐ¾ÑÑ character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2615537" cy="36004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827584" y="1124744"/>
            <a:ext cx="4464496" cy="144016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i="1" dirty="0" smtClean="0">
                <a:solidFill>
                  <a:srgbClr val="7030A0"/>
                </a:solidFill>
              </a:rPr>
              <a:t>a</a:t>
            </a:r>
            <a:r>
              <a:rPr lang="en-US" sz="7200" b="1" i="1" dirty="0" smtClean="0">
                <a:solidFill>
                  <a:srgbClr val="7030A0"/>
                </a:solidFill>
              </a:rPr>
              <a:t>s … as 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95936" y="4221088"/>
            <a:ext cx="4464496" cy="144016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smtClean="0">
                <a:solidFill>
                  <a:srgbClr val="7030A0"/>
                </a:solidFill>
              </a:rPr>
              <a:t>n</a:t>
            </a:r>
            <a:r>
              <a:rPr lang="en-US" sz="6600" b="1" i="1" dirty="0" smtClean="0">
                <a:solidFill>
                  <a:srgbClr val="7030A0"/>
                </a:solidFill>
              </a:rPr>
              <a:t>ot so … as 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  <p:pic>
        <p:nvPicPr>
          <p:cNvPr id="92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348880"/>
            <a:ext cx="2464296" cy="20535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8568952" cy="633670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бэтмен против суперме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5976664" cy="3932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979712" y="4869160"/>
            <a:ext cx="2098576" cy="648072"/>
          </a:xfrm>
        </p:spPr>
        <p:txBody>
          <a:bodyPr/>
          <a:lstStyle/>
          <a:p>
            <a:pPr algn="ctr">
              <a:buNone/>
            </a:pPr>
            <a:r>
              <a:rPr lang="en-US" b="1" i="1" dirty="0" smtClean="0">
                <a:solidFill>
                  <a:srgbClr val="FFFF00"/>
                </a:solidFill>
              </a:rPr>
              <a:t>Superman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932040" y="4869160"/>
            <a:ext cx="20985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1" dirty="0" smtClean="0">
                <a:solidFill>
                  <a:srgbClr val="FFFF00"/>
                </a:solidFill>
              </a:rPr>
              <a:t>Batman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5157192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s</a:t>
            </a:r>
            <a:r>
              <a:rPr lang="en-US" sz="3200" b="1" i="1" dirty="0" smtClean="0"/>
              <a:t>erious</a:t>
            </a:r>
            <a:endParaRPr lang="ru-RU" sz="32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3168352" cy="62068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Use </a:t>
            </a:r>
            <a:r>
              <a:rPr lang="en-US" sz="3200" b="1" i="1" dirty="0" smtClean="0">
                <a:solidFill>
                  <a:srgbClr val="FFFF00"/>
                </a:solidFill>
              </a:rPr>
              <a:t>as … as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5589240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strict</a:t>
            </a:r>
            <a:endParaRPr lang="ru-RU" sz="32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6093296"/>
            <a:ext cx="5544616" cy="5760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Superman is </a:t>
            </a:r>
            <a:r>
              <a:rPr lang="en-US" sz="2400" b="1" i="1" dirty="0" smtClean="0">
                <a:solidFill>
                  <a:srgbClr val="FFFF00"/>
                </a:solidFill>
              </a:rPr>
              <a:t>as serious (strict) as </a:t>
            </a:r>
            <a:r>
              <a:rPr lang="en-US" sz="2400" b="1" i="1" dirty="0" smtClean="0"/>
              <a:t>Batman.</a:t>
            </a:r>
            <a:endParaRPr lang="ru-RU" sz="2400" b="1" i="1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717032"/>
            <a:ext cx="2098576" cy="648072"/>
          </a:xfrm>
        </p:spPr>
        <p:txBody>
          <a:bodyPr/>
          <a:lstStyle/>
          <a:p>
            <a:pPr algn="ctr">
              <a:buNone/>
            </a:pPr>
            <a:r>
              <a:rPr lang="en-US" b="1" i="1" dirty="0" smtClean="0">
                <a:solidFill>
                  <a:srgbClr val="FFFF00"/>
                </a:solidFill>
              </a:rPr>
              <a:t>Robert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Картинки по запросу laz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890266" cy="2592288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Картинки по запросу lazy"/>
          <p:cNvPicPr>
            <a:picLocks noChangeAspect="1" noChangeArrowheads="1"/>
          </p:cNvPicPr>
          <p:nvPr/>
        </p:nvPicPr>
        <p:blipFill>
          <a:blip r:embed="rId3" cstate="print"/>
          <a:srcRect l="14063"/>
          <a:stretch>
            <a:fillRect/>
          </a:stretch>
        </p:blipFill>
        <p:spPr bwMode="auto">
          <a:xfrm>
            <a:off x="4860032" y="980728"/>
            <a:ext cx="3888432" cy="2545156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868144" y="3645024"/>
            <a:ext cx="20985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1" dirty="0" smtClean="0">
                <a:solidFill>
                  <a:srgbClr val="FFFF00"/>
                </a:solidFill>
              </a:rPr>
              <a:t>Sam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3861048"/>
            <a:ext cx="15841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lazy</a:t>
            </a:r>
            <a:endParaRPr lang="ru-RU" sz="32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3168352" cy="62068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Use </a:t>
            </a:r>
            <a:r>
              <a:rPr lang="en-US" sz="3200" b="1" i="1" dirty="0" smtClean="0">
                <a:solidFill>
                  <a:srgbClr val="FFFF00"/>
                </a:solidFill>
              </a:rPr>
              <a:t>as … as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4869160"/>
            <a:ext cx="4176464" cy="5760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Robert is </a:t>
            </a:r>
            <a:r>
              <a:rPr lang="en-US" sz="2400" b="1" i="1" dirty="0" smtClean="0">
                <a:solidFill>
                  <a:srgbClr val="FFFF00"/>
                </a:solidFill>
              </a:rPr>
              <a:t>as lazy as </a:t>
            </a:r>
            <a:r>
              <a:rPr lang="en-US" sz="2400" b="1" i="1" dirty="0" smtClean="0"/>
              <a:t>Sam.</a:t>
            </a:r>
            <a:endParaRPr lang="ru-RU" sz="2400" b="1" i="1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717032"/>
            <a:ext cx="2880320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i="1" dirty="0" smtClean="0">
                <a:solidFill>
                  <a:srgbClr val="FFFF00"/>
                </a:solidFill>
              </a:rPr>
              <a:t>Peter and Frank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084168" y="3717032"/>
            <a:ext cx="20985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1" noProof="0" dirty="0" smtClean="0">
                <a:solidFill>
                  <a:srgbClr val="FFFF00"/>
                </a:solidFill>
              </a:rPr>
              <a:t>Ben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4221088"/>
            <a:ext cx="15841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helpful</a:t>
            </a:r>
            <a:endParaRPr lang="ru-RU" sz="3200" b="1" i="1" dirty="0"/>
          </a:p>
        </p:txBody>
      </p:sp>
      <p:pic>
        <p:nvPicPr>
          <p:cNvPr id="16390" name="Picture 6" descr="Картинки по запросу doing chores"/>
          <p:cNvPicPr>
            <a:picLocks noChangeAspect="1" noChangeArrowheads="1"/>
          </p:cNvPicPr>
          <p:nvPr/>
        </p:nvPicPr>
        <p:blipFill>
          <a:blip r:embed="rId2" cstate="print"/>
          <a:srcRect l="27610"/>
          <a:stretch>
            <a:fillRect/>
          </a:stretch>
        </p:blipFill>
        <p:spPr bwMode="auto">
          <a:xfrm>
            <a:off x="251520" y="1052736"/>
            <a:ext cx="3964707" cy="238125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92" name="Picture 8" descr="Картинки по запросу doing ch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3581248" cy="237626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3168352" cy="62068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Use </a:t>
            </a:r>
            <a:r>
              <a:rPr lang="en-US" sz="3200" b="1" i="1" dirty="0" smtClean="0">
                <a:solidFill>
                  <a:srgbClr val="FFFF00"/>
                </a:solidFill>
              </a:rPr>
              <a:t>as … as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4941168"/>
            <a:ext cx="5544616" cy="5760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Peter and Frank are </a:t>
            </a:r>
            <a:r>
              <a:rPr lang="en-US" sz="2400" b="1" i="1" dirty="0" smtClean="0">
                <a:solidFill>
                  <a:srgbClr val="FFFF00"/>
                </a:solidFill>
              </a:rPr>
              <a:t>as helpful as </a:t>
            </a:r>
            <a:r>
              <a:rPr lang="en-US" sz="2400" b="1" i="1" dirty="0" smtClean="0"/>
              <a:t>Ben.</a:t>
            </a:r>
            <a:endParaRPr lang="ru-RU" sz="2400" b="1" i="1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717032"/>
            <a:ext cx="2880320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i="1" dirty="0" smtClean="0">
                <a:solidFill>
                  <a:srgbClr val="FFFF00"/>
                </a:solidFill>
              </a:rPr>
              <a:t>Diana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084168" y="3717032"/>
            <a:ext cx="20985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1" dirty="0" smtClean="0">
                <a:solidFill>
                  <a:srgbClr val="FFFF00"/>
                </a:solidFill>
              </a:rPr>
              <a:t>Stacy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4005064"/>
            <a:ext cx="15841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caring</a:t>
            </a:r>
            <a:endParaRPr lang="ru-RU" sz="3200" b="1" i="1" dirty="0"/>
          </a:p>
        </p:txBody>
      </p:sp>
      <p:pic>
        <p:nvPicPr>
          <p:cNvPr id="18434" name="Picture 2" descr="Картинки по запросу ca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63023"/>
            <a:ext cx="3672408" cy="2623149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6" name="Picture 4" descr="Картинки по запросу помогать подру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3885396" cy="2592288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3275856" y="4581128"/>
            <a:ext cx="30963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trustworthy</a:t>
            </a:r>
            <a:endParaRPr lang="ru-RU" sz="32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5157192"/>
            <a:ext cx="30963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understanding</a:t>
            </a:r>
            <a:endParaRPr lang="ru-RU" sz="32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3168352" cy="62068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Use </a:t>
            </a:r>
            <a:r>
              <a:rPr lang="en-US" sz="3200" b="1" i="1" dirty="0" smtClean="0">
                <a:solidFill>
                  <a:srgbClr val="FFFF00"/>
                </a:solidFill>
              </a:rPr>
              <a:t>as … as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6093296"/>
            <a:ext cx="4464496" cy="5760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Diana is </a:t>
            </a:r>
            <a:r>
              <a:rPr lang="en-US" sz="2400" b="1" i="1" dirty="0" smtClean="0">
                <a:solidFill>
                  <a:srgbClr val="FFFF00"/>
                </a:solidFill>
              </a:rPr>
              <a:t>as caring as </a:t>
            </a:r>
            <a:r>
              <a:rPr lang="en-US" sz="2400" b="1" i="1" dirty="0" smtClean="0"/>
              <a:t>Stacy.</a:t>
            </a:r>
            <a:endParaRPr lang="ru-RU" sz="2400" b="1" i="1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717032"/>
            <a:ext cx="2880320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i="1" dirty="0" smtClean="0">
                <a:solidFill>
                  <a:srgbClr val="FFFF00"/>
                </a:solidFill>
              </a:rPr>
              <a:t>Susan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084168" y="3717032"/>
            <a:ext cx="20985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1" noProof="0" dirty="0" smtClean="0">
                <a:solidFill>
                  <a:srgbClr val="FFFF00"/>
                </a:solidFill>
              </a:rPr>
              <a:t>John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3789040"/>
            <a:ext cx="15841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sociable</a:t>
            </a:r>
            <a:endParaRPr lang="ru-RU" sz="32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4365104"/>
            <a:ext cx="30963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outgoing</a:t>
            </a:r>
            <a:endParaRPr lang="ru-RU" sz="32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4941168"/>
            <a:ext cx="30963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friendly</a:t>
            </a:r>
            <a:endParaRPr lang="ru-RU" sz="3200" b="1" i="1" dirty="0"/>
          </a:p>
        </p:txBody>
      </p:sp>
      <p:pic>
        <p:nvPicPr>
          <p:cNvPr id="22532" name="Picture 4" descr="Картинки по запросу дети играют"/>
          <p:cNvPicPr>
            <a:picLocks noChangeAspect="1" noChangeArrowheads="1"/>
          </p:cNvPicPr>
          <p:nvPr/>
        </p:nvPicPr>
        <p:blipFill>
          <a:blip r:embed="rId2" cstate="print"/>
          <a:srcRect l="14243"/>
          <a:stretch>
            <a:fillRect/>
          </a:stretch>
        </p:blipFill>
        <p:spPr bwMode="auto">
          <a:xfrm>
            <a:off x="5076056" y="1052735"/>
            <a:ext cx="3528392" cy="2462777"/>
          </a:xfrm>
          <a:prstGeom prst="rect">
            <a:avLst/>
          </a:prstGeom>
          <a:ln w="1905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4" name="Picture 6" descr="Картинки по запросу ребенка не принимают в иг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456384" cy="2453105"/>
          </a:xfrm>
          <a:prstGeom prst="rect">
            <a:avLst/>
          </a:prstGeom>
          <a:ln w="1905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1835696" y="3140968"/>
            <a:ext cx="576064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7308304" y="2996952"/>
            <a:ext cx="432048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0" y="0"/>
            <a:ext cx="3168352" cy="62068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Use </a:t>
            </a:r>
            <a:r>
              <a:rPr lang="en-US" sz="3200" b="1" i="1" dirty="0" smtClean="0">
                <a:solidFill>
                  <a:srgbClr val="FFFF00"/>
                </a:solidFill>
              </a:rPr>
              <a:t>not so … as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5805264"/>
            <a:ext cx="5544616" cy="5760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Susan is </a:t>
            </a:r>
            <a:r>
              <a:rPr lang="en-US" sz="2400" b="1" i="1" dirty="0" smtClean="0">
                <a:solidFill>
                  <a:srgbClr val="FFFF00"/>
                </a:solidFill>
              </a:rPr>
              <a:t>not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FFFF00"/>
                </a:solidFill>
              </a:rPr>
              <a:t>so sociable as </a:t>
            </a:r>
            <a:r>
              <a:rPr lang="en-US" sz="2400" b="1" i="1" dirty="0" smtClean="0"/>
              <a:t>John.</a:t>
            </a:r>
            <a:endParaRPr lang="ru-RU" sz="2400" b="1" i="1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717032"/>
            <a:ext cx="2880320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i="1" dirty="0" smtClean="0">
                <a:solidFill>
                  <a:srgbClr val="FFFF00"/>
                </a:solidFill>
              </a:rPr>
              <a:t>Steve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084168" y="3717032"/>
            <a:ext cx="20985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1" noProof="0" dirty="0" smtClean="0">
                <a:solidFill>
                  <a:srgbClr val="FFFF00"/>
                </a:solidFill>
              </a:rPr>
              <a:t>Tom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4293096"/>
            <a:ext cx="25922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complaining</a:t>
            </a:r>
            <a:endParaRPr lang="ru-RU" sz="3200" b="1" i="1" dirty="0"/>
          </a:p>
        </p:txBody>
      </p:sp>
      <p:pic>
        <p:nvPicPr>
          <p:cNvPr id="21506" name="Picture 2" descr="Картинки по запросу ребенок капризничает"/>
          <p:cNvPicPr>
            <a:picLocks noChangeAspect="1" noChangeArrowheads="1"/>
          </p:cNvPicPr>
          <p:nvPr/>
        </p:nvPicPr>
        <p:blipFill>
          <a:blip r:embed="rId2" cstate="print"/>
          <a:srcRect l="7370"/>
          <a:stretch>
            <a:fillRect/>
          </a:stretch>
        </p:blipFill>
        <p:spPr bwMode="auto">
          <a:xfrm>
            <a:off x="5004048" y="1001948"/>
            <a:ext cx="3672408" cy="25902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08" name="Picture 4" descr="Картинки по запросу ребенок с мам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30014"/>
            <a:ext cx="3384376" cy="25491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3168352" cy="62068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Use </a:t>
            </a:r>
            <a:r>
              <a:rPr lang="en-US" sz="3200" b="1" i="1" dirty="0" smtClean="0">
                <a:solidFill>
                  <a:srgbClr val="FFFF00"/>
                </a:solidFill>
              </a:rPr>
              <a:t>not so … as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5445224"/>
            <a:ext cx="5544616" cy="5760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Steve is </a:t>
            </a:r>
            <a:r>
              <a:rPr lang="en-US" sz="2400" b="1" i="1" dirty="0" smtClean="0">
                <a:solidFill>
                  <a:srgbClr val="FFFF00"/>
                </a:solidFill>
              </a:rPr>
              <a:t>not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FFFF00"/>
                </a:solidFill>
              </a:rPr>
              <a:t>so complaining as </a:t>
            </a:r>
            <a:r>
              <a:rPr lang="en-US" sz="2400" b="1" i="1" dirty="0" smtClean="0"/>
              <a:t>Tom.</a:t>
            </a:r>
            <a:endParaRPr lang="ru-RU" sz="2400" b="1" i="1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509120"/>
            <a:ext cx="2880320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i="1" dirty="0" smtClean="0">
                <a:solidFill>
                  <a:srgbClr val="FFFF00"/>
                </a:solidFill>
              </a:rPr>
              <a:t>Red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084168" y="4509120"/>
            <a:ext cx="20985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1" dirty="0" smtClean="0">
                <a:solidFill>
                  <a:srgbClr val="FFFF00"/>
                </a:solidFill>
              </a:rPr>
              <a:t>Chuck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4725144"/>
            <a:ext cx="25922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chatty</a:t>
            </a:r>
            <a:endParaRPr lang="ru-RU" sz="3200" b="1" i="1" dirty="0"/>
          </a:p>
        </p:txBody>
      </p:sp>
      <p:pic>
        <p:nvPicPr>
          <p:cNvPr id="25606" name="Picture 6" descr="Картинки по запросу angry birds в кино ч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092810" cy="273630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131840" y="5229200"/>
            <a:ext cx="25922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sociable</a:t>
            </a:r>
            <a:endParaRPr lang="ru-RU" sz="3200" b="1" i="1" dirty="0"/>
          </a:p>
        </p:txBody>
      </p:sp>
      <p:pic>
        <p:nvPicPr>
          <p:cNvPr id="25610" name="Picture 10" descr="Картинки по запросу angry birds в кино ред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2160240" cy="32442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3168352" cy="62068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Use </a:t>
            </a:r>
            <a:r>
              <a:rPr lang="en-US" sz="3200" b="1" i="1" dirty="0" smtClean="0">
                <a:solidFill>
                  <a:srgbClr val="FFFF00"/>
                </a:solidFill>
              </a:rPr>
              <a:t>not so … as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5805264"/>
            <a:ext cx="5544616" cy="5760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Red is </a:t>
            </a:r>
            <a:r>
              <a:rPr lang="en-US" sz="2400" b="1" i="1" dirty="0" smtClean="0">
                <a:solidFill>
                  <a:srgbClr val="FFFF00"/>
                </a:solidFill>
              </a:rPr>
              <a:t>not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FFFF00"/>
                </a:solidFill>
              </a:rPr>
              <a:t>so chatty as </a:t>
            </a:r>
            <a:r>
              <a:rPr lang="en-US" sz="2400" b="1" i="1" dirty="0" smtClean="0"/>
              <a:t>Chuck.</a:t>
            </a:r>
            <a:endParaRPr lang="ru-RU" sz="2400" b="1" i="1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51920" y="4221088"/>
            <a:ext cx="165618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amusing</a:t>
            </a:r>
            <a:endParaRPr lang="ru-RU" sz="32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124744"/>
            <a:ext cx="2736304" cy="223224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1124744"/>
            <a:ext cx="2664296" cy="223224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168352" cy="62068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Use </a:t>
            </a:r>
            <a:r>
              <a:rPr lang="en-US" sz="3200" b="1" i="1" dirty="0" smtClean="0">
                <a:solidFill>
                  <a:srgbClr val="FFFF00"/>
                </a:solidFill>
              </a:rPr>
              <a:t>not so … as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84784"/>
            <a:ext cx="187220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?</a:t>
            </a:r>
            <a:endParaRPr lang="ru-RU" sz="8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1484784"/>
            <a:ext cx="187220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?</a:t>
            </a:r>
            <a:endParaRPr lang="ru-RU" sz="8000" b="1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132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2016-09-18T09:47:56Z</dcterms:created>
  <dcterms:modified xsi:type="dcterms:W3CDTF">2019-02-28T21:26:34Z</dcterms:modified>
</cp:coreProperties>
</file>