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5" r:id="rId4"/>
    <p:sldId id="286" r:id="rId5"/>
    <p:sldId id="287" r:id="rId6"/>
    <p:sldId id="284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tistik" pitchFamily="8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tistik" pitchFamily="8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tistik" pitchFamily="8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tistik" pitchFamily="8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tistik" pitchFamily="8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tistik" pitchFamily="8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tistik" pitchFamily="8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tistik" pitchFamily="8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tistik" pitchFamily="8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99FF"/>
    <a:srgbClr val="99CCFF"/>
    <a:srgbClr val="CC9900"/>
    <a:srgbClr val="33CC33"/>
    <a:srgbClr val="FFCC00"/>
    <a:srgbClr val="3366FF"/>
    <a:srgbClr val="99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90347D-B6A8-48C0-917A-742290F9D423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369068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8CED3F-4F16-48AA-AF64-6EE46031CF31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937552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6E1C1D-2264-4AC0-AFA4-366C1B7A8227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21172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930AF8-3724-408F-BACE-63EFEE840C87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688874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B0219A-E3EE-4C48-A872-434CF3A33A73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367717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CB3CB4-C441-46ED-9249-2847940FED36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357382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B85503-0784-4212-97E6-91F46F9A124C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920425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54DF1F-F0F5-409E-AD5A-902A4B5D18FA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576234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759C73-7D53-442A-90C1-300D91DA24D1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06362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4A024E-1F17-499C-BDB5-8EE6B47EE1F8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628398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828350-9BD1-446A-ABCA-243AFAC0662A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130047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F75AC9D1-8526-4BAD-8523-CE5A389DAC9C}" type="slidenum">
              <a:rPr lang="es-ES" altLang="ru-RU"/>
              <a:pPr/>
              <a:t>‹#›</a:t>
            </a:fld>
            <a:endParaRPr lang="es-E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7" Type="http://schemas.openxmlformats.org/officeDocument/2006/relationships/audio" Target="../media/audio2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7" Type="http://schemas.openxmlformats.org/officeDocument/2006/relationships/audio" Target="../media/audio2.wav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7" Type="http://schemas.openxmlformats.org/officeDocument/2006/relationships/audio" Target="../media/audio2.wav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audio" Target="../media/audio2.wav"/><Relationship Id="rId2" Type="http://schemas.openxmlformats.org/officeDocument/2006/relationships/audio" Target="../media/audio20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2.wav"/><Relationship Id="rId7" Type="http://schemas.openxmlformats.org/officeDocument/2006/relationships/audio" Target="../media/audio2.wav"/><Relationship Id="rId2" Type="http://schemas.openxmlformats.org/officeDocument/2006/relationships/audio" Target="../media/audio2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23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5.wav"/><Relationship Id="rId7" Type="http://schemas.openxmlformats.org/officeDocument/2006/relationships/image" Target="../media/image1.png"/><Relationship Id="rId2" Type="http://schemas.openxmlformats.org/officeDocument/2006/relationships/audio" Target="../media/audio2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wmf"/><Relationship Id="rId5" Type="http://schemas.openxmlformats.org/officeDocument/2006/relationships/image" Target="../media/image22.pn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27.wav"/><Relationship Id="rId7" Type="http://schemas.openxmlformats.org/officeDocument/2006/relationships/audio" Target="../media/audio31.wav"/><Relationship Id="rId2" Type="http://schemas.openxmlformats.org/officeDocument/2006/relationships/audio" Target="../media/audio26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0.wav"/><Relationship Id="rId5" Type="http://schemas.openxmlformats.org/officeDocument/2006/relationships/audio" Target="../media/audio29.wav"/><Relationship Id="rId10" Type="http://schemas.openxmlformats.org/officeDocument/2006/relationships/image" Target="../media/image4.png"/><Relationship Id="rId4" Type="http://schemas.openxmlformats.org/officeDocument/2006/relationships/audio" Target="../media/audio28.wav"/><Relationship Id="rId9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3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3.wav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4.wav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5.wav"/><Relationship Id="rId7" Type="http://schemas.openxmlformats.org/officeDocument/2006/relationships/image" Target="../media/image26.wmf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6.wav"/><Relationship Id="rId7" Type="http://schemas.openxmlformats.org/officeDocument/2006/relationships/image" Target="../media/image27.wmf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7.wav"/><Relationship Id="rId7" Type="http://schemas.openxmlformats.org/officeDocument/2006/relationships/image" Target="../media/image28.wmf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8.wav"/><Relationship Id="rId7" Type="http://schemas.openxmlformats.org/officeDocument/2006/relationships/image" Target="../media/image29.wmf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9.wav"/><Relationship Id="rId7" Type="http://schemas.openxmlformats.org/officeDocument/2006/relationships/image" Target="../media/image30.wmf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0.wav"/><Relationship Id="rId7" Type="http://schemas.openxmlformats.org/officeDocument/2006/relationships/image" Target="../media/image31.wmf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1.wav"/><Relationship Id="rId7" Type="http://schemas.openxmlformats.org/officeDocument/2006/relationships/image" Target="../media/image32.wmf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2.wav"/><Relationship Id="rId7" Type="http://schemas.openxmlformats.org/officeDocument/2006/relationships/image" Target="../media/image33.wmf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3.wav"/><Relationship Id="rId7" Type="http://schemas.openxmlformats.org/officeDocument/2006/relationships/image" Target="../media/image34.wmf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4.wav"/><Relationship Id="rId7" Type="http://schemas.openxmlformats.org/officeDocument/2006/relationships/image" Target="../media/image35.wmf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45.wav"/><Relationship Id="rId7" Type="http://schemas.openxmlformats.org/officeDocument/2006/relationships/slide" Target="slide1.xml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wmf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9.wav"/><Relationship Id="rId7" Type="http://schemas.openxmlformats.org/officeDocument/2006/relationships/image" Target="../media/image4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7" Type="http://schemas.openxmlformats.org/officeDocument/2006/relationships/audio" Target="../media/audio2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DCEBF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53"/>
          <p:cNvGrpSpPr>
            <a:grpSpLocks/>
          </p:cNvGrpSpPr>
          <p:nvPr/>
        </p:nvGrpSpPr>
        <p:grpSpPr bwMode="auto">
          <a:xfrm>
            <a:off x="539750" y="404813"/>
            <a:ext cx="8064500" cy="5832475"/>
            <a:chOff x="333" y="164"/>
            <a:chExt cx="5080" cy="3674"/>
          </a:xfrm>
        </p:grpSpPr>
        <p:sp>
          <p:nvSpPr>
            <p:cNvPr id="2081" name="AutoShape 54"/>
            <p:cNvSpPr>
              <a:spLocks noChangeArrowheads="1"/>
            </p:cNvSpPr>
            <p:nvPr/>
          </p:nvSpPr>
          <p:spPr bwMode="auto">
            <a:xfrm>
              <a:off x="333" y="391"/>
              <a:ext cx="5080" cy="3447"/>
            </a:xfrm>
            <a:prstGeom prst="roundRect">
              <a:avLst>
                <a:gd name="adj" fmla="val 5324"/>
              </a:avLst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000066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2082" name="Group 55"/>
            <p:cNvGrpSpPr>
              <a:grpSpLocks/>
            </p:cNvGrpSpPr>
            <p:nvPr/>
          </p:nvGrpSpPr>
          <p:grpSpPr bwMode="auto">
            <a:xfrm>
              <a:off x="923" y="164"/>
              <a:ext cx="583" cy="590"/>
              <a:chOff x="930" y="164"/>
              <a:chExt cx="583" cy="590"/>
            </a:xfrm>
          </p:grpSpPr>
          <p:sp>
            <p:nvSpPr>
              <p:cNvPr id="2088" name="Oval 56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105" name="AutoShape 57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  <p:grpSp>
          <p:nvGrpSpPr>
            <p:cNvPr id="2083" name="Group 58"/>
            <p:cNvGrpSpPr>
              <a:grpSpLocks/>
            </p:cNvGrpSpPr>
            <p:nvPr/>
          </p:nvGrpSpPr>
          <p:grpSpPr bwMode="auto">
            <a:xfrm>
              <a:off x="4422" y="164"/>
              <a:ext cx="583" cy="590"/>
              <a:chOff x="930" y="164"/>
              <a:chExt cx="583" cy="590"/>
            </a:xfrm>
          </p:grpSpPr>
          <p:sp>
            <p:nvSpPr>
              <p:cNvPr id="2084" name="Oval 59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108" name="AutoShape 60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pic>
        <p:nvPicPr>
          <p:cNvPr id="2053" name="Picture 41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5300663"/>
            <a:ext cx="78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4" name="Group 63"/>
          <p:cNvGrpSpPr>
            <a:grpSpLocks noChangeAspect="1"/>
          </p:cNvGrpSpPr>
          <p:nvPr/>
        </p:nvGrpSpPr>
        <p:grpSpPr bwMode="auto">
          <a:xfrm>
            <a:off x="2214563" y="2451100"/>
            <a:ext cx="4953000" cy="3192463"/>
            <a:chOff x="1111" y="1020"/>
            <a:chExt cx="3719" cy="2397"/>
          </a:xfrm>
        </p:grpSpPr>
        <p:sp>
          <p:nvSpPr>
            <p:cNvPr id="2065" name="AutoShape 62"/>
            <p:cNvSpPr>
              <a:spLocks noChangeAspect="1" noChangeArrowheads="1" noTextEdit="1"/>
            </p:cNvSpPr>
            <p:nvPr/>
          </p:nvSpPr>
          <p:spPr bwMode="auto">
            <a:xfrm>
              <a:off x="1111" y="1020"/>
              <a:ext cx="3719" cy="239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accent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6" name="Freeform 64"/>
            <p:cNvSpPr>
              <a:spLocks/>
            </p:cNvSpPr>
            <p:nvPr/>
          </p:nvSpPr>
          <p:spPr bwMode="auto">
            <a:xfrm>
              <a:off x="1115" y="1174"/>
              <a:ext cx="819" cy="645"/>
            </a:xfrm>
            <a:custGeom>
              <a:avLst/>
              <a:gdLst>
                <a:gd name="T0" fmla="*/ 179 w 820"/>
                <a:gd name="T1" fmla="*/ 612 h 645"/>
                <a:gd name="T2" fmla="*/ 103 w 820"/>
                <a:gd name="T3" fmla="*/ 578 h 645"/>
                <a:gd name="T4" fmla="*/ 39 w 820"/>
                <a:gd name="T5" fmla="*/ 560 h 645"/>
                <a:gd name="T6" fmla="*/ 12 w 820"/>
                <a:gd name="T7" fmla="*/ 521 h 645"/>
                <a:gd name="T8" fmla="*/ 48 w 820"/>
                <a:gd name="T9" fmla="*/ 527 h 645"/>
                <a:gd name="T10" fmla="*/ 100 w 820"/>
                <a:gd name="T11" fmla="*/ 415 h 645"/>
                <a:gd name="T12" fmla="*/ 154 w 820"/>
                <a:gd name="T13" fmla="*/ 273 h 645"/>
                <a:gd name="T14" fmla="*/ 206 w 820"/>
                <a:gd name="T15" fmla="*/ 115 h 645"/>
                <a:gd name="T16" fmla="*/ 227 w 820"/>
                <a:gd name="T17" fmla="*/ 6 h 645"/>
                <a:gd name="T18" fmla="*/ 291 w 820"/>
                <a:gd name="T19" fmla="*/ 76 h 645"/>
                <a:gd name="T20" fmla="*/ 369 w 820"/>
                <a:gd name="T21" fmla="*/ 203 h 645"/>
                <a:gd name="T22" fmla="*/ 462 w 820"/>
                <a:gd name="T23" fmla="*/ 197 h 645"/>
                <a:gd name="T24" fmla="*/ 520 w 820"/>
                <a:gd name="T25" fmla="*/ 82 h 645"/>
                <a:gd name="T26" fmla="*/ 544 w 820"/>
                <a:gd name="T27" fmla="*/ 25 h 645"/>
                <a:gd name="T28" fmla="*/ 586 w 820"/>
                <a:gd name="T29" fmla="*/ 0 h 645"/>
                <a:gd name="T30" fmla="*/ 613 w 820"/>
                <a:gd name="T31" fmla="*/ 130 h 645"/>
                <a:gd name="T32" fmla="*/ 668 w 820"/>
                <a:gd name="T33" fmla="*/ 282 h 645"/>
                <a:gd name="T34" fmla="*/ 725 w 820"/>
                <a:gd name="T35" fmla="*/ 412 h 645"/>
                <a:gd name="T36" fmla="*/ 780 w 820"/>
                <a:gd name="T37" fmla="*/ 509 h 645"/>
                <a:gd name="T38" fmla="*/ 819 w 820"/>
                <a:gd name="T39" fmla="*/ 509 h 645"/>
                <a:gd name="T40" fmla="*/ 762 w 820"/>
                <a:gd name="T41" fmla="*/ 554 h 645"/>
                <a:gd name="T42" fmla="*/ 647 w 820"/>
                <a:gd name="T43" fmla="*/ 600 h 645"/>
                <a:gd name="T44" fmla="*/ 568 w 820"/>
                <a:gd name="T45" fmla="*/ 612 h 645"/>
                <a:gd name="T46" fmla="*/ 583 w 820"/>
                <a:gd name="T47" fmla="*/ 545 h 645"/>
                <a:gd name="T48" fmla="*/ 568 w 820"/>
                <a:gd name="T49" fmla="*/ 485 h 645"/>
                <a:gd name="T50" fmla="*/ 547 w 820"/>
                <a:gd name="T51" fmla="*/ 433 h 645"/>
                <a:gd name="T52" fmla="*/ 492 w 820"/>
                <a:gd name="T53" fmla="*/ 466 h 645"/>
                <a:gd name="T54" fmla="*/ 438 w 820"/>
                <a:gd name="T55" fmla="*/ 566 h 645"/>
                <a:gd name="T56" fmla="*/ 399 w 820"/>
                <a:gd name="T57" fmla="*/ 609 h 645"/>
                <a:gd name="T58" fmla="*/ 263 w 820"/>
                <a:gd name="T59" fmla="*/ 442 h 645"/>
                <a:gd name="T60" fmla="*/ 239 w 820"/>
                <a:gd name="T61" fmla="*/ 506 h 645"/>
                <a:gd name="T62" fmla="*/ 230 w 820"/>
                <a:gd name="T63" fmla="*/ 557 h 645"/>
                <a:gd name="T64" fmla="*/ 236 w 820"/>
                <a:gd name="T65" fmla="*/ 600 h 645"/>
                <a:gd name="T66" fmla="*/ 230 w 820"/>
                <a:gd name="T67" fmla="*/ 645 h 6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20" h="645">
                  <a:moveTo>
                    <a:pt x="230" y="645"/>
                  </a:moveTo>
                  <a:lnTo>
                    <a:pt x="179" y="612"/>
                  </a:lnTo>
                  <a:lnTo>
                    <a:pt x="127" y="587"/>
                  </a:lnTo>
                  <a:lnTo>
                    <a:pt x="103" y="578"/>
                  </a:lnTo>
                  <a:lnTo>
                    <a:pt x="73" y="569"/>
                  </a:lnTo>
                  <a:lnTo>
                    <a:pt x="39" y="560"/>
                  </a:lnTo>
                  <a:lnTo>
                    <a:pt x="0" y="551"/>
                  </a:lnTo>
                  <a:lnTo>
                    <a:pt x="12" y="521"/>
                  </a:lnTo>
                  <a:lnTo>
                    <a:pt x="27" y="524"/>
                  </a:lnTo>
                  <a:lnTo>
                    <a:pt x="48" y="527"/>
                  </a:lnTo>
                  <a:lnTo>
                    <a:pt x="76" y="476"/>
                  </a:lnTo>
                  <a:lnTo>
                    <a:pt x="100" y="415"/>
                  </a:lnTo>
                  <a:lnTo>
                    <a:pt x="127" y="345"/>
                  </a:lnTo>
                  <a:lnTo>
                    <a:pt x="154" y="273"/>
                  </a:lnTo>
                  <a:lnTo>
                    <a:pt x="185" y="188"/>
                  </a:lnTo>
                  <a:lnTo>
                    <a:pt x="206" y="115"/>
                  </a:lnTo>
                  <a:lnTo>
                    <a:pt x="218" y="55"/>
                  </a:lnTo>
                  <a:lnTo>
                    <a:pt x="227" y="6"/>
                  </a:lnTo>
                  <a:lnTo>
                    <a:pt x="260" y="6"/>
                  </a:lnTo>
                  <a:lnTo>
                    <a:pt x="291" y="76"/>
                  </a:lnTo>
                  <a:lnTo>
                    <a:pt x="324" y="143"/>
                  </a:lnTo>
                  <a:lnTo>
                    <a:pt x="369" y="203"/>
                  </a:lnTo>
                  <a:lnTo>
                    <a:pt x="421" y="264"/>
                  </a:lnTo>
                  <a:lnTo>
                    <a:pt x="463" y="197"/>
                  </a:lnTo>
                  <a:lnTo>
                    <a:pt x="502" y="121"/>
                  </a:lnTo>
                  <a:lnTo>
                    <a:pt x="521" y="82"/>
                  </a:lnTo>
                  <a:lnTo>
                    <a:pt x="536" y="52"/>
                  </a:lnTo>
                  <a:lnTo>
                    <a:pt x="545" y="25"/>
                  </a:lnTo>
                  <a:lnTo>
                    <a:pt x="551" y="0"/>
                  </a:lnTo>
                  <a:lnTo>
                    <a:pt x="587" y="0"/>
                  </a:lnTo>
                  <a:lnTo>
                    <a:pt x="599" y="64"/>
                  </a:lnTo>
                  <a:lnTo>
                    <a:pt x="614" y="130"/>
                  </a:lnTo>
                  <a:lnTo>
                    <a:pt x="639" y="203"/>
                  </a:lnTo>
                  <a:lnTo>
                    <a:pt x="669" y="282"/>
                  </a:lnTo>
                  <a:lnTo>
                    <a:pt x="699" y="351"/>
                  </a:lnTo>
                  <a:lnTo>
                    <a:pt x="726" y="412"/>
                  </a:lnTo>
                  <a:lnTo>
                    <a:pt x="754" y="463"/>
                  </a:lnTo>
                  <a:lnTo>
                    <a:pt x="781" y="509"/>
                  </a:lnTo>
                  <a:lnTo>
                    <a:pt x="802" y="509"/>
                  </a:lnTo>
                  <a:lnTo>
                    <a:pt x="820" y="509"/>
                  </a:lnTo>
                  <a:lnTo>
                    <a:pt x="820" y="545"/>
                  </a:lnTo>
                  <a:lnTo>
                    <a:pt x="763" y="554"/>
                  </a:lnTo>
                  <a:lnTo>
                    <a:pt x="705" y="572"/>
                  </a:lnTo>
                  <a:lnTo>
                    <a:pt x="648" y="600"/>
                  </a:lnTo>
                  <a:lnTo>
                    <a:pt x="590" y="639"/>
                  </a:lnTo>
                  <a:lnTo>
                    <a:pt x="569" y="612"/>
                  </a:lnTo>
                  <a:lnTo>
                    <a:pt x="593" y="584"/>
                  </a:lnTo>
                  <a:lnTo>
                    <a:pt x="584" y="545"/>
                  </a:lnTo>
                  <a:lnTo>
                    <a:pt x="575" y="512"/>
                  </a:lnTo>
                  <a:lnTo>
                    <a:pt x="569" y="485"/>
                  </a:lnTo>
                  <a:lnTo>
                    <a:pt x="563" y="463"/>
                  </a:lnTo>
                  <a:lnTo>
                    <a:pt x="548" y="433"/>
                  </a:lnTo>
                  <a:lnTo>
                    <a:pt x="533" y="406"/>
                  </a:lnTo>
                  <a:lnTo>
                    <a:pt x="493" y="466"/>
                  </a:lnTo>
                  <a:lnTo>
                    <a:pt x="463" y="521"/>
                  </a:lnTo>
                  <a:lnTo>
                    <a:pt x="439" y="566"/>
                  </a:lnTo>
                  <a:lnTo>
                    <a:pt x="427" y="606"/>
                  </a:lnTo>
                  <a:lnTo>
                    <a:pt x="399" y="609"/>
                  </a:lnTo>
                  <a:lnTo>
                    <a:pt x="291" y="397"/>
                  </a:lnTo>
                  <a:lnTo>
                    <a:pt x="263" y="442"/>
                  </a:lnTo>
                  <a:lnTo>
                    <a:pt x="248" y="482"/>
                  </a:lnTo>
                  <a:lnTo>
                    <a:pt x="239" y="506"/>
                  </a:lnTo>
                  <a:lnTo>
                    <a:pt x="233" y="530"/>
                  </a:lnTo>
                  <a:lnTo>
                    <a:pt x="230" y="557"/>
                  </a:lnTo>
                  <a:lnTo>
                    <a:pt x="224" y="591"/>
                  </a:lnTo>
                  <a:lnTo>
                    <a:pt x="236" y="600"/>
                  </a:lnTo>
                  <a:lnTo>
                    <a:pt x="254" y="618"/>
                  </a:lnTo>
                  <a:lnTo>
                    <a:pt x="230" y="645"/>
                  </a:lnTo>
                  <a:close/>
                </a:path>
              </a:pathLst>
            </a:custGeom>
            <a:gradFill rotWithShape="1">
              <a:gsLst>
                <a:gs pos="0">
                  <a:srgbClr val="FF6600"/>
                </a:gs>
                <a:gs pos="100000">
                  <a:srgbClr val="FFCC00"/>
                </a:gs>
              </a:gsLst>
              <a:lin ang="5400000" scaled="1"/>
            </a:gradFill>
            <a:ln w="38100" cmpd="sng">
              <a:solidFill>
                <a:srgbClr val="FFCC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67" name="Freeform 65"/>
            <p:cNvSpPr>
              <a:spLocks noEditPoints="1"/>
            </p:cNvSpPr>
            <p:nvPr/>
          </p:nvSpPr>
          <p:spPr bwMode="auto">
            <a:xfrm>
              <a:off x="1928" y="1165"/>
              <a:ext cx="572" cy="623"/>
            </a:xfrm>
            <a:custGeom>
              <a:avLst/>
              <a:gdLst>
                <a:gd name="T0" fmla="*/ 18 w 572"/>
                <a:gd name="T1" fmla="*/ 429 h 624"/>
                <a:gd name="T2" fmla="*/ 76 w 572"/>
                <a:gd name="T3" fmla="*/ 526 h 624"/>
                <a:gd name="T4" fmla="*/ 118 w 572"/>
                <a:gd name="T5" fmla="*/ 568 h 624"/>
                <a:gd name="T6" fmla="*/ 221 w 572"/>
                <a:gd name="T7" fmla="*/ 617 h 624"/>
                <a:gd name="T8" fmla="*/ 309 w 572"/>
                <a:gd name="T9" fmla="*/ 620 h 624"/>
                <a:gd name="T10" fmla="*/ 366 w 572"/>
                <a:gd name="T11" fmla="*/ 608 h 624"/>
                <a:gd name="T12" fmla="*/ 451 w 572"/>
                <a:gd name="T13" fmla="*/ 562 h 624"/>
                <a:gd name="T14" fmla="*/ 530 w 572"/>
                <a:gd name="T15" fmla="*/ 477 h 624"/>
                <a:gd name="T16" fmla="*/ 569 w 572"/>
                <a:gd name="T17" fmla="*/ 372 h 624"/>
                <a:gd name="T18" fmla="*/ 569 w 572"/>
                <a:gd name="T19" fmla="*/ 248 h 624"/>
                <a:gd name="T20" fmla="*/ 530 w 572"/>
                <a:gd name="T21" fmla="*/ 139 h 624"/>
                <a:gd name="T22" fmla="*/ 451 w 572"/>
                <a:gd name="T23" fmla="*/ 52 h 624"/>
                <a:gd name="T24" fmla="*/ 354 w 572"/>
                <a:gd name="T25" fmla="*/ 6 h 624"/>
                <a:gd name="T26" fmla="*/ 233 w 572"/>
                <a:gd name="T27" fmla="*/ 6 h 624"/>
                <a:gd name="T28" fmla="*/ 127 w 572"/>
                <a:gd name="T29" fmla="*/ 49 h 624"/>
                <a:gd name="T30" fmla="*/ 48 w 572"/>
                <a:gd name="T31" fmla="*/ 133 h 624"/>
                <a:gd name="T32" fmla="*/ 6 w 572"/>
                <a:gd name="T33" fmla="*/ 248 h 624"/>
                <a:gd name="T34" fmla="*/ 6 w 572"/>
                <a:gd name="T35" fmla="*/ 375 h 624"/>
                <a:gd name="T36" fmla="*/ 182 w 572"/>
                <a:gd name="T37" fmla="*/ 261 h 624"/>
                <a:gd name="T38" fmla="*/ 206 w 572"/>
                <a:gd name="T39" fmla="*/ 221 h 624"/>
                <a:gd name="T40" fmla="*/ 242 w 572"/>
                <a:gd name="T41" fmla="*/ 197 h 624"/>
                <a:gd name="T42" fmla="*/ 288 w 572"/>
                <a:gd name="T43" fmla="*/ 188 h 624"/>
                <a:gd name="T44" fmla="*/ 333 w 572"/>
                <a:gd name="T45" fmla="*/ 197 h 624"/>
                <a:gd name="T46" fmla="*/ 369 w 572"/>
                <a:gd name="T47" fmla="*/ 224 h 624"/>
                <a:gd name="T48" fmla="*/ 390 w 572"/>
                <a:gd name="T49" fmla="*/ 261 h 624"/>
                <a:gd name="T50" fmla="*/ 399 w 572"/>
                <a:gd name="T51" fmla="*/ 309 h 624"/>
                <a:gd name="T52" fmla="*/ 390 w 572"/>
                <a:gd name="T53" fmla="*/ 356 h 624"/>
                <a:gd name="T54" fmla="*/ 366 w 572"/>
                <a:gd name="T55" fmla="*/ 393 h 624"/>
                <a:gd name="T56" fmla="*/ 333 w 572"/>
                <a:gd name="T57" fmla="*/ 423 h 624"/>
                <a:gd name="T58" fmla="*/ 288 w 572"/>
                <a:gd name="T59" fmla="*/ 429 h 624"/>
                <a:gd name="T60" fmla="*/ 245 w 572"/>
                <a:gd name="T61" fmla="*/ 423 h 624"/>
                <a:gd name="T62" fmla="*/ 206 w 572"/>
                <a:gd name="T63" fmla="*/ 393 h 624"/>
                <a:gd name="T64" fmla="*/ 182 w 572"/>
                <a:gd name="T65" fmla="*/ 353 h 624"/>
                <a:gd name="T66" fmla="*/ 173 w 572"/>
                <a:gd name="T67" fmla="*/ 309 h 6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72" h="624">
                  <a:moveTo>
                    <a:pt x="6" y="376"/>
                  </a:moveTo>
                  <a:lnTo>
                    <a:pt x="18" y="430"/>
                  </a:lnTo>
                  <a:lnTo>
                    <a:pt x="42" y="481"/>
                  </a:lnTo>
                  <a:lnTo>
                    <a:pt x="76" y="527"/>
                  </a:lnTo>
                  <a:lnTo>
                    <a:pt x="97" y="548"/>
                  </a:lnTo>
                  <a:lnTo>
                    <a:pt x="118" y="569"/>
                  </a:lnTo>
                  <a:lnTo>
                    <a:pt x="166" y="600"/>
                  </a:lnTo>
                  <a:lnTo>
                    <a:pt x="221" y="618"/>
                  </a:lnTo>
                  <a:lnTo>
                    <a:pt x="281" y="624"/>
                  </a:lnTo>
                  <a:lnTo>
                    <a:pt x="309" y="621"/>
                  </a:lnTo>
                  <a:lnTo>
                    <a:pt x="336" y="615"/>
                  </a:lnTo>
                  <a:lnTo>
                    <a:pt x="366" y="609"/>
                  </a:lnTo>
                  <a:lnTo>
                    <a:pt x="396" y="596"/>
                  </a:lnTo>
                  <a:lnTo>
                    <a:pt x="451" y="563"/>
                  </a:lnTo>
                  <a:lnTo>
                    <a:pt x="496" y="524"/>
                  </a:lnTo>
                  <a:lnTo>
                    <a:pt x="530" y="478"/>
                  </a:lnTo>
                  <a:lnTo>
                    <a:pt x="554" y="430"/>
                  </a:lnTo>
                  <a:lnTo>
                    <a:pt x="569" y="373"/>
                  </a:lnTo>
                  <a:lnTo>
                    <a:pt x="572" y="312"/>
                  </a:lnTo>
                  <a:lnTo>
                    <a:pt x="569" y="248"/>
                  </a:lnTo>
                  <a:lnTo>
                    <a:pt x="554" y="191"/>
                  </a:lnTo>
                  <a:lnTo>
                    <a:pt x="530" y="139"/>
                  </a:lnTo>
                  <a:lnTo>
                    <a:pt x="493" y="91"/>
                  </a:lnTo>
                  <a:lnTo>
                    <a:pt x="451" y="52"/>
                  </a:lnTo>
                  <a:lnTo>
                    <a:pt x="406" y="21"/>
                  </a:lnTo>
                  <a:lnTo>
                    <a:pt x="354" y="6"/>
                  </a:lnTo>
                  <a:lnTo>
                    <a:pt x="297" y="0"/>
                  </a:lnTo>
                  <a:lnTo>
                    <a:pt x="233" y="6"/>
                  </a:lnTo>
                  <a:lnTo>
                    <a:pt x="179" y="21"/>
                  </a:lnTo>
                  <a:lnTo>
                    <a:pt x="127" y="49"/>
                  </a:lnTo>
                  <a:lnTo>
                    <a:pt x="85" y="85"/>
                  </a:lnTo>
                  <a:lnTo>
                    <a:pt x="48" y="133"/>
                  </a:lnTo>
                  <a:lnTo>
                    <a:pt x="21" y="188"/>
                  </a:lnTo>
                  <a:lnTo>
                    <a:pt x="6" y="248"/>
                  </a:lnTo>
                  <a:lnTo>
                    <a:pt x="0" y="318"/>
                  </a:lnTo>
                  <a:lnTo>
                    <a:pt x="6" y="376"/>
                  </a:lnTo>
                  <a:close/>
                  <a:moveTo>
                    <a:pt x="176" y="285"/>
                  </a:moveTo>
                  <a:lnTo>
                    <a:pt x="182" y="261"/>
                  </a:lnTo>
                  <a:lnTo>
                    <a:pt x="191" y="239"/>
                  </a:lnTo>
                  <a:lnTo>
                    <a:pt x="206" y="221"/>
                  </a:lnTo>
                  <a:lnTo>
                    <a:pt x="224" y="206"/>
                  </a:lnTo>
                  <a:lnTo>
                    <a:pt x="242" y="197"/>
                  </a:lnTo>
                  <a:lnTo>
                    <a:pt x="266" y="188"/>
                  </a:lnTo>
                  <a:lnTo>
                    <a:pt x="288" y="188"/>
                  </a:lnTo>
                  <a:lnTo>
                    <a:pt x="312" y="191"/>
                  </a:lnTo>
                  <a:lnTo>
                    <a:pt x="333" y="197"/>
                  </a:lnTo>
                  <a:lnTo>
                    <a:pt x="351" y="206"/>
                  </a:lnTo>
                  <a:lnTo>
                    <a:pt x="369" y="224"/>
                  </a:lnTo>
                  <a:lnTo>
                    <a:pt x="381" y="242"/>
                  </a:lnTo>
                  <a:lnTo>
                    <a:pt x="390" y="261"/>
                  </a:lnTo>
                  <a:lnTo>
                    <a:pt x="396" y="285"/>
                  </a:lnTo>
                  <a:lnTo>
                    <a:pt x="399" y="309"/>
                  </a:lnTo>
                  <a:lnTo>
                    <a:pt x="396" y="333"/>
                  </a:lnTo>
                  <a:lnTo>
                    <a:pt x="390" y="357"/>
                  </a:lnTo>
                  <a:lnTo>
                    <a:pt x="381" y="376"/>
                  </a:lnTo>
                  <a:lnTo>
                    <a:pt x="366" y="394"/>
                  </a:lnTo>
                  <a:lnTo>
                    <a:pt x="351" y="412"/>
                  </a:lnTo>
                  <a:lnTo>
                    <a:pt x="333" y="424"/>
                  </a:lnTo>
                  <a:lnTo>
                    <a:pt x="312" y="430"/>
                  </a:lnTo>
                  <a:lnTo>
                    <a:pt x="288" y="430"/>
                  </a:lnTo>
                  <a:lnTo>
                    <a:pt x="266" y="430"/>
                  </a:lnTo>
                  <a:lnTo>
                    <a:pt x="245" y="424"/>
                  </a:lnTo>
                  <a:lnTo>
                    <a:pt x="224" y="412"/>
                  </a:lnTo>
                  <a:lnTo>
                    <a:pt x="206" y="394"/>
                  </a:lnTo>
                  <a:lnTo>
                    <a:pt x="191" y="376"/>
                  </a:lnTo>
                  <a:lnTo>
                    <a:pt x="182" y="354"/>
                  </a:lnTo>
                  <a:lnTo>
                    <a:pt x="176" y="333"/>
                  </a:lnTo>
                  <a:lnTo>
                    <a:pt x="173" y="309"/>
                  </a:lnTo>
                  <a:lnTo>
                    <a:pt x="176" y="285"/>
                  </a:lnTo>
                  <a:close/>
                </a:path>
              </a:pathLst>
            </a:custGeom>
            <a:gradFill rotWithShape="1">
              <a:gsLst>
                <a:gs pos="0">
                  <a:srgbClr val="FF6600"/>
                </a:gs>
                <a:gs pos="100000">
                  <a:srgbClr val="FFCC00"/>
                </a:gs>
              </a:gsLst>
              <a:lin ang="5400000" scaled="1"/>
            </a:gradFill>
            <a:ln w="38100" cmpd="sng">
              <a:solidFill>
                <a:srgbClr val="FFCC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68" name="Freeform 66"/>
            <p:cNvSpPr>
              <a:spLocks/>
            </p:cNvSpPr>
            <p:nvPr/>
          </p:nvSpPr>
          <p:spPr bwMode="auto">
            <a:xfrm>
              <a:off x="2500" y="1159"/>
              <a:ext cx="632" cy="645"/>
            </a:xfrm>
            <a:custGeom>
              <a:avLst/>
              <a:gdLst>
                <a:gd name="T0" fmla="*/ 63 w 632"/>
                <a:gd name="T1" fmla="*/ 127 h 645"/>
                <a:gd name="T2" fmla="*/ 60 w 632"/>
                <a:gd name="T3" fmla="*/ 34 h 645"/>
                <a:gd name="T4" fmla="*/ 85 w 632"/>
                <a:gd name="T5" fmla="*/ 0 h 645"/>
                <a:gd name="T6" fmla="*/ 278 w 632"/>
                <a:gd name="T7" fmla="*/ 170 h 645"/>
                <a:gd name="T8" fmla="*/ 354 w 632"/>
                <a:gd name="T9" fmla="*/ 224 h 645"/>
                <a:gd name="T10" fmla="*/ 408 w 632"/>
                <a:gd name="T11" fmla="*/ 257 h 645"/>
                <a:gd name="T12" fmla="*/ 405 w 632"/>
                <a:gd name="T13" fmla="*/ 136 h 645"/>
                <a:gd name="T14" fmla="*/ 390 w 632"/>
                <a:gd name="T15" fmla="*/ 58 h 645"/>
                <a:gd name="T16" fmla="*/ 354 w 632"/>
                <a:gd name="T17" fmla="*/ 15 h 645"/>
                <a:gd name="T18" fmla="*/ 436 w 632"/>
                <a:gd name="T19" fmla="*/ 24 h 645"/>
                <a:gd name="T20" fmla="*/ 496 w 632"/>
                <a:gd name="T21" fmla="*/ 27 h 645"/>
                <a:gd name="T22" fmla="*/ 554 w 632"/>
                <a:gd name="T23" fmla="*/ 24 h 645"/>
                <a:gd name="T24" fmla="*/ 632 w 632"/>
                <a:gd name="T25" fmla="*/ 15 h 645"/>
                <a:gd name="T26" fmla="*/ 587 w 632"/>
                <a:gd name="T27" fmla="*/ 61 h 645"/>
                <a:gd name="T28" fmla="*/ 578 w 632"/>
                <a:gd name="T29" fmla="*/ 173 h 645"/>
                <a:gd name="T30" fmla="*/ 575 w 632"/>
                <a:gd name="T31" fmla="*/ 309 h 645"/>
                <a:gd name="T32" fmla="*/ 581 w 632"/>
                <a:gd name="T33" fmla="*/ 484 h 645"/>
                <a:gd name="T34" fmla="*/ 602 w 632"/>
                <a:gd name="T35" fmla="*/ 624 h 645"/>
                <a:gd name="T36" fmla="*/ 566 w 632"/>
                <a:gd name="T37" fmla="*/ 636 h 645"/>
                <a:gd name="T38" fmla="*/ 533 w 632"/>
                <a:gd name="T39" fmla="*/ 609 h 645"/>
                <a:gd name="T40" fmla="*/ 490 w 632"/>
                <a:gd name="T41" fmla="*/ 575 h 645"/>
                <a:gd name="T42" fmla="*/ 436 w 632"/>
                <a:gd name="T43" fmla="*/ 533 h 645"/>
                <a:gd name="T44" fmla="*/ 339 w 632"/>
                <a:gd name="T45" fmla="*/ 466 h 645"/>
                <a:gd name="T46" fmla="*/ 251 w 632"/>
                <a:gd name="T47" fmla="*/ 406 h 645"/>
                <a:gd name="T48" fmla="*/ 227 w 632"/>
                <a:gd name="T49" fmla="*/ 451 h 645"/>
                <a:gd name="T50" fmla="*/ 239 w 632"/>
                <a:gd name="T51" fmla="*/ 545 h 645"/>
                <a:gd name="T52" fmla="*/ 290 w 632"/>
                <a:gd name="T53" fmla="*/ 587 h 645"/>
                <a:gd name="T54" fmla="*/ 242 w 632"/>
                <a:gd name="T55" fmla="*/ 615 h 645"/>
                <a:gd name="T56" fmla="*/ 163 w 632"/>
                <a:gd name="T57" fmla="*/ 606 h 645"/>
                <a:gd name="T58" fmla="*/ 67 w 632"/>
                <a:gd name="T59" fmla="*/ 609 h 645"/>
                <a:gd name="T60" fmla="*/ 0 w 632"/>
                <a:gd name="T61" fmla="*/ 587 h 645"/>
                <a:gd name="T62" fmla="*/ 51 w 632"/>
                <a:gd name="T63" fmla="*/ 542 h 645"/>
                <a:gd name="T64" fmla="*/ 57 w 632"/>
                <a:gd name="T65" fmla="*/ 463 h 645"/>
                <a:gd name="T66" fmla="*/ 60 w 632"/>
                <a:gd name="T67" fmla="*/ 369 h 645"/>
                <a:gd name="T68" fmla="*/ 63 w 632"/>
                <a:gd name="T69" fmla="*/ 251 h 6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32" h="645">
                  <a:moveTo>
                    <a:pt x="63" y="188"/>
                  </a:moveTo>
                  <a:lnTo>
                    <a:pt x="63" y="127"/>
                  </a:lnTo>
                  <a:lnTo>
                    <a:pt x="63" y="76"/>
                  </a:lnTo>
                  <a:lnTo>
                    <a:pt x="60" y="34"/>
                  </a:lnTo>
                  <a:lnTo>
                    <a:pt x="57" y="0"/>
                  </a:lnTo>
                  <a:lnTo>
                    <a:pt x="85" y="0"/>
                  </a:lnTo>
                  <a:lnTo>
                    <a:pt x="175" y="85"/>
                  </a:lnTo>
                  <a:lnTo>
                    <a:pt x="278" y="170"/>
                  </a:lnTo>
                  <a:lnTo>
                    <a:pt x="321" y="200"/>
                  </a:lnTo>
                  <a:lnTo>
                    <a:pt x="354" y="224"/>
                  </a:lnTo>
                  <a:lnTo>
                    <a:pt x="384" y="245"/>
                  </a:lnTo>
                  <a:lnTo>
                    <a:pt x="408" y="257"/>
                  </a:lnTo>
                  <a:lnTo>
                    <a:pt x="408" y="191"/>
                  </a:lnTo>
                  <a:lnTo>
                    <a:pt x="405" y="136"/>
                  </a:lnTo>
                  <a:lnTo>
                    <a:pt x="399" y="91"/>
                  </a:lnTo>
                  <a:lnTo>
                    <a:pt x="390" y="58"/>
                  </a:lnTo>
                  <a:lnTo>
                    <a:pt x="354" y="49"/>
                  </a:lnTo>
                  <a:lnTo>
                    <a:pt x="354" y="15"/>
                  </a:lnTo>
                  <a:lnTo>
                    <a:pt x="396" y="21"/>
                  </a:lnTo>
                  <a:lnTo>
                    <a:pt x="436" y="24"/>
                  </a:lnTo>
                  <a:lnTo>
                    <a:pt x="466" y="27"/>
                  </a:lnTo>
                  <a:lnTo>
                    <a:pt x="496" y="27"/>
                  </a:lnTo>
                  <a:lnTo>
                    <a:pt x="523" y="27"/>
                  </a:lnTo>
                  <a:lnTo>
                    <a:pt x="554" y="24"/>
                  </a:lnTo>
                  <a:lnTo>
                    <a:pt x="590" y="21"/>
                  </a:lnTo>
                  <a:lnTo>
                    <a:pt x="632" y="15"/>
                  </a:lnTo>
                  <a:lnTo>
                    <a:pt x="632" y="46"/>
                  </a:lnTo>
                  <a:lnTo>
                    <a:pt x="587" y="61"/>
                  </a:lnTo>
                  <a:lnTo>
                    <a:pt x="581" y="112"/>
                  </a:lnTo>
                  <a:lnTo>
                    <a:pt x="578" y="173"/>
                  </a:lnTo>
                  <a:lnTo>
                    <a:pt x="575" y="236"/>
                  </a:lnTo>
                  <a:lnTo>
                    <a:pt x="575" y="309"/>
                  </a:lnTo>
                  <a:lnTo>
                    <a:pt x="575" y="400"/>
                  </a:lnTo>
                  <a:lnTo>
                    <a:pt x="581" y="484"/>
                  </a:lnTo>
                  <a:lnTo>
                    <a:pt x="590" y="557"/>
                  </a:lnTo>
                  <a:lnTo>
                    <a:pt x="602" y="624"/>
                  </a:lnTo>
                  <a:lnTo>
                    <a:pt x="575" y="645"/>
                  </a:lnTo>
                  <a:lnTo>
                    <a:pt x="566" y="636"/>
                  </a:lnTo>
                  <a:lnTo>
                    <a:pt x="551" y="624"/>
                  </a:lnTo>
                  <a:lnTo>
                    <a:pt x="533" y="609"/>
                  </a:lnTo>
                  <a:lnTo>
                    <a:pt x="514" y="593"/>
                  </a:lnTo>
                  <a:lnTo>
                    <a:pt x="490" y="575"/>
                  </a:lnTo>
                  <a:lnTo>
                    <a:pt x="466" y="557"/>
                  </a:lnTo>
                  <a:lnTo>
                    <a:pt x="436" y="533"/>
                  </a:lnTo>
                  <a:lnTo>
                    <a:pt x="402" y="509"/>
                  </a:lnTo>
                  <a:lnTo>
                    <a:pt x="339" y="466"/>
                  </a:lnTo>
                  <a:lnTo>
                    <a:pt x="290" y="430"/>
                  </a:lnTo>
                  <a:lnTo>
                    <a:pt x="251" y="406"/>
                  </a:lnTo>
                  <a:lnTo>
                    <a:pt x="224" y="391"/>
                  </a:lnTo>
                  <a:lnTo>
                    <a:pt x="227" y="451"/>
                  </a:lnTo>
                  <a:lnTo>
                    <a:pt x="233" y="503"/>
                  </a:lnTo>
                  <a:lnTo>
                    <a:pt x="239" y="545"/>
                  </a:lnTo>
                  <a:lnTo>
                    <a:pt x="245" y="578"/>
                  </a:lnTo>
                  <a:lnTo>
                    <a:pt x="290" y="587"/>
                  </a:lnTo>
                  <a:lnTo>
                    <a:pt x="287" y="621"/>
                  </a:lnTo>
                  <a:lnTo>
                    <a:pt x="242" y="615"/>
                  </a:lnTo>
                  <a:lnTo>
                    <a:pt x="203" y="609"/>
                  </a:lnTo>
                  <a:lnTo>
                    <a:pt x="163" y="606"/>
                  </a:lnTo>
                  <a:lnTo>
                    <a:pt x="133" y="606"/>
                  </a:lnTo>
                  <a:lnTo>
                    <a:pt x="67" y="609"/>
                  </a:lnTo>
                  <a:lnTo>
                    <a:pt x="3" y="621"/>
                  </a:lnTo>
                  <a:lnTo>
                    <a:pt x="0" y="587"/>
                  </a:lnTo>
                  <a:lnTo>
                    <a:pt x="48" y="572"/>
                  </a:lnTo>
                  <a:lnTo>
                    <a:pt x="51" y="542"/>
                  </a:lnTo>
                  <a:lnTo>
                    <a:pt x="54" y="506"/>
                  </a:lnTo>
                  <a:lnTo>
                    <a:pt x="57" y="463"/>
                  </a:lnTo>
                  <a:lnTo>
                    <a:pt x="60" y="418"/>
                  </a:lnTo>
                  <a:lnTo>
                    <a:pt x="60" y="369"/>
                  </a:lnTo>
                  <a:lnTo>
                    <a:pt x="63" y="312"/>
                  </a:lnTo>
                  <a:lnTo>
                    <a:pt x="63" y="251"/>
                  </a:lnTo>
                  <a:lnTo>
                    <a:pt x="63" y="188"/>
                  </a:lnTo>
                  <a:close/>
                </a:path>
              </a:pathLst>
            </a:custGeom>
            <a:gradFill rotWithShape="1">
              <a:gsLst>
                <a:gs pos="0">
                  <a:srgbClr val="FF6600"/>
                </a:gs>
                <a:gs pos="100000">
                  <a:srgbClr val="FFCC00"/>
                </a:gs>
              </a:gsLst>
              <a:lin ang="5400000" scaled="1"/>
            </a:gradFill>
            <a:ln w="38100" cmpd="sng">
              <a:solidFill>
                <a:srgbClr val="FFCC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69" name="Freeform 67"/>
            <p:cNvSpPr>
              <a:spLocks/>
            </p:cNvSpPr>
            <p:nvPr/>
          </p:nvSpPr>
          <p:spPr bwMode="auto">
            <a:xfrm>
              <a:off x="3187" y="1144"/>
              <a:ext cx="454" cy="636"/>
            </a:xfrm>
            <a:custGeom>
              <a:avLst/>
              <a:gdLst>
                <a:gd name="T0" fmla="*/ 12 w 454"/>
                <a:gd name="T1" fmla="*/ 97 h 636"/>
                <a:gd name="T2" fmla="*/ 12 w 454"/>
                <a:gd name="T3" fmla="*/ 55 h 636"/>
                <a:gd name="T4" fmla="*/ 6 w 454"/>
                <a:gd name="T5" fmla="*/ 3 h 636"/>
                <a:gd name="T6" fmla="*/ 33 w 454"/>
                <a:gd name="T7" fmla="*/ 0 h 636"/>
                <a:gd name="T8" fmla="*/ 36 w 454"/>
                <a:gd name="T9" fmla="*/ 12 h 636"/>
                <a:gd name="T10" fmla="*/ 42 w 454"/>
                <a:gd name="T11" fmla="*/ 33 h 636"/>
                <a:gd name="T12" fmla="*/ 103 w 454"/>
                <a:gd name="T13" fmla="*/ 39 h 636"/>
                <a:gd name="T14" fmla="*/ 157 w 454"/>
                <a:gd name="T15" fmla="*/ 42 h 636"/>
                <a:gd name="T16" fmla="*/ 203 w 454"/>
                <a:gd name="T17" fmla="*/ 42 h 636"/>
                <a:gd name="T18" fmla="*/ 242 w 454"/>
                <a:gd name="T19" fmla="*/ 42 h 636"/>
                <a:gd name="T20" fmla="*/ 330 w 454"/>
                <a:gd name="T21" fmla="*/ 39 h 636"/>
                <a:gd name="T22" fmla="*/ 405 w 454"/>
                <a:gd name="T23" fmla="*/ 30 h 636"/>
                <a:gd name="T24" fmla="*/ 405 w 454"/>
                <a:gd name="T25" fmla="*/ 24 h 636"/>
                <a:gd name="T26" fmla="*/ 408 w 454"/>
                <a:gd name="T27" fmla="*/ 6 h 636"/>
                <a:gd name="T28" fmla="*/ 439 w 454"/>
                <a:gd name="T29" fmla="*/ 3 h 636"/>
                <a:gd name="T30" fmla="*/ 439 w 454"/>
                <a:gd name="T31" fmla="*/ 49 h 636"/>
                <a:gd name="T32" fmla="*/ 439 w 454"/>
                <a:gd name="T33" fmla="*/ 88 h 636"/>
                <a:gd name="T34" fmla="*/ 439 w 454"/>
                <a:gd name="T35" fmla="*/ 115 h 636"/>
                <a:gd name="T36" fmla="*/ 442 w 454"/>
                <a:gd name="T37" fmla="*/ 136 h 636"/>
                <a:gd name="T38" fmla="*/ 445 w 454"/>
                <a:gd name="T39" fmla="*/ 185 h 636"/>
                <a:gd name="T40" fmla="*/ 454 w 454"/>
                <a:gd name="T41" fmla="*/ 242 h 636"/>
                <a:gd name="T42" fmla="*/ 424 w 454"/>
                <a:gd name="T43" fmla="*/ 245 h 636"/>
                <a:gd name="T44" fmla="*/ 417 w 454"/>
                <a:gd name="T45" fmla="*/ 227 h 636"/>
                <a:gd name="T46" fmla="*/ 414 w 454"/>
                <a:gd name="T47" fmla="*/ 203 h 636"/>
                <a:gd name="T48" fmla="*/ 396 w 454"/>
                <a:gd name="T49" fmla="*/ 197 h 636"/>
                <a:gd name="T50" fmla="*/ 372 w 454"/>
                <a:gd name="T51" fmla="*/ 191 h 636"/>
                <a:gd name="T52" fmla="*/ 345 w 454"/>
                <a:gd name="T53" fmla="*/ 188 h 636"/>
                <a:gd name="T54" fmla="*/ 315 w 454"/>
                <a:gd name="T55" fmla="*/ 185 h 636"/>
                <a:gd name="T56" fmla="*/ 315 w 454"/>
                <a:gd name="T57" fmla="*/ 254 h 636"/>
                <a:gd name="T58" fmla="*/ 315 w 454"/>
                <a:gd name="T59" fmla="*/ 321 h 636"/>
                <a:gd name="T60" fmla="*/ 318 w 454"/>
                <a:gd name="T61" fmla="*/ 378 h 636"/>
                <a:gd name="T62" fmla="*/ 318 w 454"/>
                <a:gd name="T63" fmla="*/ 433 h 636"/>
                <a:gd name="T64" fmla="*/ 324 w 454"/>
                <a:gd name="T65" fmla="*/ 478 h 636"/>
                <a:gd name="T66" fmla="*/ 327 w 454"/>
                <a:gd name="T67" fmla="*/ 521 h 636"/>
                <a:gd name="T68" fmla="*/ 330 w 454"/>
                <a:gd name="T69" fmla="*/ 557 h 636"/>
                <a:gd name="T70" fmla="*/ 336 w 454"/>
                <a:gd name="T71" fmla="*/ 584 h 636"/>
                <a:gd name="T72" fmla="*/ 354 w 454"/>
                <a:gd name="T73" fmla="*/ 587 h 636"/>
                <a:gd name="T74" fmla="*/ 384 w 454"/>
                <a:gd name="T75" fmla="*/ 593 h 636"/>
                <a:gd name="T76" fmla="*/ 378 w 454"/>
                <a:gd name="T77" fmla="*/ 630 h 636"/>
                <a:gd name="T78" fmla="*/ 309 w 454"/>
                <a:gd name="T79" fmla="*/ 624 h 636"/>
                <a:gd name="T80" fmla="*/ 236 w 454"/>
                <a:gd name="T81" fmla="*/ 621 h 636"/>
                <a:gd name="T82" fmla="*/ 160 w 454"/>
                <a:gd name="T83" fmla="*/ 624 h 636"/>
                <a:gd name="T84" fmla="*/ 94 w 454"/>
                <a:gd name="T85" fmla="*/ 636 h 636"/>
                <a:gd name="T86" fmla="*/ 79 w 454"/>
                <a:gd name="T87" fmla="*/ 605 h 636"/>
                <a:gd name="T88" fmla="*/ 97 w 454"/>
                <a:gd name="T89" fmla="*/ 596 h 636"/>
                <a:gd name="T90" fmla="*/ 124 w 454"/>
                <a:gd name="T91" fmla="*/ 587 h 636"/>
                <a:gd name="T92" fmla="*/ 133 w 454"/>
                <a:gd name="T93" fmla="*/ 536 h 636"/>
                <a:gd name="T94" fmla="*/ 139 w 454"/>
                <a:gd name="T95" fmla="*/ 475 h 636"/>
                <a:gd name="T96" fmla="*/ 145 w 454"/>
                <a:gd name="T97" fmla="*/ 406 h 636"/>
                <a:gd name="T98" fmla="*/ 145 w 454"/>
                <a:gd name="T99" fmla="*/ 324 h 636"/>
                <a:gd name="T100" fmla="*/ 142 w 454"/>
                <a:gd name="T101" fmla="*/ 254 h 636"/>
                <a:gd name="T102" fmla="*/ 136 w 454"/>
                <a:gd name="T103" fmla="*/ 191 h 636"/>
                <a:gd name="T104" fmla="*/ 109 w 454"/>
                <a:gd name="T105" fmla="*/ 191 h 636"/>
                <a:gd name="T106" fmla="*/ 82 w 454"/>
                <a:gd name="T107" fmla="*/ 194 h 636"/>
                <a:gd name="T108" fmla="*/ 60 w 454"/>
                <a:gd name="T109" fmla="*/ 200 h 636"/>
                <a:gd name="T110" fmla="*/ 39 w 454"/>
                <a:gd name="T111" fmla="*/ 209 h 636"/>
                <a:gd name="T112" fmla="*/ 30 w 454"/>
                <a:gd name="T113" fmla="*/ 248 h 636"/>
                <a:gd name="T114" fmla="*/ 0 w 454"/>
                <a:gd name="T115" fmla="*/ 245 h 636"/>
                <a:gd name="T116" fmla="*/ 6 w 454"/>
                <a:gd name="T117" fmla="*/ 200 h 636"/>
                <a:gd name="T118" fmla="*/ 9 w 454"/>
                <a:gd name="T119" fmla="*/ 160 h 636"/>
                <a:gd name="T120" fmla="*/ 12 w 454"/>
                <a:gd name="T121" fmla="*/ 124 h 636"/>
                <a:gd name="T122" fmla="*/ 12 w 454"/>
                <a:gd name="T123" fmla="*/ 97 h 6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54" h="636">
                  <a:moveTo>
                    <a:pt x="12" y="97"/>
                  </a:moveTo>
                  <a:lnTo>
                    <a:pt x="12" y="55"/>
                  </a:lnTo>
                  <a:lnTo>
                    <a:pt x="6" y="3"/>
                  </a:lnTo>
                  <a:lnTo>
                    <a:pt x="33" y="0"/>
                  </a:lnTo>
                  <a:lnTo>
                    <a:pt x="36" y="12"/>
                  </a:lnTo>
                  <a:lnTo>
                    <a:pt x="42" y="33"/>
                  </a:lnTo>
                  <a:lnTo>
                    <a:pt x="103" y="39"/>
                  </a:lnTo>
                  <a:lnTo>
                    <a:pt x="157" y="42"/>
                  </a:lnTo>
                  <a:lnTo>
                    <a:pt x="203" y="42"/>
                  </a:lnTo>
                  <a:lnTo>
                    <a:pt x="242" y="42"/>
                  </a:lnTo>
                  <a:lnTo>
                    <a:pt x="330" y="39"/>
                  </a:lnTo>
                  <a:lnTo>
                    <a:pt x="405" y="30"/>
                  </a:lnTo>
                  <a:lnTo>
                    <a:pt x="405" y="24"/>
                  </a:lnTo>
                  <a:lnTo>
                    <a:pt x="408" y="6"/>
                  </a:lnTo>
                  <a:lnTo>
                    <a:pt x="439" y="3"/>
                  </a:lnTo>
                  <a:lnTo>
                    <a:pt x="439" y="49"/>
                  </a:lnTo>
                  <a:lnTo>
                    <a:pt x="439" y="88"/>
                  </a:lnTo>
                  <a:lnTo>
                    <a:pt x="439" y="115"/>
                  </a:lnTo>
                  <a:lnTo>
                    <a:pt x="442" y="136"/>
                  </a:lnTo>
                  <a:lnTo>
                    <a:pt x="445" y="185"/>
                  </a:lnTo>
                  <a:lnTo>
                    <a:pt x="454" y="242"/>
                  </a:lnTo>
                  <a:lnTo>
                    <a:pt x="424" y="245"/>
                  </a:lnTo>
                  <a:lnTo>
                    <a:pt x="417" y="227"/>
                  </a:lnTo>
                  <a:lnTo>
                    <a:pt x="414" y="203"/>
                  </a:lnTo>
                  <a:lnTo>
                    <a:pt x="396" y="197"/>
                  </a:lnTo>
                  <a:lnTo>
                    <a:pt x="372" y="191"/>
                  </a:lnTo>
                  <a:lnTo>
                    <a:pt x="345" y="188"/>
                  </a:lnTo>
                  <a:lnTo>
                    <a:pt x="315" y="185"/>
                  </a:lnTo>
                  <a:lnTo>
                    <a:pt x="315" y="254"/>
                  </a:lnTo>
                  <a:lnTo>
                    <a:pt x="315" y="321"/>
                  </a:lnTo>
                  <a:lnTo>
                    <a:pt x="318" y="378"/>
                  </a:lnTo>
                  <a:lnTo>
                    <a:pt x="318" y="433"/>
                  </a:lnTo>
                  <a:lnTo>
                    <a:pt x="324" y="478"/>
                  </a:lnTo>
                  <a:lnTo>
                    <a:pt x="327" y="521"/>
                  </a:lnTo>
                  <a:lnTo>
                    <a:pt x="330" y="557"/>
                  </a:lnTo>
                  <a:lnTo>
                    <a:pt x="336" y="584"/>
                  </a:lnTo>
                  <a:lnTo>
                    <a:pt x="354" y="587"/>
                  </a:lnTo>
                  <a:lnTo>
                    <a:pt x="384" y="593"/>
                  </a:lnTo>
                  <a:lnTo>
                    <a:pt x="378" y="630"/>
                  </a:lnTo>
                  <a:lnTo>
                    <a:pt x="309" y="624"/>
                  </a:lnTo>
                  <a:lnTo>
                    <a:pt x="236" y="621"/>
                  </a:lnTo>
                  <a:lnTo>
                    <a:pt x="160" y="624"/>
                  </a:lnTo>
                  <a:lnTo>
                    <a:pt x="94" y="636"/>
                  </a:lnTo>
                  <a:lnTo>
                    <a:pt x="79" y="605"/>
                  </a:lnTo>
                  <a:lnTo>
                    <a:pt x="97" y="596"/>
                  </a:lnTo>
                  <a:lnTo>
                    <a:pt x="124" y="587"/>
                  </a:lnTo>
                  <a:lnTo>
                    <a:pt x="133" y="536"/>
                  </a:lnTo>
                  <a:lnTo>
                    <a:pt x="139" y="475"/>
                  </a:lnTo>
                  <a:lnTo>
                    <a:pt x="145" y="406"/>
                  </a:lnTo>
                  <a:lnTo>
                    <a:pt x="145" y="324"/>
                  </a:lnTo>
                  <a:lnTo>
                    <a:pt x="142" y="254"/>
                  </a:lnTo>
                  <a:lnTo>
                    <a:pt x="136" y="191"/>
                  </a:lnTo>
                  <a:lnTo>
                    <a:pt x="109" y="191"/>
                  </a:lnTo>
                  <a:lnTo>
                    <a:pt x="82" y="194"/>
                  </a:lnTo>
                  <a:lnTo>
                    <a:pt x="60" y="200"/>
                  </a:lnTo>
                  <a:lnTo>
                    <a:pt x="39" y="209"/>
                  </a:lnTo>
                  <a:lnTo>
                    <a:pt x="30" y="248"/>
                  </a:lnTo>
                  <a:lnTo>
                    <a:pt x="0" y="245"/>
                  </a:lnTo>
                  <a:lnTo>
                    <a:pt x="6" y="200"/>
                  </a:lnTo>
                  <a:lnTo>
                    <a:pt x="9" y="160"/>
                  </a:lnTo>
                  <a:lnTo>
                    <a:pt x="12" y="124"/>
                  </a:lnTo>
                  <a:lnTo>
                    <a:pt x="12" y="97"/>
                  </a:lnTo>
                  <a:close/>
                </a:path>
              </a:pathLst>
            </a:custGeom>
            <a:gradFill rotWithShape="1">
              <a:gsLst>
                <a:gs pos="0">
                  <a:srgbClr val="FF6600"/>
                </a:gs>
                <a:gs pos="100000">
                  <a:srgbClr val="FFCC00"/>
                </a:gs>
              </a:gsLst>
              <a:lin ang="5400000" scaled="1"/>
            </a:gradFill>
            <a:ln w="38100" cmpd="sng">
              <a:solidFill>
                <a:srgbClr val="FFCC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70" name="Freeform 68"/>
            <p:cNvSpPr>
              <a:spLocks/>
            </p:cNvSpPr>
            <p:nvPr/>
          </p:nvSpPr>
          <p:spPr bwMode="auto">
            <a:xfrm>
              <a:off x="3689" y="1174"/>
              <a:ext cx="623" cy="607"/>
            </a:xfrm>
            <a:custGeom>
              <a:avLst/>
              <a:gdLst>
                <a:gd name="T0" fmla="*/ 88 w 624"/>
                <a:gd name="T1" fmla="*/ 595 h 606"/>
                <a:gd name="T2" fmla="*/ 6 w 624"/>
                <a:gd name="T3" fmla="*/ 570 h 606"/>
                <a:gd name="T4" fmla="*/ 43 w 624"/>
                <a:gd name="T5" fmla="*/ 561 h 606"/>
                <a:gd name="T6" fmla="*/ 64 w 624"/>
                <a:gd name="T7" fmla="*/ 340 h 606"/>
                <a:gd name="T8" fmla="*/ 40 w 624"/>
                <a:gd name="T9" fmla="*/ 46 h 606"/>
                <a:gd name="T10" fmla="*/ 3 w 624"/>
                <a:gd name="T11" fmla="*/ 37 h 606"/>
                <a:gd name="T12" fmla="*/ 46 w 624"/>
                <a:gd name="T13" fmla="*/ 12 h 606"/>
                <a:gd name="T14" fmla="*/ 155 w 624"/>
                <a:gd name="T15" fmla="*/ 12 h 606"/>
                <a:gd name="T16" fmla="*/ 242 w 624"/>
                <a:gd name="T17" fmla="*/ 6 h 606"/>
                <a:gd name="T18" fmla="*/ 279 w 624"/>
                <a:gd name="T19" fmla="*/ 31 h 606"/>
                <a:gd name="T20" fmla="*/ 239 w 624"/>
                <a:gd name="T21" fmla="*/ 43 h 606"/>
                <a:gd name="T22" fmla="*/ 230 w 624"/>
                <a:gd name="T23" fmla="*/ 106 h 606"/>
                <a:gd name="T24" fmla="*/ 227 w 624"/>
                <a:gd name="T25" fmla="*/ 209 h 606"/>
                <a:gd name="T26" fmla="*/ 390 w 624"/>
                <a:gd name="T27" fmla="*/ 176 h 606"/>
                <a:gd name="T28" fmla="*/ 380 w 624"/>
                <a:gd name="T29" fmla="*/ 94 h 606"/>
                <a:gd name="T30" fmla="*/ 356 w 624"/>
                <a:gd name="T31" fmla="*/ 43 h 606"/>
                <a:gd name="T32" fmla="*/ 335 w 624"/>
                <a:gd name="T33" fmla="*/ 3 h 606"/>
                <a:gd name="T34" fmla="*/ 441 w 624"/>
                <a:gd name="T35" fmla="*/ 12 h 606"/>
                <a:gd name="T36" fmla="*/ 610 w 624"/>
                <a:gd name="T37" fmla="*/ 0 h 606"/>
                <a:gd name="T38" fmla="*/ 595 w 624"/>
                <a:gd name="T39" fmla="*/ 40 h 606"/>
                <a:gd name="T40" fmla="*/ 568 w 624"/>
                <a:gd name="T41" fmla="*/ 73 h 606"/>
                <a:gd name="T42" fmla="*/ 562 w 624"/>
                <a:gd name="T43" fmla="*/ 161 h 606"/>
                <a:gd name="T44" fmla="*/ 559 w 624"/>
                <a:gd name="T45" fmla="*/ 279 h 606"/>
                <a:gd name="T46" fmla="*/ 562 w 624"/>
                <a:gd name="T47" fmla="*/ 380 h 606"/>
                <a:gd name="T48" fmla="*/ 568 w 624"/>
                <a:gd name="T49" fmla="*/ 461 h 606"/>
                <a:gd name="T50" fmla="*/ 574 w 624"/>
                <a:gd name="T51" fmla="*/ 528 h 606"/>
                <a:gd name="T52" fmla="*/ 595 w 624"/>
                <a:gd name="T53" fmla="*/ 555 h 606"/>
                <a:gd name="T54" fmla="*/ 620 w 624"/>
                <a:gd name="T55" fmla="*/ 595 h 606"/>
                <a:gd name="T56" fmla="*/ 514 w 624"/>
                <a:gd name="T57" fmla="*/ 592 h 606"/>
                <a:gd name="T58" fmla="*/ 423 w 624"/>
                <a:gd name="T59" fmla="*/ 595 h 606"/>
                <a:gd name="T60" fmla="*/ 344 w 624"/>
                <a:gd name="T61" fmla="*/ 601 h 606"/>
                <a:gd name="T62" fmla="*/ 362 w 624"/>
                <a:gd name="T63" fmla="*/ 558 h 606"/>
                <a:gd name="T64" fmla="*/ 387 w 624"/>
                <a:gd name="T65" fmla="*/ 519 h 606"/>
                <a:gd name="T66" fmla="*/ 390 w 624"/>
                <a:gd name="T67" fmla="*/ 434 h 606"/>
                <a:gd name="T68" fmla="*/ 233 w 624"/>
                <a:gd name="T69" fmla="*/ 380 h 606"/>
                <a:gd name="T70" fmla="*/ 248 w 624"/>
                <a:gd name="T71" fmla="*/ 558 h 606"/>
                <a:gd name="T72" fmla="*/ 288 w 624"/>
                <a:gd name="T73" fmla="*/ 570 h 606"/>
                <a:gd name="T74" fmla="*/ 221 w 624"/>
                <a:gd name="T75" fmla="*/ 595 h 6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24" h="606">
                  <a:moveTo>
                    <a:pt x="158" y="591"/>
                  </a:moveTo>
                  <a:lnTo>
                    <a:pt x="88" y="594"/>
                  </a:lnTo>
                  <a:lnTo>
                    <a:pt x="6" y="606"/>
                  </a:lnTo>
                  <a:lnTo>
                    <a:pt x="6" y="569"/>
                  </a:lnTo>
                  <a:lnTo>
                    <a:pt x="21" y="563"/>
                  </a:lnTo>
                  <a:lnTo>
                    <a:pt x="43" y="560"/>
                  </a:lnTo>
                  <a:lnTo>
                    <a:pt x="58" y="454"/>
                  </a:lnTo>
                  <a:lnTo>
                    <a:pt x="64" y="339"/>
                  </a:lnTo>
                  <a:lnTo>
                    <a:pt x="58" y="197"/>
                  </a:lnTo>
                  <a:lnTo>
                    <a:pt x="40" y="46"/>
                  </a:lnTo>
                  <a:lnTo>
                    <a:pt x="24" y="43"/>
                  </a:lnTo>
                  <a:lnTo>
                    <a:pt x="3" y="37"/>
                  </a:lnTo>
                  <a:lnTo>
                    <a:pt x="0" y="6"/>
                  </a:lnTo>
                  <a:lnTo>
                    <a:pt x="46" y="12"/>
                  </a:lnTo>
                  <a:lnTo>
                    <a:pt x="94" y="15"/>
                  </a:lnTo>
                  <a:lnTo>
                    <a:pt x="155" y="12"/>
                  </a:lnTo>
                  <a:lnTo>
                    <a:pt x="203" y="12"/>
                  </a:lnTo>
                  <a:lnTo>
                    <a:pt x="242" y="6"/>
                  </a:lnTo>
                  <a:lnTo>
                    <a:pt x="276" y="0"/>
                  </a:lnTo>
                  <a:lnTo>
                    <a:pt x="279" y="31"/>
                  </a:lnTo>
                  <a:lnTo>
                    <a:pt x="263" y="37"/>
                  </a:lnTo>
                  <a:lnTo>
                    <a:pt x="239" y="43"/>
                  </a:lnTo>
                  <a:lnTo>
                    <a:pt x="233" y="70"/>
                  </a:lnTo>
                  <a:lnTo>
                    <a:pt x="230" y="106"/>
                  </a:lnTo>
                  <a:lnTo>
                    <a:pt x="227" y="155"/>
                  </a:lnTo>
                  <a:lnTo>
                    <a:pt x="227" y="209"/>
                  </a:lnTo>
                  <a:lnTo>
                    <a:pt x="391" y="209"/>
                  </a:lnTo>
                  <a:lnTo>
                    <a:pt x="391" y="176"/>
                  </a:lnTo>
                  <a:lnTo>
                    <a:pt x="388" y="137"/>
                  </a:lnTo>
                  <a:lnTo>
                    <a:pt x="381" y="94"/>
                  </a:lnTo>
                  <a:lnTo>
                    <a:pt x="375" y="46"/>
                  </a:lnTo>
                  <a:lnTo>
                    <a:pt x="357" y="43"/>
                  </a:lnTo>
                  <a:lnTo>
                    <a:pt x="339" y="37"/>
                  </a:lnTo>
                  <a:lnTo>
                    <a:pt x="336" y="3"/>
                  </a:lnTo>
                  <a:lnTo>
                    <a:pt x="384" y="12"/>
                  </a:lnTo>
                  <a:lnTo>
                    <a:pt x="442" y="12"/>
                  </a:lnTo>
                  <a:lnTo>
                    <a:pt x="527" y="9"/>
                  </a:lnTo>
                  <a:lnTo>
                    <a:pt x="611" y="0"/>
                  </a:lnTo>
                  <a:lnTo>
                    <a:pt x="614" y="34"/>
                  </a:lnTo>
                  <a:lnTo>
                    <a:pt x="596" y="40"/>
                  </a:lnTo>
                  <a:lnTo>
                    <a:pt x="575" y="43"/>
                  </a:lnTo>
                  <a:lnTo>
                    <a:pt x="569" y="73"/>
                  </a:lnTo>
                  <a:lnTo>
                    <a:pt x="563" y="112"/>
                  </a:lnTo>
                  <a:lnTo>
                    <a:pt x="563" y="161"/>
                  </a:lnTo>
                  <a:lnTo>
                    <a:pt x="560" y="221"/>
                  </a:lnTo>
                  <a:lnTo>
                    <a:pt x="560" y="279"/>
                  </a:lnTo>
                  <a:lnTo>
                    <a:pt x="563" y="330"/>
                  </a:lnTo>
                  <a:lnTo>
                    <a:pt x="563" y="379"/>
                  </a:lnTo>
                  <a:lnTo>
                    <a:pt x="566" y="421"/>
                  </a:lnTo>
                  <a:lnTo>
                    <a:pt x="569" y="460"/>
                  </a:lnTo>
                  <a:lnTo>
                    <a:pt x="572" y="497"/>
                  </a:lnTo>
                  <a:lnTo>
                    <a:pt x="575" y="527"/>
                  </a:lnTo>
                  <a:lnTo>
                    <a:pt x="581" y="551"/>
                  </a:lnTo>
                  <a:lnTo>
                    <a:pt x="596" y="554"/>
                  </a:lnTo>
                  <a:lnTo>
                    <a:pt x="624" y="560"/>
                  </a:lnTo>
                  <a:lnTo>
                    <a:pt x="621" y="594"/>
                  </a:lnTo>
                  <a:lnTo>
                    <a:pt x="569" y="591"/>
                  </a:lnTo>
                  <a:lnTo>
                    <a:pt x="515" y="591"/>
                  </a:lnTo>
                  <a:lnTo>
                    <a:pt x="466" y="591"/>
                  </a:lnTo>
                  <a:lnTo>
                    <a:pt x="424" y="594"/>
                  </a:lnTo>
                  <a:lnTo>
                    <a:pt x="381" y="597"/>
                  </a:lnTo>
                  <a:lnTo>
                    <a:pt x="345" y="600"/>
                  </a:lnTo>
                  <a:lnTo>
                    <a:pt x="345" y="563"/>
                  </a:lnTo>
                  <a:lnTo>
                    <a:pt x="363" y="557"/>
                  </a:lnTo>
                  <a:lnTo>
                    <a:pt x="384" y="551"/>
                  </a:lnTo>
                  <a:lnTo>
                    <a:pt x="388" y="518"/>
                  </a:lnTo>
                  <a:lnTo>
                    <a:pt x="391" y="482"/>
                  </a:lnTo>
                  <a:lnTo>
                    <a:pt x="391" y="433"/>
                  </a:lnTo>
                  <a:lnTo>
                    <a:pt x="391" y="379"/>
                  </a:lnTo>
                  <a:lnTo>
                    <a:pt x="233" y="379"/>
                  </a:lnTo>
                  <a:lnTo>
                    <a:pt x="236" y="469"/>
                  </a:lnTo>
                  <a:lnTo>
                    <a:pt x="248" y="557"/>
                  </a:lnTo>
                  <a:lnTo>
                    <a:pt x="266" y="560"/>
                  </a:lnTo>
                  <a:lnTo>
                    <a:pt x="288" y="569"/>
                  </a:lnTo>
                  <a:lnTo>
                    <a:pt x="285" y="603"/>
                  </a:lnTo>
                  <a:lnTo>
                    <a:pt x="221" y="594"/>
                  </a:lnTo>
                  <a:lnTo>
                    <a:pt x="158" y="591"/>
                  </a:lnTo>
                  <a:close/>
                </a:path>
              </a:pathLst>
            </a:custGeom>
            <a:gradFill rotWithShape="1">
              <a:gsLst>
                <a:gs pos="0">
                  <a:srgbClr val="FF6600"/>
                </a:gs>
                <a:gs pos="100000">
                  <a:srgbClr val="FFCC00"/>
                </a:gs>
              </a:gsLst>
              <a:lin ang="5400000" scaled="1"/>
            </a:gradFill>
            <a:ln w="38100" cmpd="sng">
              <a:solidFill>
                <a:srgbClr val="FFCC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71" name="Freeform 69"/>
            <p:cNvSpPr>
              <a:spLocks/>
            </p:cNvSpPr>
            <p:nvPr/>
          </p:nvSpPr>
          <p:spPr bwMode="auto">
            <a:xfrm>
              <a:off x="4348" y="1128"/>
              <a:ext cx="466" cy="702"/>
            </a:xfrm>
            <a:custGeom>
              <a:avLst/>
              <a:gdLst>
                <a:gd name="T0" fmla="*/ 439 w 466"/>
                <a:gd name="T1" fmla="*/ 45 h 702"/>
                <a:gd name="T2" fmla="*/ 442 w 466"/>
                <a:gd name="T3" fmla="*/ 124 h 702"/>
                <a:gd name="T4" fmla="*/ 451 w 466"/>
                <a:gd name="T5" fmla="*/ 191 h 702"/>
                <a:gd name="T6" fmla="*/ 466 w 466"/>
                <a:gd name="T7" fmla="*/ 263 h 702"/>
                <a:gd name="T8" fmla="*/ 427 w 466"/>
                <a:gd name="T9" fmla="*/ 242 h 702"/>
                <a:gd name="T10" fmla="*/ 390 w 466"/>
                <a:gd name="T11" fmla="*/ 212 h 702"/>
                <a:gd name="T12" fmla="*/ 336 w 466"/>
                <a:gd name="T13" fmla="*/ 215 h 702"/>
                <a:gd name="T14" fmla="*/ 296 w 466"/>
                <a:gd name="T15" fmla="*/ 248 h 702"/>
                <a:gd name="T16" fmla="*/ 290 w 466"/>
                <a:gd name="T17" fmla="*/ 294 h 702"/>
                <a:gd name="T18" fmla="*/ 296 w 466"/>
                <a:gd name="T19" fmla="*/ 336 h 702"/>
                <a:gd name="T20" fmla="*/ 302 w 466"/>
                <a:gd name="T21" fmla="*/ 393 h 702"/>
                <a:gd name="T22" fmla="*/ 305 w 466"/>
                <a:gd name="T23" fmla="*/ 433 h 702"/>
                <a:gd name="T24" fmla="*/ 302 w 466"/>
                <a:gd name="T25" fmla="*/ 493 h 702"/>
                <a:gd name="T26" fmla="*/ 266 w 466"/>
                <a:gd name="T27" fmla="*/ 569 h 702"/>
                <a:gd name="T28" fmla="*/ 200 w 466"/>
                <a:gd name="T29" fmla="*/ 623 h 702"/>
                <a:gd name="T30" fmla="*/ 109 w 466"/>
                <a:gd name="T31" fmla="*/ 654 h 702"/>
                <a:gd name="T32" fmla="*/ 51 w 466"/>
                <a:gd name="T33" fmla="*/ 678 h 702"/>
                <a:gd name="T34" fmla="*/ 15 w 466"/>
                <a:gd name="T35" fmla="*/ 696 h 702"/>
                <a:gd name="T36" fmla="*/ 24 w 466"/>
                <a:gd name="T37" fmla="*/ 611 h 702"/>
                <a:gd name="T38" fmla="*/ 0 w 466"/>
                <a:gd name="T39" fmla="*/ 433 h 702"/>
                <a:gd name="T40" fmla="*/ 42 w 466"/>
                <a:gd name="T41" fmla="*/ 478 h 702"/>
                <a:gd name="T42" fmla="*/ 97 w 466"/>
                <a:gd name="T43" fmla="*/ 478 h 702"/>
                <a:gd name="T44" fmla="*/ 127 w 466"/>
                <a:gd name="T45" fmla="*/ 454 h 702"/>
                <a:gd name="T46" fmla="*/ 130 w 466"/>
                <a:gd name="T47" fmla="*/ 418 h 702"/>
                <a:gd name="T48" fmla="*/ 124 w 466"/>
                <a:gd name="T49" fmla="*/ 384 h 702"/>
                <a:gd name="T50" fmla="*/ 109 w 466"/>
                <a:gd name="T51" fmla="*/ 312 h 702"/>
                <a:gd name="T52" fmla="*/ 109 w 466"/>
                <a:gd name="T53" fmla="*/ 215 h 702"/>
                <a:gd name="T54" fmla="*/ 151 w 466"/>
                <a:gd name="T55" fmla="*/ 127 h 702"/>
                <a:gd name="T56" fmla="*/ 206 w 466"/>
                <a:gd name="T57" fmla="*/ 82 h 702"/>
                <a:gd name="T58" fmla="*/ 245 w 466"/>
                <a:gd name="T59" fmla="*/ 64 h 702"/>
                <a:gd name="T60" fmla="*/ 299 w 466"/>
                <a:gd name="T61" fmla="*/ 51 h 702"/>
                <a:gd name="T62" fmla="*/ 369 w 466"/>
                <a:gd name="T63" fmla="*/ 45 h 702"/>
                <a:gd name="T64" fmla="*/ 408 w 466"/>
                <a:gd name="T65" fmla="*/ 24 h 702"/>
                <a:gd name="T66" fmla="*/ 439 w 466"/>
                <a:gd name="T67" fmla="*/ 3 h 7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66" h="702">
                  <a:moveTo>
                    <a:pt x="439" y="3"/>
                  </a:moveTo>
                  <a:lnTo>
                    <a:pt x="439" y="45"/>
                  </a:lnTo>
                  <a:lnTo>
                    <a:pt x="442" y="88"/>
                  </a:lnTo>
                  <a:lnTo>
                    <a:pt x="442" y="124"/>
                  </a:lnTo>
                  <a:lnTo>
                    <a:pt x="445" y="157"/>
                  </a:lnTo>
                  <a:lnTo>
                    <a:pt x="451" y="191"/>
                  </a:lnTo>
                  <a:lnTo>
                    <a:pt x="454" y="218"/>
                  </a:lnTo>
                  <a:lnTo>
                    <a:pt x="466" y="263"/>
                  </a:lnTo>
                  <a:lnTo>
                    <a:pt x="436" y="266"/>
                  </a:lnTo>
                  <a:lnTo>
                    <a:pt x="427" y="242"/>
                  </a:lnTo>
                  <a:lnTo>
                    <a:pt x="420" y="215"/>
                  </a:lnTo>
                  <a:lnTo>
                    <a:pt x="390" y="212"/>
                  </a:lnTo>
                  <a:lnTo>
                    <a:pt x="369" y="209"/>
                  </a:lnTo>
                  <a:lnTo>
                    <a:pt x="336" y="215"/>
                  </a:lnTo>
                  <a:lnTo>
                    <a:pt x="312" y="227"/>
                  </a:lnTo>
                  <a:lnTo>
                    <a:pt x="296" y="248"/>
                  </a:lnTo>
                  <a:lnTo>
                    <a:pt x="290" y="278"/>
                  </a:lnTo>
                  <a:lnTo>
                    <a:pt x="290" y="294"/>
                  </a:lnTo>
                  <a:lnTo>
                    <a:pt x="293" y="315"/>
                  </a:lnTo>
                  <a:lnTo>
                    <a:pt x="296" y="336"/>
                  </a:lnTo>
                  <a:lnTo>
                    <a:pt x="299" y="363"/>
                  </a:lnTo>
                  <a:lnTo>
                    <a:pt x="302" y="393"/>
                  </a:lnTo>
                  <a:lnTo>
                    <a:pt x="305" y="415"/>
                  </a:lnTo>
                  <a:lnTo>
                    <a:pt x="305" y="433"/>
                  </a:lnTo>
                  <a:lnTo>
                    <a:pt x="305" y="448"/>
                  </a:lnTo>
                  <a:lnTo>
                    <a:pt x="302" y="493"/>
                  </a:lnTo>
                  <a:lnTo>
                    <a:pt x="290" y="533"/>
                  </a:lnTo>
                  <a:lnTo>
                    <a:pt x="266" y="569"/>
                  </a:lnTo>
                  <a:lnTo>
                    <a:pt x="239" y="599"/>
                  </a:lnTo>
                  <a:lnTo>
                    <a:pt x="200" y="623"/>
                  </a:lnTo>
                  <a:lnTo>
                    <a:pt x="157" y="642"/>
                  </a:lnTo>
                  <a:lnTo>
                    <a:pt x="109" y="654"/>
                  </a:lnTo>
                  <a:lnTo>
                    <a:pt x="54" y="657"/>
                  </a:lnTo>
                  <a:lnTo>
                    <a:pt x="51" y="678"/>
                  </a:lnTo>
                  <a:lnTo>
                    <a:pt x="45" y="702"/>
                  </a:lnTo>
                  <a:lnTo>
                    <a:pt x="15" y="696"/>
                  </a:lnTo>
                  <a:lnTo>
                    <a:pt x="21" y="651"/>
                  </a:lnTo>
                  <a:lnTo>
                    <a:pt x="24" y="611"/>
                  </a:lnTo>
                  <a:lnTo>
                    <a:pt x="18" y="530"/>
                  </a:lnTo>
                  <a:lnTo>
                    <a:pt x="0" y="433"/>
                  </a:lnTo>
                  <a:lnTo>
                    <a:pt x="30" y="436"/>
                  </a:lnTo>
                  <a:lnTo>
                    <a:pt x="42" y="478"/>
                  </a:lnTo>
                  <a:lnTo>
                    <a:pt x="69" y="481"/>
                  </a:lnTo>
                  <a:lnTo>
                    <a:pt x="97" y="478"/>
                  </a:lnTo>
                  <a:lnTo>
                    <a:pt x="115" y="469"/>
                  </a:lnTo>
                  <a:lnTo>
                    <a:pt x="127" y="454"/>
                  </a:lnTo>
                  <a:lnTo>
                    <a:pt x="130" y="430"/>
                  </a:lnTo>
                  <a:lnTo>
                    <a:pt x="130" y="418"/>
                  </a:lnTo>
                  <a:lnTo>
                    <a:pt x="127" y="402"/>
                  </a:lnTo>
                  <a:lnTo>
                    <a:pt x="124" y="384"/>
                  </a:lnTo>
                  <a:lnTo>
                    <a:pt x="118" y="360"/>
                  </a:lnTo>
                  <a:lnTo>
                    <a:pt x="109" y="312"/>
                  </a:lnTo>
                  <a:lnTo>
                    <a:pt x="106" y="266"/>
                  </a:lnTo>
                  <a:lnTo>
                    <a:pt x="109" y="215"/>
                  </a:lnTo>
                  <a:lnTo>
                    <a:pt x="127" y="166"/>
                  </a:lnTo>
                  <a:lnTo>
                    <a:pt x="151" y="127"/>
                  </a:lnTo>
                  <a:lnTo>
                    <a:pt x="187" y="91"/>
                  </a:lnTo>
                  <a:lnTo>
                    <a:pt x="206" y="82"/>
                  </a:lnTo>
                  <a:lnTo>
                    <a:pt x="224" y="73"/>
                  </a:lnTo>
                  <a:lnTo>
                    <a:pt x="245" y="64"/>
                  </a:lnTo>
                  <a:lnTo>
                    <a:pt x="272" y="57"/>
                  </a:lnTo>
                  <a:lnTo>
                    <a:pt x="299" y="51"/>
                  </a:lnTo>
                  <a:lnTo>
                    <a:pt x="333" y="48"/>
                  </a:lnTo>
                  <a:lnTo>
                    <a:pt x="369" y="45"/>
                  </a:lnTo>
                  <a:lnTo>
                    <a:pt x="405" y="42"/>
                  </a:lnTo>
                  <a:lnTo>
                    <a:pt x="408" y="24"/>
                  </a:lnTo>
                  <a:lnTo>
                    <a:pt x="411" y="0"/>
                  </a:lnTo>
                  <a:lnTo>
                    <a:pt x="439" y="3"/>
                  </a:lnTo>
                  <a:close/>
                </a:path>
              </a:pathLst>
            </a:custGeom>
            <a:gradFill rotWithShape="1">
              <a:gsLst>
                <a:gs pos="0">
                  <a:srgbClr val="FF6600"/>
                </a:gs>
                <a:gs pos="100000">
                  <a:srgbClr val="FFCC00"/>
                </a:gs>
              </a:gsLst>
              <a:lin ang="5400000" scaled="1"/>
            </a:gradFill>
            <a:ln w="38100" cmpd="sng">
              <a:solidFill>
                <a:srgbClr val="FFCC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72" name="Freeform 70"/>
            <p:cNvSpPr>
              <a:spLocks noEditPoints="1"/>
            </p:cNvSpPr>
            <p:nvPr/>
          </p:nvSpPr>
          <p:spPr bwMode="auto">
            <a:xfrm>
              <a:off x="1538" y="1901"/>
              <a:ext cx="572" cy="623"/>
            </a:xfrm>
            <a:custGeom>
              <a:avLst/>
              <a:gdLst>
                <a:gd name="T0" fmla="*/ 18 w 572"/>
                <a:gd name="T1" fmla="*/ 429 h 623"/>
                <a:gd name="T2" fmla="*/ 72 w 572"/>
                <a:gd name="T3" fmla="*/ 526 h 623"/>
                <a:gd name="T4" fmla="*/ 115 w 572"/>
                <a:gd name="T5" fmla="*/ 569 h 623"/>
                <a:gd name="T6" fmla="*/ 221 w 572"/>
                <a:gd name="T7" fmla="*/ 617 h 623"/>
                <a:gd name="T8" fmla="*/ 308 w 572"/>
                <a:gd name="T9" fmla="*/ 620 h 623"/>
                <a:gd name="T10" fmla="*/ 363 w 572"/>
                <a:gd name="T11" fmla="*/ 608 h 623"/>
                <a:gd name="T12" fmla="*/ 448 w 572"/>
                <a:gd name="T13" fmla="*/ 563 h 623"/>
                <a:gd name="T14" fmla="*/ 529 w 572"/>
                <a:gd name="T15" fmla="*/ 478 h 623"/>
                <a:gd name="T16" fmla="*/ 566 w 572"/>
                <a:gd name="T17" fmla="*/ 372 h 623"/>
                <a:gd name="T18" fmla="*/ 566 w 572"/>
                <a:gd name="T19" fmla="*/ 251 h 623"/>
                <a:gd name="T20" fmla="*/ 526 w 572"/>
                <a:gd name="T21" fmla="*/ 139 h 623"/>
                <a:gd name="T22" fmla="*/ 451 w 572"/>
                <a:gd name="T23" fmla="*/ 51 h 623"/>
                <a:gd name="T24" fmla="*/ 351 w 572"/>
                <a:gd name="T25" fmla="*/ 6 h 623"/>
                <a:gd name="T26" fmla="*/ 233 w 572"/>
                <a:gd name="T27" fmla="*/ 6 h 623"/>
                <a:gd name="T28" fmla="*/ 127 w 572"/>
                <a:gd name="T29" fmla="*/ 48 h 623"/>
                <a:gd name="T30" fmla="*/ 45 w 572"/>
                <a:gd name="T31" fmla="*/ 133 h 623"/>
                <a:gd name="T32" fmla="*/ 3 w 572"/>
                <a:gd name="T33" fmla="*/ 248 h 623"/>
                <a:gd name="T34" fmla="*/ 3 w 572"/>
                <a:gd name="T35" fmla="*/ 375 h 623"/>
                <a:gd name="T36" fmla="*/ 178 w 572"/>
                <a:gd name="T37" fmla="*/ 263 h 623"/>
                <a:gd name="T38" fmla="*/ 205 w 572"/>
                <a:gd name="T39" fmla="*/ 224 h 623"/>
                <a:gd name="T40" fmla="*/ 242 w 572"/>
                <a:gd name="T41" fmla="*/ 196 h 623"/>
                <a:gd name="T42" fmla="*/ 287 w 572"/>
                <a:gd name="T43" fmla="*/ 187 h 623"/>
                <a:gd name="T44" fmla="*/ 333 w 572"/>
                <a:gd name="T45" fmla="*/ 196 h 623"/>
                <a:gd name="T46" fmla="*/ 366 w 572"/>
                <a:gd name="T47" fmla="*/ 224 h 623"/>
                <a:gd name="T48" fmla="*/ 390 w 572"/>
                <a:gd name="T49" fmla="*/ 263 h 623"/>
                <a:gd name="T50" fmla="*/ 396 w 572"/>
                <a:gd name="T51" fmla="*/ 311 h 623"/>
                <a:gd name="T52" fmla="*/ 390 w 572"/>
                <a:gd name="T53" fmla="*/ 357 h 623"/>
                <a:gd name="T54" fmla="*/ 366 w 572"/>
                <a:gd name="T55" fmla="*/ 393 h 623"/>
                <a:gd name="T56" fmla="*/ 330 w 572"/>
                <a:gd name="T57" fmla="*/ 423 h 623"/>
                <a:gd name="T58" fmla="*/ 287 w 572"/>
                <a:gd name="T59" fmla="*/ 429 h 623"/>
                <a:gd name="T60" fmla="*/ 242 w 572"/>
                <a:gd name="T61" fmla="*/ 423 h 623"/>
                <a:gd name="T62" fmla="*/ 205 w 572"/>
                <a:gd name="T63" fmla="*/ 393 h 623"/>
                <a:gd name="T64" fmla="*/ 178 w 572"/>
                <a:gd name="T65" fmla="*/ 354 h 623"/>
                <a:gd name="T66" fmla="*/ 169 w 572"/>
                <a:gd name="T67" fmla="*/ 308 h 6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72" h="623">
                  <a:moveTo>
                    <a:pt x="3" y="375"/>
                  </a:moveTo>
                  <a:lnTo>
                    <a:pt x="18" y="429"/>
                  </a:lnTo>
                  <a:lnTo>
                    <a:pt x="39" y="481"/>
                  </a:lnTo>
                  <a:lnTo>
                    <a:pt x="72" y="526"/>
                  </a:lnTo>
                  <a:lnTo>
                    <a:pt x="93" y="548"/>
                  </a:lnTo>
                  <a:lnTo>
                    <a:pt x="115" y="569"/>
                  </a:lnTo>
                  <a:lnTo>
                    <a:pt x="166" y="599"/>
                  </a:lnTo>
                  <a:lnTo>
                    <a:pt x="221" y="617"/>
                  </a:lnTo>
                  <a:lnTo>
                    <a:pt x="278" y="623"/>
                  </a:lnTo>
                  <a:lnTo>
                    <a:pt x="308" y="620"/>
                  </a:lnTo>
                  <a:lnTo>
                    <a:pt x="336" y="614"/>
                  </a:lnTo>
                  <a:lnTo>
                    <a:pt x="363" y="608"/>
                  </a:lnTo>
                  <a:lnTo>
                    <a:pt x="393" y="596"/>
                  </a:lnTo>
                  <a:lnTo>
                    <a:pt x="448" y="563"/>
                  </a:lnTo>
                  <a:lnTo>
                    <a:pt x="493" y="523"/>
                  </a:lnTo>
                  <a:lnTo>
                    <a:pt x="529" y="478"/>
                  </a:lnTo>
                  <a:lnTo>
                    <a:pt x="550" y="429"/>
                  </a:lnTo>
                  <a:lnTo>
                    <a:pt x="566" y="372"/>
                  </a:lnTo>
                  <a:lnTo>
                    <a:pt x="572" y="314"/>
                  </a:lnTo>
                  <a:lnTo>
                    <a:pt x="566" y="251"/>
                  </a:lnTo>
                  <a:lnTo>
                    <a:pt x="550" y="193"/>
                  </a:lnTo>
                  <a:lnTo>
                    <a:pt x="526" y="139"/>
                  </a:lnTo>
                  <a:lnTo>
                    <a:pt x="493" y="91"/>
                  </a:lnTo>
                  <a:lnTo>
                    <a:pt x="451" y="51"/>
                  </a:lnTo>
                  <a:lnTo>
                    <a:pt x="402" y="24"/>
                  </a:lnTo>
                  <a:lnTo>
                    <a:pt x="351" y="6"/>
                  </a:lnTo>
                  <a:lnTo>
                    <a:pt x="296" y="0"/>
                  </a:lnTo>
                  <a:lnTo>
                    <a:pt x="233" y="6"/>
                  </a:lnTo>
                  <a:lnTo>
                    <a:pt x="175" y="21"/>
                  </a:lnTo>
                  <a:lnTo>
                    <a:pt x="127" y="48"/>
                  </a:lnTo>
                  <a:lnTo>
                    <a:pt x="81" y="84"/>
                  </a:lnTo>
                  <a:lnTo>
                    <a:pt x="45" y="133"/>
                  </a:lnTo>
                  <a:lnTo>
                    <a:pt x="21" y="187"/>
                  </a:lnTo>
                  <a:lnTo>
                    <a:pt x="3" y="248"/>
                  </a:lnTo>
                  <a:lnTo>
                    <a:pt x="0" y="318"/>
                  </a:lnTo>
                  <a:lnTo>
                    <a:pt x="3" y="375"/>
                  </a:lnTo>
                  <a:close/>
                  <a:moveTo>
                    <a:pt x="172" y="284"/>
                  </a:moveTo>
                  <a:lnTo>
                    <a:pt x="178" y="263"/>
                  </a:lnTo>
                  <a:lnTo>
                    <a:pt x="190" y="242"/>
                  </a:lnTo>
                  <a:lnTo>
                    <a:pt x="205" y="224"/>
                  </a:lnTo>
                  <a:lnTo>
                    <a:pt x="221" y="209"/>
                  </a:lnTo>
                  <a:lnTo>
                    <a:pt x="242" y="196"/>
                  </a:lnTo>
                  <a:lnTo>
                    <a:pt x="263" y="190"/>
                  </a:lnTo>
                  <a:lnTo>
                    <a:pt x="287" y="187"/>
                  </a:lnTo>
                  <a:lnTo>
                    <a:pt x="311" y="190"/>
                  </a:lnTo>
                  <a:lnTo>
                    <a:pt x="333" y="196"/>
                  </a:lnTo>
                  <a:lnTo>
                    <a:pt x="351" y="209"/>
                  </a:lnTo>
                  <a:lnTo>
                    <a:pt x="366" y="224"/>
                  </a:lnTo>
                  <a:lnTo>
                    <a:pt x="381" y="242"/>
                  </a:lnTo>
                  <a:lnTo>
                    <a:pt x="390" y="263"/>
                  </a:lnTo>
                  <a:lnTo>
                    <a:pt x="393" y="284"/>
                  </a:lnTo>
                  <a:lnTo>
                    <a:pt x="396" y="311"/>
                  </a:lnTo>
                  <a:lnTo>
                    <a:pt x="393" y="333"/>
                  </a:lnTo>
                  <a:lnTo>
                    <a:pt x="390" y="357"/>
                  </a:lnTo>
                  <a:lnTo>
                    <a:pt x="378" y="375"/>
                  </a:lnTo>
                  <a:lnTo>
                    <a:pt x="366" y="393"/>
                  </a:lnTo>
                  <a:lnTo>
                    <a:pt x="348" y="411"/>
                  </a:lnTo>
                  <a:lnTo>
                    <a:pt x="330" y="423"/>
                  </a:lnTo>
                  <a:lnTo>
                    <a:pt x="308" y="429"/>
                  </a:lnTo>
                  <a:lnTo>
                    <a:pt x="287" y="429"/>
                  </a:lnTo>
                  <a:lnTo>
                    <a:pt x="263" y="429"/>
                  </a:lnTo>
                  <a:lnTo>
                    <a:pt x="242" y="423"/>
                  </a:lnTo>
                  <a:lnTo>
                    <a:pt x="224" y="411"/>
                  </a:lnTo>
                  <a:lnTo>
                    <a:pt x="205" y="393"/>
                  </a:lnTo>
                  <a:lnTo>
                    <a:pt x="190" y="375"/>
                  </a:lnTo>
                  <a:lnTo>
                    <a:pt x="178" y="354"/>
                  </a:lnTo>
                  <a:lnTo>
                    <a:pt x="172" y="333"/>
                  </a:lnTo>
                  <a:lnTo>
                    <a:pt x="169" y="308"/>
                  </a:lnTo>
                  <a:lnTo>
                    <a:pt x="172" y="284"/>
                  </a:lnTo>
                  <a:close/>
                </a:path>
              </a:pathLst>
            </a:custGeom>
            <a:gradFill rotWithShape="1">
              <a:gsLst>
                <a:gs pos="0">
                  <a:srgbClr val="FF6600"/>
                </a:gs>
                <a:gs pos="100000">
                  <a:srgbClr val="FFCC00"/>
                </a:gs>
              </a:gsLst>
              <a:lin ang="5400000" scaled="1"/>
            </a:gradFill>
            <a:ln w="38100" cmpd="sng">
              <a:solidFill>
                <a:srgbClr val="FFCC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73" name="Freeform 71"/>
            <p:cNvSpPr>
              <a:spLocks/>
            </p:cNvSpPr>
            <p:nvPr/>
          </p:nvSpPr>
          <p:spPr bwMode="auto">
            <a:xfrm>
              <a:off x="2113" y="1877"/>
              <a:ext cx="422" cy="638"/>
            </a:xfrm>
            <a:custGeom>
              <a:avLst/>
              <a:gdLst>
                <a:gd name="T0" fmla="*/ 157 w 423"/>
                <a:gd name="T1" fmla="*/ 623 h 638"/>
                <a:gd name="T2" fmla="*/ 78 w 423"/>
                <a:gd name="T3" fmla="*/ 626 h 638"/>
                <a:gd name="T4" fmla="*/ 0 w 423"/>
                <a:gd name="T5" fmla="*/ 638 h 638"/>
                <a:gd name="T6" fmla="*/ 3 w 423"/>
                <a:gd name="T7" fmla="*/ 605 h 638"/>
                <a:gd name="T8" fmla="*/ 21 w 423"/>
                <a:gd name="T9" fmla="*/ 599 h 638"/>
                <a:gd name="T10" fmla="*/ 45 w 423"/>
                <a:gd name="T11" fmla="*/ 593 h 638"/>
                <a:gd name="T12" fmla="*/ 51 w 423"/>
                <a:gd name="T13" fmla="*/ 553 h 638"/>
                <a:gd name="T14" fmla="*/ 57 w 423"/>
                <a:gd name="T15" fmla="*/ 508 h 638"/>
                <a:gd name="T16" fmla="*/ 60 w 423"/>
                <a:gd name="T17" fmla="*/ 457 h 638"/>
                <a:gd name="T18" fmla="*/ 60 w 423"/>
                <a:gd name="T19" fmla="*/ 402 h 638"/>
                <a:gd name="T20" fmla="*/ 54 w 423"/>
                <a:gd name="T21" fmla="*/ 233 h 638"/>
                <a:gd name="T22" fmla="*/ 39 w 423"/>
                <a:gd name="T23" fmla="*/ 72 h 638"/>
                <a:gd name="T24" fmla="*/ 0 w 423"/>
                <a:gd name="T25" fmla="*/ 69 h 638"/>
                <a:gd name="T26" fmla="*/ 3 w 423"/>
                <a:gd name="T27" fmla="*/ 39 h 638"/>
                <a:gd name="T28" fmla="*/ 18 w 423"/>
                <a:gd name="T29" fmla="*/ 42 h 638"/>
                <a:gd name="T30" fmla="*/ 39 w 423"/>
                <a:gd name="T31" fmla="*/ 42 h 638"/>
                <a:gd name="T32" fmla="*/ 75 w 423"/>
                <a:gd name="T33" fmla="*/ 42 h 638"/>
                <a:gd name="T34" fmla="*/ 121 w 423"/>
                <a:gd name="T35" fmla="*/ 45 h 638"/>
                <a:gd name="T36" fmla="*/ 169 w 423"/>
                <a:gd name="T37" fmla="*/ 45 h 638"/>
                <a:gd name="T38" fmla="*/ 208 w 423"/>
                <a:gd name="T39" fmla="*/ 48 h 638"/>
                <a:gd name="T40" fmla="*/ 241 w 423"/>
                <a:gd name="T41" fmla="*/ 48 h 638"/>
                <a:gd name="T42" fmla="*/ 268 w 423"/>
                <a:gd name="T43" fmla="*/ 48 h 638"/>
                <a:gd name="T44" fmla="*/ 316 w 423"/>
                <a:gd name="T45" fmla="*/ 45 h 638"/>
                <a:gd name="T46" fmla="*/ 371 w 423"/>
                <a:gd name="T47" fmla="*/ 36 h 638"/>
                <a:gd name="T48" fmla="*/ 374 w 423"/>
                <a:gd name="T49" fmla="*/ 21 h 638"/>
                <a:gd name="T50" fmla="*/ 380 w 423"/>
                <a:gd name="T51" fmla="*/ 0 h 638"/>
                <a:gd name="T52" fmla="*/ 404 w 423"/>
                <a:gd name="T53" fmla="*/ 3 h 638"/>
                <a:gd name="T54" fmla="*/ 404 w 423"/>
                <a:gd name="T55" fmla="*/ 69 h 638"/>
                <a:gd name="T56" fmla="*/ 407 w 423"/>
                <a:gd name="T57" fmla="*/ 127 h 638"/>
                <a:gd name="T58" fmla="*/ 413 w 423"/>
                <a:gd name="T59" fmla="*/ 178 h 638"/>
                <a:gd name="T60" fmla="*/ 422 w 423"/>
                <a:gd name="T61" fmla="*/ 220 h 638"/>
                <a:gd name="T62" fmla="*/ 392 w 423"/>
                <a:gd name="T63" fmla="*/ 226 h 638"/>
                <a:gd name="T64" fmla="*/ 389 w 423"/>
                <a:gd name="T65" fmla="*/ 214 h 638"/>
                <a:gd name="T66" fmla="*/ 383 w 423"/>
                <a:gd name="T67" fmla="*/ 196 h 638"/>
                <a:gd name="T68" fmla="*/ 232 w 423"/>
                <a:gd name="T69" fmla="*/ 187 h 638"/>
                <a:gd name="T70" fmla="*/ 226 w 423"/>
                <a:gd name="T71" fmla="*/ 220 h 638"/>
                <a:gd name="T72" fmla="*/ 226 w 423"/>
                <a:gd name="T73" fmla="*/ 242 h 638"/>
                <a:gd name="T74" fmla="*/ 226 w 423"/>
                <a:gd name="T75" fmla="*/ 266 h 638"/>
                <a:gd name="T76" fmla="*/ 298 w 423"/>
                <a:gd name="T77" fmla="*/ 263 h 638"/>
                <a:gd name="T78" fmla="*/ 307 w 423"/>
                <a:gd name="T79" fmla="*/ 233 h 638"/>
                <a:gd name="T80" fmla="*/ 335 w 423"/>
                <a:gd name="T81" fmla="*/ 233 h 638"/>
                <a:gd name="T82" fmla="*/ 331 w 423"/>
                <a:gd name="T83" fmla="*/ 257 h 638"/>
                <a:gd name="T84" fmla="*/ 331 w 423"/>
                <a:gd name="T85" fmla="*/ 281 h 638"/>
                <a:gd name="T86" fmla="*/ 331 w 423"/>
                <a:gd name="T87" fmla="*/ 296 h 638"/>
                <a:gd name="T88" fmla="*/ 331 w 423"/>
                <a:gd name="T89" fmla="*/ 311 h 638"/>
                <a:gd name="T90" fmla="*/ 338 w 423"/>
                <a:gd name="T91" fmla="*/ 384 h 638"/>
                <a:gd name="T92" fmla="*/ 353 w 423"/>
                <a:gd name="T93" fmla="*/ 453 h 638"/>
                <a:gd name="T94" fmla="*/ 319 w 423"/>
                <a:gd name="T95" fmla="*/ 460 h 638"/>
                <a:gd name="T96" fmla="*/ 313 w 423"/>
                <a:gd name="T97" fmla="*/ 441 h 638"/>
                <a:gd name="T98" fmla="*/ 307 w 423"/>
                <a:gd name="T99" fmla="*/ 411 h 638"/>
                <a:gd name="T100" fmla="*/ 229 w 423"/>
                <a:gd name="T101" fmla="*/ 405 h 638"/>
                <a:gd name="T102" fmla="*/ 229 w 423"/>
                <a:gd name="T103" fmla="*/ 457 h 638"/>
                <a:gd name="T104" fmla="*/ 232 w 423"/>
                <a:gd name="T105" fmla="*/ 505 h 638"/>
                <a:gd name="T106" fmla="*/ 238 w 423"/>
                <a:gd name="T107" fmla="*/ 547 h 638"/>
                <a:gd name="T108" fmla="*/ 244 w 423"/>
                <a:gd name="T109" fmla="*/ 587 h 638"/>
                <a:gd name="T110" fmla="*/ 265 w 423"/>
                <a:gd name="T111" fmla="*/ 593 h 638"/>
                <a:gd name="T112" fmla="*/ 289 w 423"/>
                <a:gd name="T113" fmla="*/ 599 h 638"/>
                <a:gd name="T114" fmla="*/ 286 w 423"/>
                <a:gd name="T115" fmla="*/ 635 h 638"/>
                <a:gd name="T116" fmla="*/ 223 w 423"/>
                <a:gd name="T117" fmla="*/ 626 h 638"/>
                <a:gd name="T118" fmla="*/ 157 w 423"/>
                <a:gd name="T119" fmla="*/ 623 h 6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23" h="638">
                  <a:moveTo>
                    <a:pt x="157" y="623"/>
                  </a:moveTo>
                  <a:lnTo>
                    <a:pt x="78" y="626"/>
                  </a:lnTo>
                  <a:lnTo>
                    <a:pt x="0" y="638"/>
                  </a:lnTo>
                  <a:lnTo>
                    <a:pt x="3" y="605"/>
                  </a:lnTo>
                  <a:lnTo>
                    <a:pt x="21" y="599"/>
                  </a:lnTo>
                  <a:lnTo>
                    <a:pt x="45" y="593"/>
                  </a:lnTo>
                  <a:lnTo>
                    <a:pt x="51" y="553"/>
                  </a:lnTo>
                  <a:lnTo>
                    <a:pt x="57" y="508"/>
                  </a:lnTo>
                  <a:lnTo>
                    <a:pt x="60" y="457"/>
                  </a:lnTo>
                  <a:lnTo>
                    <a:pt x="60" y="402"/>
                  </a:lnTo>
                  <a:lnTo>
                    <a:pt x="54" y="233"/>
                  </a:lnTo>
                  <a:lnTo>
                    <a:pt x="39" y="72"/>
                  </a:lnTo>
                  <a:lnTo>
                    <a:pt x="0" y="69"/>
                  </a:lnTo>
                  <a:lnTo>
                    <a:pt x="3" y="39"/>
                  </a:lnTo>
                  <a:lnTo>
                    <a:pt x="18" y="42"/>
                  </a:lnTo>
                  <a:lnTo>
                    <a:pt x="39" y="42"/>
                  </a:lnTo>
                  <a:lnTo>
                    <a:pt x="75" y="42"/>
                  </a:lnTo>
                  <a:lnTo>
                    <a:pt x="121" y="45"/>
                  </a:lnTo>
                  <a:lnTo>
                    <a:pt x="169" y="45"/>
                  </a:lnTo>
                  <a:lnTo>
                    <a:pt x="208" y="48"/>
                  </a:lnTo>
                  <a:lnTo>
                    <a:pt x="242" y="48"/>
                  </a:lnTo>
                  <a:lnTo>
                    <a:pt x="269" y="48"/>
                  </a:lnTo>
                  <a:lnTo>
                    <a:pt x="317" y="45"/>
                  </a:lnTo>
                  <a:lnTo>
                    <a:pt x="372" y="36"/>
                  </a:lnTo>
                  <a:lnTo>
                    <a:pt x="375" y="21"/>
                  </a:lnTo>
                  <a:lnTo>
                    <a:pt x="381" y="0"/>
                  </a:lnTo>
                  <a:lnTo>
                    <a:pt x="405" y="3"/>
                  </a:lnTo>
                  <a:lnTo>
                    <a:pt x="405" y="69"/>
                  </a:lnTo>
                  <a:lnTo>
                    <a:pt x="408" y="127"/>
                  </a:lnTo>
                  <a:lnTo>
                    <a:pt x="414" y="178"/>
                  </a:lnTo>
                  <a:lnTo>
                    <a:pt x="423" y="220"/>
                  </a:lnTo>
                  <a:lnTo>
                    <a:pt x="393" y="226"/>
                  </a:lnTo>
                  <a:lnTo>
                    <a:pt x="390" y="214"/>
                  </a:lnTo>
                  <a:lnTo>
                    <a:pt x="384" y="196"/>
                  </a:lnTo>
                  <a:lnTo>
                    <a:pt x="233" y="187"/>
                  </a:lnTo>
                  <a:lnTo>
                    <a:pt x="227" y="220"/>
                  </a:lnTo>
                  <a:lnTo>
                    <a:pt x="227" y="242"/>
                  </a:lnTo>
                  <a:lnTo>
                    <a:pt x="227" y="266"/>
                  </a:lnTo>
                  <a:lnTo>
                    <a:pt x="299" y="263"/>
                  </a:lnTo>
                  <a:lnTo>
                    <a:pt x="308" y="233"/>
                  </a:lnTo>
                  <a:lnTo>
                    <a:pt x="336" y="233"/>
                  </a:lnTo>
                  <a:lnTo>
                    <a:pt x="332" y="257"/>
                  </a:lnTo>
                  <a:lnTo>
                    <a:pt x="332" y="281"/>
                  </a:lnTo>
                  <a:lnTo>
                    <a:pt x="332" y="296"/>
                  </a:lnTo>
                  <a:lnTo>
                    <a:pt x="332" y="311"/>
                  </a:lnTo>
                  <a:lnTo>
                    <a:pt x="339" y="384"/>
                  </a:lnTo>
                  <a:lnTo>
                    <a:pt x="354" y="453"/>
                  </a:lnTo>
                  <a:lnTo>
                    <a:pt x="320" y="460"/>
                  </a:lnTo>
                  <a:lnTo>
                    <a:pt x="314" y="441"/>
                  </a:lnTo>
                  <a:lnTo>
                    <a:pt x="308" y="411"/>
                  </a:lnTo>
                  <a:lnTo>
                    <a:pt x="230" y="405"/>
                  </a:lnTo>
                  <a:lnTo>
                    <a:pt x="230" y="457"/>
                  </a:lnTo>
                  <a:lnTo>
                    <a:pt x="233" y="505"/>
                  </a:lnTo>
                  <a:lnTo>
                    <a:pt x="239" y="547"/>
                  </a:lnTo>
                  <a:lnTo>
                    <a:pt x="245" y="587"/>
                  </a:lnTo>
                  <a:lnTo>
                    <a:pt x="266" y="593"/>
                  </a:lnTo>
                  <a:lnTo>
                    <a:pt x="290" y="599"/>
                  </a:lnTo>
                  <a:lnTo>
                    <a:pt x="287" y="635"/>
                  </a:lnTo>
                  <a:lnTo>
                    <a:pt x="224" y="626"/>
                  </a:lnTo>
                  <a:lnTo>
                    <a:pt x="157" y="623"/>
                  </a:lnTo>
                  <a:close/>
                </a:path>
              </a:pathLst>
            </a:custGeom>
            <a:gradFill rotWithShape="1">
              <a:gsLst>
                <a:gs pos="0">
                  <a:srgbClr val="FF6600"/>
                </a:gs>
                <a:gs pos="100000">
                  <a:srgbClr val="FFCC00"/>
                </a:gs>
              </a:gsLst>
              <a:lin ang="5400000" scaled="1"/>
            </a:gradFill>
            <a:ln w="38100" cmpd="sng">
              <a:solidFill>
                <a:srgbClr val="FFCC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74" name="Freeform 72"/>
            <p:cNvSpPr>
              <a:spLocks/>
            </p:cNvSpPr>
            <p:nvPr/>
          </p:nvSpPr>
          <p:spPr bwMode="auto">
            <a:xfrm>
              <a:off x="2793" y="1883"/>
              <a:ext cx="451" cy="632"/>
            </a:xfrm>
            <a:custGeom>
              <a:avLst/>
              <a:gdLst>
                <a:gd name="T0" fmla="*/ 13 w 451"/>
                <a:gd name="T1" fmla="*/ 93 h 632"/>
                <a:gd name="T2" fmla="*/ 10 w 451"/>
                <a:gd name="T3" fmla="*/ 54 h 632"/>
                <a:gd name="T4" fmla="*/ 7 w 451"/>
                <a:gd name="T5" fmla="*/ 3 h 632"/>
                <a:gd name="T6" fmla="*/ 34 w 451"/>
                <a:gd name="T7" fmla="*/ 0 h 632"/>
                <a:gd name="T8" fmla="*/ 37 w 451"/>
                <a:gd name="T9" fmla="*/ 12 h 632"/>
                <a:gd name="T10" fmla="*/ 43 w 451"/>
                <a:gd name="T11" fmla="*/ 33 h 632"/>
                <a:gd name="T12" fmla="*/ 103 w 451"/>
                <a:gd name="T13" fmla="*/ 36 h 632"/>
                <a:gd name="T14" fmla="*/ 155 w 451"/>
                <a:gd name="T15" fmla="*/ 39 h 632"/>
                <a:gd name="T16" fmla="*/ 200 w 451"/>
                <a:gd name="T17" fmla="*/ 42 h 632"/>
                <a:gd name="T18" fmla="*/ 240 w 451"/>
                <a:gd name="T19" fmla="*/ 42 h 632"/>
                <a:gd name="T20" fmla="*/ 327 w 451"/>
                <a:gd name="T21" fmla="*/ 39 h 632"/>
                <a:gd name="T22" fmla="*/ 403 w 451"/>
                <a:gd name="T23" fmla="*/ 30 h 632"/>
                <a:gd name="T24" fmla="*/ 403 w 451"/>
                <a:gd name="T25" fmla="*/ 21 h 632"/>
                <a:gd name="T26" fmla="*/ 406 w 451"/>
                <a:gd name="T27" fmla="*/ 3 h 632"/>
                <a:gd name="T28" fmla="*/ 436 w 451"/>
                <a:gd name="T29" fmla="*/ 3 h 632"/>
                <a:gd name="T30" fmla="*/ 436 w 451"/>
                <a:gd name="T31" fmla="*/ 48 h 632"/>
                <a:gd name="T32" fmla="*/ 436 w 451"/>
                <a:gd name="T33" fmla="*/ 84 h 632"/>
                <a:gd name="T34" fmla="*/ 436 w 451"/>
                <a:gd name="T35" fmla="*/ 115 h 632"/>
                <a:gd name="T36" fmla="*/ 439 w 451"/>
                <a:gd name="T37" fmla="*/ 136 h 632"/>
                <a:gd name="T38" fmla="*/ 442 w 451"/>
                <a:gd name="T39" fmla="*/ 184 h 632"/>
                <a:gd name="T40" fmla="*/ 451 w 451"/>
                <a:gd name="T41" fmla="*/ 242 h 632"/>
                <a:gd name="T42" fmla="*/ 421 w 451"/>
                <a:gd name="T43" fmla="*/ 242 h 632"/>
                <a:gd name="T44" fmla="*/ 415 w 451"/>
                <a:gd name="T45" fmla="*/ 224 h 632"/>
                <a:gd name="T46" fmla="*/ 412 w 451"/>
                <a:gd name="T47" fmla="*/ 202 h 632"/>
                <a:gd name="T48" fmla="*/ 394 w 451"/>
                <a:gd name="T49" fmla="*/ 196 h 632"/>
                <a:gd name="T50" fmla="*/ 370 w 451"/>
                <a:gd name="T51" fmla="*/ 190 h 632"/>
                <a:gd name="T52" fmla="*/ 342 w 451"/>
                <a:gd name="T53" fmla="*/ 187 h 632"/>
                <a:gd name="T54" fmla="*/ 312 w 451"/>
                <a:gd name="T55" fmla="*/ 181 h 632"/>
                <a:gd name="T56" fmla="*/ 312 w 451"/>
                <a:gd name="T57" fmla="*/ 254 h 632"/>
                <a:gd name="T58" fmla="*/ 312 w 451"/>
                <a:gd name="T59" fmla="*/ 317 h 632"/>
                <a:gd name="T60" fmla="*/ 315 w 451"/>
                <a:gd name="T61" fmla="*/ 375 h 632"/>
                <a:gd name="T62" fmla="*/ 315 w 451"/>
                <a:gd name="T63" fmla="*/ 429 h 632"/>
                <a:gd name="T64" fmla="*/ 321 w 451"/>
                <a:gd name="T65" fmla="*/ 475 h 632"/>
                <a:gd name="T66" fmla="*/ 324 w 451"/>
                <a:gd name="T67" fmla="*/ 517 h 632"/>
                <a:gd name="T68" fmla="*/ 327 w 451"/>
                <a:gd name="T69" fmla="*/ 553 h 632"/>
                <a:gd name="T70" fmla="*/ 333 w 451"/>
                <a:gd name="T71" fmla="*/ 581 h 632"/>
                <a:gd name="T72" fmla="*/ 351 w 451"/>
                <a:gd name="T73" fmla="*/ 584 h 632"/>
                <a:gd name="T74" fmla="*/ 382 w 451"/>
                <a:gd name="T75" fmla="*/ 590 h 632"/>
                <a:gd name="T76" fmla="*/ 376 w 451"/>
                <a:gd name="T77" fmla="*/ 626 h 632"/>
                <a:gd name="T78" fmla="*/ 306 w 451"/>
                <a:gd name="T79" fmla="*/ 620 h 632"/>
                <a:gd name="T80" fmla="*/ 233 w 451"/>
                <a:gd name="T81" fmla="*/ 617 h 632"/>
                <a:gd name="T82" fmla="*/ 161 w 451"/>
                <a:gd name="T83" fmla="*/ 620 h 632"/>
                <a:gd name="T84" fmla="*/ 94 w 451"/>
                <a:gd name="T85" fmla="*/ 632 h 632"/>
                <a:gd name="T86" fmla="*/ 79 w 451"/>
                <a:gd name="T87" fmla="*/ 602 h 632"/>
                <a:gd name="T88" fmla="*/ 94 w 451"/>
                <a:gd name="T89" fmla="*/ 593 h 632"/>
                <a:gd name="T90" fmla="*/ 125 w 451"/>
                <a:gd name="T91" fmla="*/ 584 h 632"/>
                <a:gd name="T92" fmla="*/ 134 w 451"/>
                <a:gd name="T93" fmla="*/ 532 h 632"/>
                <a:gd name="T94" fmla="*/ 140 w 451"/>
                <a:gd name="T95" fmla="*/ 472 h 632"/>
                <a:gd name="T96" fmla="*/ 143 w 451"/>
                <a:gd name="T97" fmla="*/ 402 h 632"/>
                <a:gd name="T98" fmla="*/ 146 w 451"/>
                <a:gd name="T99" fmla="*/ 323 h 632"/>
                <a:gd name="T100" fmla="*/ 143 w 451"/>
                <a:gd name="T101" fmla="*/ 251 h 632"/>
                <a:gd name="T102" fmla="*/ 137 w 451"/>
                <a:gd name="T103" fmla="*/ 187 h 632"/>
                <a:gd name="T104" fmla="*/ 106 w 451"/>
                <a:gd name="T105" fmla="*/ 190 h 632"/>
                <a:gd name="T106" fmla="*/ 82 w 451"/>
                <a:gd name="T107" fmla="*/ 193 h 632"/>
                <a:gd name="T108" fmla="*/ 58 w 451"/>
                <a:gd name="T109" fmla="*/ 199 h 632"/>
                <a:gd name="T110" fmla="*/ 40 w 451"/>
                <a:gd name="T111" fmla="*/ 205 h 632"/>
                <a:gd name="T112" fmla="*/ 31 w 451"/>
                <a:gd name="T113" fmla="*/ 245 h 632"/>
                <a:gd name="T114" fmla="*/ 0 w 451"/>
                <a:gd name="T115" fmla="*/ 245 h 632"/>
                <a:gd name="T116" fmla="*/ 4 w 451"/>
                <a:gd name="T117" fmla="*/ 199 h 632"/>
                <a:gd name="T118" fmla="*/ 10 w 451"/>
                <a:gd name="T119" fmla="*/ 157 h 632"/>
                <a:gd name="T120" fmla="*/ 10 w 451"/>
                <a:gd name="T121" fmla="*/ 124 h 632"/>
                <a:gd name="T122" fmla="*/ 13 w 451"/>
                <a:gd name="T123" fmla="*/ 93 h 6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51" h="632">
                  <a:moveTo>
                    <a:pt x="13" y="93"/>
                  </a:moveTo>
                  <a:lnTo>
                    <a:pt x="10" y="54"/>
                  </a:lnTo>
                  <a:lnTo>
                    <a:pt x="7" y="3"/>
                  </a:lnTo>
                  <a:lnTo>
                    <a:pt x="34" y="0"/>
                  </a:lnTo>
                  <a:lnTo>
                    <a:pt x="37" y="12"/>
                  </a:lnTo>
                  <a:lnTo>
                    <a:pt x="43" y="33"/>
                  </a:lnTo>
                  <a:lnTo>
                    <a:pt x="103" y="36"/>
                  </a:lnTo>
                  <a:lnTo>
                    <a:pt x="155" y="39"/>
                  </a:lnTo>
                  <a:lnTo>
                    <a:pt x="200" y="42"/>
                  </a:lnTo>
                  <a:lnTo>
                    <a:pt x="240" y="42"/>
                  </a:lnTo>
                  <a:lnTo>
                    <a:pt x="327" y="39"/>
                  </a:lnTo>
                  <a:lnTo>
                    <a:pt x="403" y="30"/>
                  </a:lnTo>
                  <a:lnTo>
                    <a:pt x="403" y="21"/>
                  </a:lnTo>
                  <a:lnTo>
                    <a:pt x="406" y="3"/>
                  </a:lnTo>
                  <a:lnTo>
                    <a:pt x="436" y="3"/>
                  </a:lnTo>
                  <a:lnTo>
                    <a:pt x="436" y="48"/>
                  </a:lnTo>
                  <a:lnTo>
                    <a:pt x="436" y="84"/>
                  </a:lnTo>
                  <a:lnTo>
                    <a:pt x="436" y="115"/>
                  </a:lnTo>
                  <a:lnTo>
                    <a:pt x="439" y="136"/>
                  </a:lnTo>
                  <a:lnTo>
                    <a:pt x="442" y="184"/>
                  </a:lnTo>
                  <a:lnTo>
                    <a:pt x="451" y="242"/>
                  </a:lnTo>
                  <a:lnTo>
                    <a:pt x="421" y="242"/>
                  </a:lnTo>
                  <a:lnTo>
                    <a:pt x="415" y="224"/>
                  </a:lnTo>
                  <a:lnTo>
                    <a:pt x="412" y="202"/>
                  </a:lnTo>
                  <a:lnTo>
                    <a:pt x="394" y="196"/>
                  </a:lnTo>
                  <a:lnTo>
                    <a:pt x="370" y="190"/>
                  </a:lnTo>
                  <a:lnTo>
                    <a:pt x="342" y="187"/>
                  </a:lnTo>
                  <a:lnTo>
                    <a:pt x="312" y="181"/>
                  </a:lnTo>
                  <a:lnTo>
                    <a:pt x="312" y="254"/>
                  </a:lnTo>
                  <a:lnTo>
                    <a:pt x="312" y="317"/>
                  </a:lnTo>
                  <a:lnTo>
                    <a:pt x="315" y="375"/>
                  </a:lnTo>
                  <a:lnTo>
                    <a:pt x="315" y="429"/>
                  </a:lnTo>
                  <a:lnTo>
                    <a:pt x="321" y="475"/>
                  </a:lnTo>
                  <a:lnTo>
                    <a:pt x="324" y="517"/>
                  </a:lnTo>
                  <a:lnTo>
                    <a:pt x="327" y="553"/>
                  </a:lnTo>
                  <a:lnTo>
                    <a:pt x="333" y="581"/>
                  </a:lnTo>
                  <a:lnTo>
                    <a:pt x="351" y="584"/>
                  </a:lnTo>
                  <a:lnTo>
                    <a:pt x="382" y="590"/>
                  </a:lnTo>
                  <a:lnTo>
                    <a:pt x="376" y="626"/>
                  </a:lnTo>
                  <a:lnTo>
                    <a:pt x="306" y="620"/>
                  </a:lnTo>
                  <a:lnTo>
                    <a:pt x="233" y="617"/>
                  </a:lnTo>
                  <a:lnTo>
                    <a:pt x="161" y="620"/>
                  </a:lnTo>
                  <a:lnTo>
                    <a:pt x="94" y="632"/>
                  </a:lnTo>
                  <a:lnTo>
                    <a:pt x="79" y="602"/>
                  </a:lnTo>
                  <a:lnTo>
                    <a:pt x="94" y="593"/>
                  </a:lnTo>
                  <a:lnTo>
                    <a:pt x="125" y="584"/>
                  </a:lnTo>
                  <a:lnTo>
                    <a:pt x="134" y="532"/>
                  </a:lnTo>
                  <a:lnTo>
                    <a:pt x="140" y="472"/>
                  </a:lnTo>
                  <a:lnTo>
                    <a:pt x="143" y="402"/>
                  </a:lnTo>
                  <a:lnTo>
                    <a:pt x="146" y="323"/>
                  </a:lnTo>
                  <a:lnTo>
                    <a:pt x="143" y="251"/>
                  </a:lnTo>
                  <a:lnTo>
                    <a:pt x="137" y="187"/>
                  </a:lnTo>
                  <a:lnTo>
                    <a:pt x="106" y="190"/>
                  </a:lnTo>
                  <a:lnTo>
                    <a:pt x="82" y="193"/>
                  </a:lnTo>
                  <a:lnTo>
                    <a:pt x="58" y="199"/>
                  </a:lnTo>
                  <a:lnTo>
                    <a:pt x="40" y="205"/>
                  </a:lnTo>
                  <a:lnTo>
                    <a:pt x="31" y="245"/>
                  </a:lnTo>
                  <a:lnTo>
                    <a:pt x="0" y="245"/>
                  </a:lnTo>
                  <a:lnTo>
                    <a:pt x="4" y="199"/>
                  </a:lnTo>
                  <a:lnTo>
                    <a:pt x="10" y="157"/>
                  </a:lnTo>
                  <a:lnTo>
                    <a:pt x="10" y="124"/>
                  </a:lnTo>
                  <a:lnTo>
                    <a:pt x="13" y="93"/>
                  </a:lnTo>
                  <a:close/>
                </a:path>
              </a:pathLst>
            </a:custGeom>
            <a:gradFill rotWithShape="1">
              <a:gsLst>
                <a:gs pos="0">
                  <a:srgbClr val="FF6600"/>
                </a:gs>
                <a:gs pos="100000">
                  <a:srgbClr val="FFCC00"/>
                </a:gs>
              </a:gsLst>
              <a:lin ang="5400000" scaled="1"/>
            </a:gradFill>
            <a:ln w="38100" cmpd="sng">
              <a:solidFill>
                <a:srgbClr val="FFCC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75" name="Freeform 73"/>
            <p:cNvSpPr>
              <a:spLocks/>
            </p:cNvSpPr>
            <p:nvPr/>
          </p:nvSpPr>
          <p:spPr bwMode="auto">
            <a:xfrm>
              <a:off x="3296" y="1913"/>
              <a:ext cx="620" cy="602"/>
            </a:xfrm>
            <a:custGeom>
              <a:avLst/>
              <a:gdLst>
                <a:gd name="T0" fmla="*/ 85 w 620"/>
                <a:gd name="T1" fmla="*/ 590 h 602"/>
                <a:gd name="T2" fmla="*/ 3 w 620"/>
                <a:gd name="T3" fmla="*/ 566 h 602"/>
                <a:gd name="T4" fmla="*/ 39 w 620"/>
                <a:gd name="T5" fmla="*/ 557 h 602"/>
                <a:gd name="T6" fmla="*/ 60 w 620"/>
                <a:gd name="T7" fmla="*/ 336 h 602"/>
                <a:gd name="T8" fmla="*/ 39 w 620"/>
                <a:gd name="T9" fmla="*/ 42 h 602"/>
                <a:gd name="T10" fmla="*/ 0 w 620"/>
                <a:gd name="T11" fmla="*/ 33 h 602"/>
                <a:gd name="T12" fmla="*/ 42 w 620"/>
                <a:gd name="T13" fmla="*/ 9 h 602"/>
                <a:gd name="T14" fmla="*/ 151 w 620"/>
                <a:gd name="T15" fmla="*/ 12 h 602"/>
                <a:gd name="T16" fmla="*/ 242 w 620"/>
                <a:gd name="T17" fmla="*/ 6 h 602"/>
                <a:gd name="T18" fmla="*/ 275 w 620"/>
                <a:gd name="T19" fmla="*/ 30 h 602"/>
                <a:gd name="T20" fmla="*/ 236 w 620"/>
                <a:gd name="T21" fmla="*/ 39 h 602"/>
                <a:gd name="T22" fmla="*/ 227 w 620"/>
                <a:gd name="T23" fmla="*/ 106 h 602"/>
                <a:gd name="T24" fmla="*/ 224 w 620"/>
                <a:gd name="T25" fmla="*/ 206 h 602"/>
                <a:gd name="T26" fmla="*/ 387 w 620"/>
                <a:gd name="T27" fmla="*/ 172 h 602"/>
                <a:gd name="T28" fmla="*/ 378 w 620"/>
                <a:gd name="T29" fmla="*/ 91 h 602"/>
                <a:gd name="T30" fmla="*/ 354 w 620"/>
                <a:gd name="T31" fmla="*/ 39 h 602"/>
                <a:gd name="T32" fmla="*/ 333 w 620"/>
                <a:gd name="T33" fmla="*/ 3 h 602"/>
                <a:gd name="T34" fmla="*/ 442 w 620"/>
                <a:gd name="T35" fmla="*/ 12 h 602"/>
                <a:gd name="T36" fmla="*/ 608 w 620"/>
                <a:gd name="T37" fmla="*/ 0 h 602"/>
                <a:gd name="T38" fmla="*/ 593 w 620"/>
                <a:gd name="T39" fmla="*/ 36 h 602"/>
                <a:gd name="T40" fmla="*/ 566 w 620"/>
                <a:gd name="T41" fmla="*/ 69 h 602"/>
                <a:gd name="T42" fmla="*/ 560 w 620"/>
                <a:gd name="T43" fmla="*/ 160 h 602"/>
                <a:gd name="T44" fmla="*/ 560 w 620"/>
                <a:gd name="T45" fmla="*/ 275 h 602"/>
                <a:gd name="T46" fmla="*/ 560 w 620"/>
                <a:gd name="T47" fmla="*/ 375 h 602"/>
                <a:gd name="T48" fmla="*/ 566 w 620"/>
                <a:gd name="T49" fmla="*/ 457 h 602"/>
                <a:gd name="T50" fmla="*/ 572 w 620"/>
                <a:gd name="T51" fmla="*/ 523 h 602"/>
                <a:gd name="T52" fmla="*/ 593 w 620"/>
                <a:gd name="T53" fmla="*/ 551 h 602"/>
                <a:gd name="T54" fmla="*/ 617 w 620"/>
                <a:gd name="T55" fmla="*/ 590 h 602"/>
                <a:gd name="T56" fmla="*/ 511 w 620"/>
                <a:gd name="T57" fmla="*/ 587 h 602"/>
                <a:gd name="T58" fmla="*/ 420 w 620"/>
                <a:gd name="T59" fmla="*/ 590 h 602"/>
                <a:gd name="T60" fmla="*/ 345 w 620"/>
                <a:gd name="T61" fmla="*/ 596 h 602"/>
                <a:gd name="T62" fmla="*/ 360 w 620"/>
                <a:gd name="T63" fmla="*/ 554 h 602"/>
                <a:gd name="T64" fmla="*/ 384 w 620"/>
                <a:gd name="T65" fmla="*/ 514 h 602"/>
                <a:gd name="T66" fmla="*/ 387 w 620"/>
                <a:gd name="T67" fmla="*/ 430 h 602"/>
                <a:gd name="T68" fmla="*/ 230 w 620"/>
                <a:gd name="T69" fmla="*/ 375 h 602"/>
                <a:gd name="T70" fmla="*/ 248 w 620"/>
                <a:gd name="T71" fmla="*/ 554 h 602"/>
                <a:gd name="T72" fmla="*/ 284 w 620"/>
                <a:gd name="T73" fmla="*/ 566 h 602"/>
                <a:gd name="T74" fmla="*/ 218 w 620"/>
                <a:gd name="T75" fmla="*/ 590 h 60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20" h="602">
                  <a:moveTo>
                    <a:pt x="154" y="587"/>
                  </a:moveTo>
                  <a:lnTo>
                    <a:pt x="85" y="590"/>
                  </a:lnTo>
                  <a:lnTo>
                    <a:pt x="3" y="602"/>
                  </a:lnTo>
                  <a:lnTo>
                    <a:pt x="3" y="566"/>
                  </a:lnTo>
                  <a:lnTo>
                    <a:pt x="18" y="560"/>
                  </a:lnTo>
                  <a:lnTo>
                    <a:pt x="39" y="557"/>
                  </a:lnTo>
                  <a:lnTo>
                    <a:pt x="54" y="451"/>
                  </a:lnTo>
                  <a:lnTo>
                    <a:pt x="60" y="336"/>
                  </a:lnTo>
                  <a:lnTo>
                    <a:pt x="54" y="197"/>
                  </a:lnTo>
                  <a:lnTo>
                    <a:pt x="39" y="42"/>
                  </a:lnTo>
                  <a:lnTo>
                    <a:pt x="24" y="39"/>
                  </a:lnTo>
                  <a:lnTo>
                    <a:pt x="0" y="33"/>
                  </a:lnTo>
                  <a:lnTo>
                    <a:pt x="0" y="3"/>
                  </a:lnTo>
                  <a:lnTo>
                    <a:pt x="42" y="9"/>
                  </a:lnTo>
                  <a:lnTo>
                    <a:pt x="94" y="12"/>
                  </a:lnTo>
                  <a:lnTo>
                    <a:pt x="151" y="12"/>
                  </a:lnTo>
                  <a:lnTo>
                    <a:pt x="200" y="9"/>
                  </a:lnTo>
                  <a:lnTo>
                    <a:pt x="242" y="6"/>
                  </a:lnTo>
                  <a:lnTo>
                    <a:pt x="272" y="0"/>
                  </a:lnTo>
                  <a:lnTo>
                    <a:pt x="275" y="30"/>
                  </a:lnTo>
                  <a:lnTo>
                    <a:pt x="260" y="33"/>
                  </a:lnTo>
                  <a:lnTo>
                    <a:pt x="236" y="39"/>
                  </a:lnTo>
                  <a:lnTo>
                    <a:pt x="230" y="66"/>
                  </a:lnTo>
                  <a:lnTo>
                    <a:pt x="227" y="106"/>
                  </a:lnTo>
                  <a:lnTo>
                    <a:pt x="224" y="151"/>
                  </a:lnTo>
                  <a:lnTo>
                    <a:pt x="224" y="206"/>
                  </a:lnTo>
                  <a:lnTo>
                    <a:pt x="390" y="206"/>
                  </a:lnTo>
                  <a:lnTo>
                    <a:pt x="387" y="172"/>
                  </a:lnTo>
                  <a:lnTo>
                    <a:pt x="384" y="133"/>
                  </a:lnTo>
                  <a:lnTo>
                    <a:pt x="378" y="91"/>
                  </a:lnTo>
                  <a:lnTo>
                    <a:pt x="372" y="42"/>
                  </a:lnTo>
                  <a:lnTo>
                    <a:pt x="354" y="39"/>
                  </a:lnTo>
                  <a:lnTo>
                    <a:pt x="336" y="33"/>
                  </a:lnTo>
                  <a:lnTo>
                    <a:pt x="333" y="3"/>
                  </a:lnTo>
                  <a:lnTo>
                    <a:pt x="381" y="9"/>
                  </a:lnTo>
                  <a:lnTo>
                    <a:pt x="442" y="12"/>
                  </a:lnTo>
                  <a:lnTo>
                    <a:pt x="523" y="9"/>
                  </a:lnTo>
                  <a:lnTo>
                    <a:pt x="608" y="0"/>
                  </a:lnTo>
                  <a:lnTo>
                    <a:pt x="611" y="33"/>
                  </a:lnTo>
                  <a:lnTo>
                    <a:pt x="593" y="36"/>
                  </a:lnTo>
                  <a:lnTo>
                    <a:pt x="572" y="39"/>
                  </a:lnTo>
                  <a:lnTo>
                    <a:pt x="566" y="69"/>
                  </a:lnTo>
                  <a:lnTo>
                    <a:pt x="563" y="109"/>
                  </a:lnTo>
                  <a:lnTo>
                    <a:pt x="560" y="160"/>
                  </a:lnTo>
                  <a:lnTo>
                    <a:pt x="557" y="218"/>
                  </a:lnTo>
                  <a:lnTo>
                    <a:pt x="560" y="275"/>
                  </a:lnTo>
                  <a:lnTo>
                    <a:pt x="560" y="327"/>
                  </a:lnTo>
                  <a:lnTo>
                    <a:pt x="560" y="375"/>
                  </a:lnTo>
                  <a:lnTo>
                    <a:pt x="563" y="417"/>
                  </a:lnTo>
                  <a:lnTo>
                    <a:pt x="566" y="457"/>
                  </a:lnTo>
                  <a:lnTo>
                    <a:pt x="569" y="493"/>
                  </a:lnTo>
                  <a:lnTo>
                    <a:pt x="572" y="523"/>
                  </a:lnTo>
                  <a:lnTo>
                    <a:pt x="578" y="548"/>
                  </a:lnTo>
                  <a:lnTo>
                    <a:pt x="593" y="551"/>
                  </a:lnTo>
                  <a:lnTo>
                    <a:pt x="620" y="557"/>
                  </a:lnTo>
                  <a:lnTo>
                    <a:pt x="617" y="590"/>
                  </a:lnTo>
                  <a:lnTo>
                    <a:pt x="566" y="587"/>
                  </a:lnTo>
                  <a:lnTo>
                    <a:pt x="511" y="587"/>
                  </a:lnTo>
                  <a:lnTo>
                    <a:pt x="466" y="587"/>
                  </a:lnTo>
                  <a:lnTo>
                    <a:pt x="420" y="590"/>
                  </a:lnTo>
                  <a:lnTo>
                    <a:pt x="381" y="593"/>
                  </a:lnTo>
                  <a:lnTo>
                    <a:pt x="345" y="596"/>
                  </a:lnTo>
                  <a:lnTo>
                    <a:pt x="342" y="560"/>
                  </a:lnTo>
                  <a:lnTo>
                    <a:pt x="360" y="554"/>
                  </a:lnTo>
                  <a:lnTo>
                    <a:pt x="381" y="548"/>
                  </a:lnTo>
                  <a:lnTo>
                    <a:pt x="384" y="514"/>
                  </a:lnTo>
                  <a:lnTo>
                    <a:pt x="387" y="478"/>
                  </a:lnTo>
                  <a:lnTo>
                    <a:pt x="387" y="430"/>
                  </a:lnTo>
                  <a:lnTo>
                    <a:pt x="390" y="375"/>
                  </a:lnTo>
                  <a:lnTo>
                    <a:pt x="230" y="375"/>
                  </a:lnTo>
                  <a:lnTo>
                    <a:pt x="233" y="466"/>
                  </a:lnTo>
                  <a:lnTo>
                    <a:pt x="248" y="554"/>
                  </a:lnTo>
                  <a:lnTo>
                    <a:pt x="263" y="557"/>
                  </a:lnTo>
                  <a:lnTo>
                    <a:pt x="284" y="566"/>
                  </a:lnTo>
                  <a:lnTo>
                    <a:pt x="281" y="599"/>
                  </a:lnTo>
                  <a:lnTo>
                    <a:pt x="218" y="590"/>
                  </a:lnTo>
                  <a:lnTo>
                    <a:pt x="154" y="587"/>
                  </a:lnTo>
                  <a:close/>
                </a:path>
              </a:pathLst>
            </a:custGeom>
            <a:gradFill rotWithShape="1">
              <a:gsLst>
                <a:gs pos="0">
                  <a:srgbClr val="FF6600"/>
                </a:gs>
                <a:gs pos="100000">
                  <a:srgbClr val="FFCC00"/>
                </a:gs>
              </a:gsLst>
              <a:lin ang="5400000" scaled="1"/>
            </a:gradFill>
            <a:ln w="38100" cmpd="sng">
              <a:solidFill>
                <a:srgbClr val="FFCC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76" name="Freeform 74"/>
            <p:cNvSpPr>
              <a:spLocks/>
            </p:cNvSpPr>
            <p:nvPr/>
          </p:nvSpPr>
          <p:spPr bwMode="auto">
            <a:xfrm>
              <a:off x="3974" y="1881"/>
              <a:ext cx="414" cy="658"/>
            </a:xfrm>
            <a:custGeom>
              <a:avLst/>
              <a:gdLst>
                <a:gd name="T0" fmla="*/ 193 w 414"/>
                <a:gd name="T1" fmla="*/ 619 h 659"/>
                <a:gd name="T2" fmla="*/ 69 w 414"/>
                <a:gd name="T3" fmla="*/ 625 h 659"/>
                <a:gd name="T4" fmla="*/ 3 w 414"/>
                <a:gd name="T5" fmla="*/ 604 h 659"/>
                <a:gd name="T6" fmla="*/ 45 w 414"/>
                <a:gd name="T7" fmla="*/ 598 h 659"/>
                <a:gd name="T8" fmla="*/ 48 w 414"/>
                <a:gd name="T9" fmla="*/ 498 h 659"/>
                <a:gd name="T10" fmla="*/ 54 w 414"/>
                <a:gd name="T11" fmla="*/ 416 h 659"/>
                <a:gd name="T12" fmla="*/ 54 w 414"/>
                <a:gd name="T13" fmla="*/ 350 h 659"/>
                <a:gd name="T14" fmla="*/ 57 w 414"/>
                <a:gd name="T15" fmla="*/ 299 h 659"/>
                <a:gd name="T16" fmla="*/ 51 w 414"/>
                <a:gd name="T17" fmla="*/ 196 h 659"/>
                <a:gd name="T18" fmla="*/ 33 w 414"/>
                <a:gd name="T19" fmla="*/ 72 h 659"/>
                <a:gd name="T20" fmla="*/ 0 w 414"/>
                <a:gd name="T21" fmla="*/ 66 h 659"/>
                <a:gd name="T22" fmla="*/ 30 w 414"/>
                <a:gd name="T23" fmla="*/ 42 h 659"/>
                <a:gd name="T24" fmla="*/ 103 w 414"/>
                <a:gd name="T25" fmla="*/ 45 h 659"/>
                <a:gd name="T26" fmla="*/ 214 w 414"/>
                <a:gd name="T27" fmla="*/ 45 h 659"/>
                <a:gd name="T28" fmla="*/ 323 w 414"/>
                <a:gd name="T29" fmla="*/ 39 h 659"/>
                <a:gd name="T30" fmla="*/ 369 w 414"/>
                <a:gd name="T31" fmla="*/ 21 h 659"/>
                <a:gd name="T32" fmla="*/ 402 w 414"/>
                <a:gd name="T33" fmla="*/ 0 h 659"/>
                <a:gd name="T34" fmla="*/ 396 w 414"/>
                <a:gd name="T35" fmla="*/ 84 h 659"/>
                <a:gd name="T36" fmla="*/ 414 w 414"/>
                <a:gd name="T37" fmla="*/ 230 h 659"/>
                <a:gd name="T38" fmla="*/ 381 w 414"/>
                <a:gd name="T39" fmla="*/ 223 h 659"/>
                <a:gd name="T40" fmla="*/ 208 w 414"/>
                <a:gd name="T41" fmla="*/ 196 h 659"/>
                <a:gd name="T42" fmla="*/ 293 w 414"/>
                <a:gd name="T43" fmla="*/ 257 h 659"/>
                <a:gd name="T44" fmla="*/ 302 w 414"/>
                <a:gd name="T45" fmla="*/ 230 h 659"/>
                <a:gd name="T46" fmla="*/ 320 w 414"/>
                <a:gd name="T47" fmla="*/ 278 h 659"/>
                <a:gd name="T48" fmla="*/ 320 w 414"/>
                <a:gd name="T49" fmla="*/ 329 h 659"/>
                <a:gd name="T50" fmla="*/ 329 w 414"/>
                <a:gd name="T51" fmla="*/ 386 h 659"/>
                <a:gd name="T52" fmla="*/ 308 w 414"/>
                <a:gd name="T53" fmla="*/ 428 h 659"/>
                <a:gd name="T54" fmla="*/ 211 w 414"/>
                <a:gd name="T55" fmla="*/ 389 h 659"/>
                <a:gd name="T56" fmla="*/ 357 w 414"/>
                <a:gd name="T57" fmla="*/ 456 h 659"/>
                <a:gd name="T58" fmla="*/ 381 w 414"/>
                <a:gd name="T59" fmla="*/ 380 h 659"/>
                <a:gd name="T60" fmla="*/ 396 w 414"/>
                <a:gd name="T61" fmla="*/ 446 h 659"/>
                <a:gd name="T62" fmla="*/ 396 w 414"/>
                <a:gd name="T63" fmla="*/ 589 h 659"/>
                <a:gd name="T64" fmla="*/ 378 w 414"/>
                <a:gd name="T65" fmla="*/ 658 h 659"/>
                <a:gd name="T66" fmla="*/ 308 w 414"/>
                <a:gd name="T67" fmla="*/ 619 h 6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14" h="659">
                  <a:moveTo>
                    <a:pt x="248" y="620"/>
                  </a:moveTo>
                  <a:lnTo>
                    <a:pt x="193" y="620"/>
                  </a:lnTo>
                  <a:lnTo>
                    <a:pt x="133" y="623"/>
                  </a:lnTo>
                  <a:lnTo>
                    <a:pt x="69" y="626"/>
                  </a:lnTo>
                  <a:lnTo>
                    <a:pt x="0" y="632"/>
                  </a:lnTo>
                  <a:lnTo>
                    <a:pt x="3" y="605"/>
                  </a:lnTo>
                  <a:lnTo>
                    <a:pt x="18" y="602"/>
                  </a:lnTo>
                  <a:lnTo>
                    <a:pt x="45" y="599"/>
                  </a:lnTo>
                  <a:lnTo>
                    <a:pt x="48" y="547"/>
                  </a:lnTo>
                  <a:lnTo>
                    <a:pt x="48" y="499"/>
                  </a:lnTo>
                  <a:lnTo>
                    <a:pt x="51" y="457"/>
                  </a:lnTo>
                  <a:lnTo>
                    <a:pt x="54" y="417"/>
                  </a:lnTo>
                  <a:lnTo>
                    <a:pt x="54" y="384"/>
                  </a:lnTo>
                  <a:lnTo>
                    <a:pt x="54" y="351"/>
                  </a:lnTo>
                  <a:lnTo>
                    <a:pt x="57" y="323"/>
                  </a:lnTo>
                  <a:lnTo>
                    <a:pt x="57" y="299"/>
                  </a:lnTo>
                  <a:lnTo>
                    <a:pt x="54" y="251"/>
                  </a:lnTo>
                  <a:lnTo>
                    <a:pt x="51" y="196"/>
                  </a:lnTo>
                  <a:lnTo>
                    <a:pt x="42" y="136"/>
                  </a:lnTo>
                  <a:lnTo>
                    <a:pt x="33" y="72"/>
                  </a:lnTo>
                  <a:lnTo>
                    <a:pt x="21" y="69"/>
                  </a:lnTo>
                  <a:lnTo>
                    <a:pt x="0" y="66"/>
                  </a:lnTo>
                  <a:lnTo>
                    <a:pt x="0" y="36"/>
                  </a:lnTo>
                  <a:lnTo>
                    <a:pt x="30" y="42"/>
                  </a:lnTo>
                  <a:lnTo>
                    <a:pt x="66" y="42"/>
                  </a:lnTo>
                  <a:lnTo>
                    <a:pt x="103" y="45"/>
                  </a:lnTo>
                  <a:lnTo>
                    <a:pt x="145" y="45"/>
                  </a:lnTo>
                  <a:lnTo>
                    <a:pt x="214" y="45"/>
                  </a:lnTo>
                  <a:lnTo>
                    <a:pt x="272" y="42"/>
                  </a:lnTo>
                  <a:lnTo>
                    <a:pt x="323" y="39"/>
                  </a:lnTo>
                  <a:lnTo>
                    <a:pt x="366" y="36"/>
                  </a:lnTo>
                  <a:lnTo>
                    <a:pt x="369" y="21"/>
                  </a:lnTo>
                  <a:lnTo>
                    <a:pt x="375" y="3"/>
                  </a:lnTo>
                  <a:lnTo>
                    <a:pt x="402" y="0"/>
                  </a:lnTo>
                  <a:lnTo>
                    <a:pt x="396" y="42"/>
                  </a:lnTo>
                  <a:lnTo>
                    <a:pt x="396" y="84"/>
                  </a:lnTo>
                  <a:lnTo>
                    <a:pt x="402" y="160"/>
                  </a:lnTo>
                  <a:lnTo>
                    <a:pt x="414" y="230"/>
                  </a:lnTo>
                  <a:lnTo>
                    <a:pt x="384" y="236"/>
                  </a:lnTo>
                  <a:lnTo>
                    <a:pt x="381" y="223"/>
                  </a:lnTo>
                  <a:lnTo>
                    <a:pt x="375" y="199"/>
                  </a:lnTo>
                  <a:lnTo>
                    <a:pt x="208" y="196"/>
                  </a:lnTo>
                  <a:lnTo>
                    <a:pt x="208" y="254"/>
                  </a:lnTo>
                  <a:lnTo>
                    <a:pt x="293" y="257"/>
                  </a:lnTo>
                  <a:lnTo>
                    <a:pt x="296" y="248"/>
                  </a:lnTo>
                  <a:lnTo>
                    <a:pt x="302" y="230"/>
                  </a:lnTo>
                  <a:lnTo>
                    <a:pt x="329" y="236"/>
                  </a:lnTo>
                  <a:lnTo>
                    <a:pt x="320" y="278"/>
                  </a:lnTo>
                  <a:lnTo>
                    <a:pt x="317" y="308"/>
                  </a:lnTo>
                  <a:lnTo>
                    <a:pt x="320" y="329"/>
                  </a:lnTo>
                  <a:lnTo>
                    <a:pt x="323" y="357"/>
                  </a:lnTo>
                  <a:lnTo>
                    <a:pt x="329" y="387"/>
                  </a:lnTo>
                  <a:lnTo>
                    <a:pt x="336" y="426"/>
                  </a:lnTo>
                  <a:lnTo>
                    <a:pt x="308" y="429"/>
                  </a:lnTo>
                  <a:lnTo>
                    <a:pt x="296" y="390"/>
                  </a:lnTo>
                  <a:lnTo>
                    <a:pt x="211" y="390"/>
                  </a:lnTo>
                  <a:lnTo>
                    <a:pt x="208" y="466"/>
                  </a:lnTo>
                  <a:lnTo>
                    <a:pt x="357" y="457"/>
                  </a:lnTo>
                  <a:lnTo>
                    <a:pt x="366" y="417"/>
                  </a:lnTo>
                  <a:lnTo>
                    <a:pt x="381" y="381"/>
                  </a:lnTo>
                  <a:lnTo>
                    <a:pt x="405" y="390"/>
                  </a:lnTo>
                  <a:lnTo>
                    <a:pt x="396" y="447"/>
                  </a:lnTo>
                  <a:lnTo>
                    <a:pt x="393" y="511"/>
                  </a:lnTo>
                  <a:lnTo>
                    <a:pt x="396" y="590"/>
                  </a:lnTo>
                  <a:lnTo>
                    <a:pt x="411" y="656"/>
                  </a:lnTo>
                  <a:lnTo>
                    <a:pt x="378" y="659"/>
                  </a:lnTo>
                  <a:lnTo>
                    <a:pt x="363" y="623"/>
                  </a:lnTo>
                  <a:lnTo>
                    <a:pt x="308" y="620"/>
                  </a:lnTo>
                  <a:lnTo>
                    <a:pt x="248" y="620"/>
                  </a:lnTo>
                  <a:close/>
                </a:path>
              </a:pathLst>
            </a:custGeom>
            <a:gradFill rotWithShape="1">
              <a:gsLst>
                <a:gs pos="0">
                  <a:srgbClr val="FF6600"/>
                </a:gs>
                <a:gs pos="100000">
                  <a:srgbClr val="FFCC00"/>
                </a:gs>
              </a:gsLst>
              <a:lin ang="5400000" scaled="1"/>
            </a:gradFill>
            <a:ln w="38100" cmpd="sng">
              <a:solidFill>
                <a:srgbClr val="FFCC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77" name="Freeform 75"/>
            <p:cNvSpPr>
              <a:spLocks/>
            </p:cNvSpPr>
            <p:nvPr/>
          </p:nvSpPr>
          <p:spPr bwMode="auto">
            <a:xfrm>
              <a:off x="1780" y="2595"/>
              <a:ext cx="657" cy="704"/>
            </a:xfrm>
            <a:custGeom>
              <a:avLst/>
              <a:gdLst>
                <a:gd name="T0" fmla="*/ 51 w 656"/>
                <a:gd name="T1" fmla="*/ 175 h 705"/>
                <a:gd name="T2" fmla="*/ 36 w 656"/>
                <a:gd name="T3" fmla="*/ 181 h 705"/>
                <a:gd name="T4" fmla="*/ 9 w 656"/>
                <a:gd name="T5" fmla="*/ 193 h 705"/>
                <a:gd name="T6" fmla="*/ 0 w 656"/>
                <a:gd name="T7" fmla="*/ 163 h 705"/>
                <a:gd name="T8" fmla="*/ 54 w 656"/>
                <a:gd name="T9" fmla="*/ 136 h 705"/>
                <a:gd name="T10" fmla="*/ 109 w 656"/>
                <a:gd name="T11" fmla="*/ 100 h 705"/>
                <a:gd name="T12" fmla="*/ 160 w 656"/>
                <a:gd name="T13" fmla="*/ 54 h 705"/>
                <a:gd name="T14" fmla="*/ 215 w 656"/>
                <a:gd name="T15" fmla="*/ 3 h 705"/>
                <a:gd name="T16" fmla="*/ 233 w 656"/>
                <a:gd name="T17" fmla="*/ 27 h 705"/>
                <a:gd name="T18" fmla="*/ 215 w 656"/>
                <a:gd name="T19" fmla="*/ 51 h 705"/>
                <a:gd name="T20" fmla="*/ 233 w 656"/>
                <a:gd name="T21" fmla="*/ 91 h 705"/>
                <a:gd name="T22" fmla="*/ 251 w 656"/>
                <a:gd name="T23" fmla="*/ 127 h 705"/>
                <a:gd name="T24" fmla="*/ 269 w 656"/>
                <a:gd name="T25" fmla="*/ 154 h 705"/>
                <a:gd name="T26" fmla="*/ 284 w 656"/>
                <a:gd name="T27" fmla="*/ 178 h 705"/>
                <a:gd name="T28" fmla="*/ 311 w 656"/>
                <a:gd name="T29" fmla="*/ 215 h 705"/>
                <a:gd name="T30" fmla="*/ 343 w 656"/>
                <a:gd name="T31" fmla="*/ 242 h 705"/>
                <a:gd name="T32" fmla="*/ 385 w 656"/>
                <a:gd name="T33" fmla="*/ 178 h 705"/>
                <a:gd name="T34" fmla="*/ 418 w 656"/>
                <a:gd name="T35" fmla="*/ 124 h 705"/>
                <a:gd name="T36" fmla="*/ 443 w 656"/>
                <a:gd name="T37" fmla="*/ 78 h 705"/>
                <a:gd name="T38" fmla="*/ 458 w 656"/>
                <a:gd name="T39" fmla="*/ 45 h 705"/>
                <a:gd name="T40" fmla="*/ 452 w 656"/>
                <a:gd name="T41" fmla="*/ 36 h 705"/>
                <a:gd name="T42" fmla="*/ 440 w 656"/>
                <a:gd name="T43" fmla="*/ 21 h 705"/>
                <a:gd name="T44" fmla="*/ 464 w 656"/>
                <a:gd name="T45" fmla="*/ 0 h 705"/>
                <a:gd name="T46" fmla="*/ 512 w 656"/>
                <a:gd name="T47" fmla="*/ 54 h 705"/>
                <a:gd name="T48" fmla="*/ 561 w 656"/>
                <a:gd name="T49" fmla="*/ 100 h 705"/>
                <a:gd name="T50" fmla="*/ 609 w 656"/>
                <a:gd name="T51" fmla="*/ 142 h 705"/>
                <a:gd name="T52" fmla="*/ 657 w 656"/>
                <a:gd name="T53" fmla="*/ 172 h 705"/>
                <a:gd name="T54" fmla="*/ 648 w 656"/>
                <a:gd name="T55" fmla="*/ 203 h 705"/>
                <a:gd name="T56" fmla="*/ 633 w 656"/>
                <a:gd name="T57" fmla="*/ 193 h 705"/>
                <a:gd name="T58" fmla="*/ 612 w 656"/>
                <a:gd name="T59" fmla="*/ 181 h 705"/>
                <a:gd name="T60" fmla="*/ 561 w 656"/>
                <a:gd name="T61" fmla="*/ 227 h 705"/>
                <a:gd name="T62" fmla="*/ 512 w 656"/>
                <a:gd name="T63" fmla="*/ 278 h 705"/>
                <a:gd name="T64" fmla="*/ 464 w 656"/>
                <a:gd name="T65" fmla="*/ 333 h 705"/>
                <a:gd name="T66" fmla="*/ 418 w 656"/>
                <a:gd name="T67" fmla="*/ 392 h 705"/>
                <a:gd name="T68" fmla="*/ 379 w 656"/>
                <a:gd name="T69" fmla="*/ 459 h 705"/>
                <a:gd name="T70" fmla="*/ 343 w 656"/>
                <a:gd name="T71" fmla="*/ 525 h 705"/>
                <a:gd name="T72" fmla="*/ 314 w 656"/>
                <a:gd name="T73" fmla="*/ 592 h 705"/>
                <a:gd name="T74" fmla="*/ 290 w 656"/>
                <a:gd name="T75" fmla="*/ 659 h 705"/>
                <a:gd name="T76" fmla="*/ 311 w 656"/>
                <a:gd name="T77" fmla="*/ 683 h 705"/>
                <a:gd name="T78" fmla="*/ 290 w 656"/>
                <a:gd name="T79" fmla="*/ 704 h 705"/>
                <a:gd name="T80" fmla="*/ 245 w 656"/>
                <a:gd name="T81" fmla="*/ 665 h 705"/>
                <a:gd name="T82" fmla="*/ 187 w 656"/>
                <a:gd name="T83" fmla="*/ 625 h 705"/>
                <a:gd name="T84" fmla="*/ 124 w 656"/>
                <a:gd name="T85" fmla="*/ 595 h 705"/>
                <a:gd name="T86" fmla="*/ 94 w 656"/>
                <a:gd name="T87" fmla="*/ 583 h 705"/>
                <a:gd name="T88" fmla="*/ 63 w 656"/>
                <a:gd name="T89" fmla="*/ 577 h 705"/>
                <a:gd name="T90" fmla="*/ 63 w 656"/>
                <a:gd name="T91" fmla="*/ 541 h 705"/>
                <a:gd name="T92" fmla="*/ 115 w 656"/>
                <a:gd name="T93" fmla="*/ 550 h 705"/>
                <a:gd name="T94" fmla="*/ 145 w 656"/>
                <a:gd name="T95" fmla="*/ 510 h 705"/>
                <a:gd name="T96" fmla="*/ 178 w 656"/>
                <a:gd name="T97" fmla="*/ 468 h 705"/>
                <a:gd name="T98" fmla="*/ 215 w 656"/>
                <a:gd name="T99" fmla="*/ 419 h 705"/>
                <a:gd name="T100" fmla="*/ 254 w 656"/>
                <a:gd name="T101" fmla="*/ 368 h 705"/>
                <a:gd name="T102" fmla="*/ 218 w 656"/>
                <a:gd name="T103" fmla="*/ 330 h 705"/>
                <a:gd name="T104" fmla="*/ 184 w 656"/>
                <a:gd name="T105" fmla="*/ 293 h 705"/>
                <a:gd name="T106" fmla="*/ 154 w 656"/>
                <a:gd name="T107" fmla="*/ 263 h 705"/>
                <a:gd name="T108" fmla="*/ 127 w 656"/>
                <a:gd name="T109" fmla="*/ 239 h 705"/>
                <a:gd name="T110" fmla="*/ 103 w 656"/>
                <a:gd name="T111" fmla="*/ 215 h 705"/>
                <a:gd name="T112" fmla="*/ 81 w 656"/>
                <a:gd name="T113" fmla="*/ 200 h 705"/>
                <a:gd name="T114" fmla="*/ 63 w 656"/>
                <a:gd name="T115" fmla="*/ 184 h 705"/>
                <a:gd name="T116" fmla="*/ 51 w 656"/>
                <a:gd name="T117" fmla="*/ 175 h 7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56" h="705">
                  <a:moveTo>
                    <a:pt x="51" y="175"/>
                  </a:moveTo>
                  <a:lnTo>
                    <a:pt x="36" y="181"/>
                  </a:lnTo>
                  <a:lnTo>
                    <a:pt x="9" y="193"/>
                  </a:lnTo>
                  <a:lnTo>
                    <a:pt x="0" y="163"/>
                  </a:lnTo>
                  <a:lnTo>
                    <a:pt x="54" y="136"/>
                  </a:lnTo>
                  <a:lnTo>
                    <a:pt x="109" y="100"/>
                  </a:lnTo>
                  <a:lnTo>
                    <a:pt x="160" y="54"/>
                  </a:lnTo>
                  <a:lnTo>
                    <a:pt x="215" y="3"/>
                  </a:lnTo>
                  <a:lnTo>
                    <a:pt x="233" y="27"/>
                  </a:lnTo>
                  <a:lnTo>
                    <a:pt x="215" y="51"/>
                  </a:lnTo>
                  <a:lnTo>
                    <a:pt x="233" y="91"/>
                  </a:lnTo>
                  <a:lnTo>
                    <a:pt x="251" y="127"/>
                  </a:lnTo>
                  <a:lnTo>
                    <a:pt x="269" y="154"/>
                  </a:lnTo>
                  <a:lnTo>
                    <a:pt x="284" y="178"/>
                  </a:lnTo>
                  <a:lnTo>
                    <a:pt x="311" y="215"/>
                  </a:lnTo>
                  <a:lnTo>
                    <a:pt x="342" y="242"/>
                  </a:lnTo>
                  <a:lnTo>
                    <a:pt x="384" y="178"/>
                  </a:lnTo>
                  <a:lnTo>
                    <a:pt x="417" y="124"/>
                  </a:lnTo>
                  <a:lnTo>
                    <a:pt x="442" y="78"/>
                  </a:lnTo>
                  <a:lnTo>
                    <a:pt x="457" y="45"/>
                  </a:lnTo>
                  <a:lnTo>
                    <a:pt x="451" y="36"/>
                  </a:lnTo>
                  <a:lnTo>
                    <a:pt x="439" y="21"/>
                  </a:lnTo>
                  <a:lnTo>
                    <a:pt x="463" y="0"/>
                  </a:lnTo>
                  <a:lnTo>
                    <a:pt x="511" y="54"/>
                  </a:lnTo>
                  <a:lnTo>
                    <a:pt x="560" y="100"/>
                  </a:lnTo>
                  <a:lnTo>
                    <a:pt x="608" y="142"/>
                  </a:lnTo>
                  <a:lnTo>
                    <a:pt x="656" y="172"/>
                  </a:lnTo>
                  <a:lnTo>
                    <a:pt x="647" y="203"/>
                  </a:lnTo>
                  <a:lnTo>
                    <a:pt x="632" y="193"/>
                  </a:lnTo>
                  <a:lnTo>
                    <a:pt x="611" y="181"/>
                  </a:lnTo>
                  <a:lnTo>
                    <a:pt x="560" y="227"/>
                  </a:lnTo>
                  <a:lnTo>
                    <a:pt x="511" y="278"/>
                  </a:lnTo>
                  <a:lnTo>
                    <a:pt x="463" y="333"/>
                  </a:lnTo>
                  <a:lnTo>
                    <a:pt x="417" y="393"/>
                  </a:lnTo>
                  <a:lnTo>
                    <a:pt x="378" y="460"/>
                  </a:lnTo>
                  <a:lnTo>
                    <a:pt x="342" y="526"/>
                  </a:lnTo>
                  <a:lnTo>
                    <a:pt x="314" y="593"/>
                  </a:lnTo>
                  <a:lnTo>
                    <a:pt x="290" y="660"/>
                  </a:lnTo>
                  <a:lnTo>
                    <a:pt x="311" y="684"/>
                  </a:lnTo>
                  <a:lnTo>
                    <a:pt x="290" y="705"/>
                  </a:lnTo>
                  <a:lnTo>
                    <a:pt x="245" y="666"/>
                  </a:lnTo>
                  <a:lnTo>
                    <a:pt x="187" y="626"/>
                  </a:lnTo>
                  <a:lnTo>
                    <a:pt x="124" y="596"/>
                  </a:lnTo>
                  <a:lnTo>
                    <a:pt x="94" y="584"/>
                  </a:lnTo>
                  <a:lnTo>
                    <a:pt x="63" y="578"/>
                  </a:lnTo>
                  <a:lnTo>
                    <a:pt x="63" y="542"/>
                  </a:lnTo>
                  <a:lnTo>
                    <a:pt x="115" y="551"/>
                  </a:lnTo>
                  <a:lnTo>
                    <a:pt x="145" y="511"/>
                  </a:lnTo>
                  <a:lnTo>
                    <a:pt x="178" y="469"/>
                  </a:lnTo>
                  <a:lnTo>
                    <a:pt x="215" y="420"/>
                  </a:lnTo>
                  <a:lnTo>
                    <a:pt x="254" y="369"/>
                  </a:lnTo>
                  <a:lnTo>
                    <a:pt x="218" y="330"/>
                  </a:lnTo>
                  <a:lnTo>
                    <a:pt x="184" y="293"/>
                  </a:lnTo>
                  <a:lnTo>
                    <a:pt x="154" y="263"/>
                  </a:lnTo>
                  <a:lnTo>
                    <a:pt x="127" y="239"/>
                  </a:lnTo>
                  <a:lnTo>
                    <a:pt x="103" y="215"/>
                  </a:lnTo>
                  <a:lnTo>
                    <a:pt x="81" y="200"/>
                  </a:lnTo>
                  <a:lnTo>
                    <a:pt x="63" y="184"/>
                  </a:lnTo>
                  <a:lnTo>
                    <a:pt x="51" y="175"/>
                  </a:lnTo>
                  <a:close/>
                </a:path>
              </a:pathLst>
            </a:custGeom>
            <a:gradFill rotWithShape="1">
              <a:gsLst>
                <a:gs pos="0">
                  <a:srgbClr val="FF6600"/>
                </a:gs>
                <a:gs pos="100000">
                  <a:srgbClr val="FFCC00"/>
                </a:gs>
              </a:gsLst>
              <a:lin ang="5400000" scaled="1"/>
            </a:gradFill>
            <a:ln w="38100" cmpd="sng">
              <a:solidFill>
                <a:srgbClr val="FFCC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78" name="Freeform 76"/>
            <p:cNvSpPr>
              <a:spLocks/>
            </p:cNvSpPr>
            <p:nvPr/>
          </p:nvSpPr>
          <p:spPr bwMode="auto">
            <a:xfrm>
              <a:off x="2456" y="2615"/>
              <a:ext cx="416" cy="663"/>
            </a:xfrm>
            <a:custGeom>
              <a:avLst/>
              <a:gdLst>
                <a:gd name="T0" fmla="*/ 193 w 417"/>
                <a:gd name="T1" fmla="*/ 620 h 663"/>
                <a:gd name="T2" fmla="*/ 69 w 417"/>
                <a:gd name="T3" fmla="*/ 629 h 663"/>
                <a:gd name="T4" fmla="*/ 3 w 417"/>
                <a:gd name="T5" fmla="*/ 605 h 663"/>
                <a:gd name="T6" fmla="*/ 45 w 417"/>
                <a:gd name="T7" fmla="*/ 599 h 663"/>
                <a:gd name="T8" fmla="*/ 51 w 417"/>
                <a:gd name="T9" fmla="*/ 502 h 663"/>
                <a:gd name="T10" fmla="*/ 54 w 417"/>
                <a:gd name="T11" fmla="*/ 418 h 663"/>
                <a:gd name="T12" fmla="*/ 57 w 417"/>
                <a:gd name="T13" fmla="*/ 351 h 663"/>
                <a:gd name="T14" fmla="*/ 57 w 417"/>
                <a:gd name="T15" fmla="*/ 300 h 663"/>
                <a:gd name="T16" fmla="*/ 51 w 417"/>
                <a:gd name="T17" fmla="*/ 194 h 663"/>
                <a:gd name="T18" fmla="*/ 33 w 417"/>
                <a:gd name="T19" fmla="*/ 70 h 663"/>
                <a:gd name="T20" fmla="*/ 0 w 417"/>
                <a:gd name="T21" fmla="*/ 67 h 663"/>
                <a:gd name="T22" fmla="*/ 33 w 417"/>
                <a:gd name="T23" fmla="*/ 39 h 663"/>
                <a:gd name="T24" fmla="*/ 102 w 417"/>
                <a:gd name="T25" fmla="*/ 42 h 663"/>
                <a:gd name="T26" fmla="*/ 213 w 417"/>
                <a:gd name="T27" fmla="*/ 42 h 663"/>
                <a:gd name="T28" fmla="*/ 322 w 417"/>
                <a:gd name="T29" fmla="*/ 39 h 663"/>
                <a:gd name="T30" fmla="*/ 371 w 417"/>
                <a:gd name="T31" fmla="*/ 21 h 663"/>
                <a:gd name="T32" fmla="*/ 401 w 417"/>
                <a:gd name="T33" fmla="*/ 0 h 663"/>
                <a:gd name="T34" fmla="*/ 395 w 417"/>
                <a:gd name="T35" fmla="*/ 85 h 663"/>
                <a:gd name="T36" fmla="*/ 416 w 417"/>
                <a:gd name="T37" fmla="*/ 227 h 663"/>
                <a:gd name="T38" fmla="*/ 380 w 417"/>
                <a:gd name="T39" fmla="*/ 221 h 663"/>
                <a:gd name="T40" fmla="*/ 210 w 417"/>
                <a:gd name="T41" fmla="*/ 197 h 663"/>
                <a:gd name="T42" fmla="*/ 292 w 417"/>
                <a:gd name="T43" fmla="*/ 254 h 663"/>
                <a:gd name="T44" fmla="*/ 304 w 417"/>
                <a:gd name="T45" fmla="*/ 230 h 663"/>
                <a:gd name="T46" fmla="*/ 322 w 417"/>
                <a:gd name="T47" fmla="*/ 275 h 663"/>
                <a:gd name="T48" fmla="*/ 319 w 417"/>
                <a:gd name="T49" fmla="*/ 330 h 663"/>
                <a:gd name="T50" fmla="*/ 328 w 417"/>
                <a:gd name="T51" fmla="*/ 387 h 663"/>
                <a:gd name="T52" fmla="*/ 310 w 417"/>
                <a:gd name="T53" fmla="*/ 433 h 663"/>
                <a:gd name="T54" fmla="*/ 210 w 417"/>
                <a:gd name="T55" fmla="*/ 390 h 663"/>
                <a:gd name="T56" fmla="*/ 356 w 417"/>
                <a:gd name="T57" fmla="*/ 460 h 663"/>
                <a:gd name="T58" fmla="*/ 380 w 417"/>
                <a:gd name="T59" fmla="*/ 381 h 663"/>
                <a:gd name="T60" fmla="*/ 395 w 417"/>
                <a:gd name="T61" fmla="*/ 448 h 663"/>
                <a:gd name="T62" fmla="*/ 398 w 417"/>
                <a:gd name="T63" fmla="*/ 590 h 663"/>
                <a:gd name="T64" fmla="*/ 377 w 417"/>
                <a:gd name="T65" fmla="*/ 663 h 663"/>
                <a:gd name="T66" fmla="*/ 307 w 417"/>
                <a:gd name="T67" fmla="*/ 620 h 6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17" h="663">
                  <a:moveTo>
                    <a:pt x="248" y="620"/>
                  </a:moveTo>
                  <a:lnTo>
                    <a:pt x="193" y="620"/>
                  </a:lnTo>
                  <a:lnTo>
                    <a:pt x="133" y="623"/>
                  </a:lnTo>
                  <a:lnTo>
                    <a:pt x="69" y="629"/>
                  </a:lnTo>
                  <a:lnTo>
                    <a:pt x="0" y="633"/>
                  </a:lnTo>
                  <a:lnTo>
                    <a:pt x="3" y="605"/>
                  </a:lnTo>
                  <a:lnTo>
                    <a:pt x="21" y="602"/>
                  </a:lnTo>
                  <a:lnTo>
                    <a:pt x="45" y="599"/>
                  </a:lnTo>
                  <a:lnTo>
                    <a:pt x="48" y="548"/>
                  </a:lnTo>
                  <a:lnTo>
                    <a:pt x="51" y="502"/>
                  </a:lnTo>
                  <a:lnTo>
                    <a:pt x="51" y="457"/>
                  </a:lnTo>
                  <a:lnTo>
                    <a:pt x="54" y="418"/>
                  </a:lnTo>
                  <a:lnTo>
                    <a:pt x="54" y="384"/>
                  </a:lnTo>
                  <a:lnTo>
                    <a:pt x="57" y="351"/>
                  </a:lnTo>
                  <a:lnTo>
                    <a:pt x="57" y="324"/>
                  </a:lnTo>
                  <a:lnTo>
                    <a:pt x="57" y="300"/>
                  </a:lnTo>
                  <a:lnTo>
                    <a:pt x="57" y="248"/>
                  </a:lnTo>
                  <a:lnTo>
                    <a:pt x="51" y="194"/>
                  </a:lnTo>
                  <a:lnTo>
                    <a:pt x="45" y="136"/>
                  </a:lnTo>
                  <a:lnTo>
                    <a:pt x="33" y="70"/>
                  </a:lnTo>
                  <a:lnTo>
                    <a:pt x="21" y="70"/>
                  </a:lnTo>
                  <a:lnTo>
                    <a:pt x="0" y="67"/>
                  </a:lnTo>
                  <a:lnTo>
                    <a:pt x="0" y="36"/>
                  </a:lnTo>
                  <a:lnTo>
                    <a:pt x="33" y="39"/>
                  </a:lnTo>
                  <a:lnTo>
                    <a:pt x="66" y="42"/>
                  </a:lnTo>
                  <a:lnTo>
                    <a:pt x="102" y="42"/>
                  </a:lnTo>
                  <a:lnTo>
                    <a:pt x="145" y="42"/>
                  </a:lnTo>
                  <a:lnTo>
                    <a:pt x="214" y="42"/>
                  </a:lnTo>
                  <a:lnTo>
                    <a:pt x="275" y="42"/>
                  </a:lnTo>
                  <a:lnTo>
                    <a:pt x="323" y="39"/>
                  </a:lnTo>
                  <a:lnTo>
                    <a:pt x="366" y="36"/>
                  </a:lnTo>
                  <a:lnTo>
                    <a:pt x="372" y="21"/>
                  </a:lnTo>
                  <a:lnTo>
                    <a:pt x="375" y="0"/>
                  </a:lnTo>
                  <a:lnTo>
                    <a:pt x="402" y="0"/>
                  </a:lnTo>
                  <a:lnTo>
                    <a:pt x="399" y="42"/>
                  </a:lnTo>
                  <a:lnTo>
                    <a:pt x="396" y="85"/>
                  </a:lnTo>
                  <a:lnTo>
                    <a:pt x="402" y="160"/>
                  </a:lnTo>
                  <a:lnTo>
                    <a:pt x="417" y="227"/>
                  </a:lnTo>
                  <a:lnTo>
                    <a:pt x="387" y="236"/>
                  </a:lnTo>
                  <a:lnTo>
                    <a:pt x="381" y="221"/>
                  </a:lnTo>
                  <a:lnTo>
                    <a:pt x="375" y="197"/>
                  </a:lnTo>
                  <a:lnTo>
                    <a:pt x="211" y="197"/>
                  </a:lnTo>
                  <a:lnTo>
                    <a:pt x="208" y="254"/>
                  </a:lnTo>
                  <a:lnTo>
                    <a:pt x="293" y="254"/>
                  </a:lnTo>
                  <a:lnTo>
                    <a:pt x="299" y="245"/>
                  </a:lnTo>
                  <a:lnTo>
                    <a:pt x="305" y="230"/>
                  </a:lnTo>
                  <a:lnTo>
                    <a:pt x="329" y="233"/>
                  </a:lnTo>
                  <a:lnTo>
                    <a:pt x="323" y="275"/>
                  </a:lnTo>
                  <a:lnTo>
                    <a:pt x="320" y="309"/>
                  </a:lnTo>
                  <a:lnTo>
                    <a:pt x="320" y="330"/>
                  </a:lnTo>
                  <a:lnTo>
                    <a:pt x="323" y="357"/>
                  </a:lnTo>
                  <a:lnTo>
                    <a:pt x="329" y="387"/>
                  </a:lnTo>
                  <a:lnTo>
                    <a:pt x="335" y="427"/>
                  </a:lnTo>
                  <a:lnTo>
                    <a:pt x="311" y="433"/>
                  </a:lnTo>
                  <a:lnTo>
                    <a:pt x="296" y="390"/>
                  </a:lnTo>
                  <a:lnTo>
                    <a:pt x="211" y="390"/>
                  </a:lnTo>
                  <a:lnTo>
                    <a:pt x="208" y="466"/>
                  </a:lnTo>
                  <a:lnTo>
                    <a:pt x="357" y="460"/>
                  </a:lnTo>
                  <a:lnTo>
                    <a:pt x="366" y="418"/>
                  </a:lnTo>
                  <a:lnTo>
                    <a:pt x="381" y="381"/>
                  </a:lnTo>
                  <a:lnTo>
                    <a:pt x="405" y="390"/>
                  </a:lnTo>
                  <a:lnTo>
                    <a:pt x="396" y="448"/>
                  </a:lnTo>
                  <a:lnTo>
                    <a:pt x="393" y="511"/>
                  </a:lnTo>
                  <a:lnTo>
                    <a:pt x="399" y="590"/>
                  </a:lnTo>
                  <a:lnTo>
                    <a:pt x="411" y="660"/>
                  </a:lnTo>
                  <a:lnTo>
                    <a:pt x="378" y="663"/>
                  </a:lnTo>
                  <a:lnTo>
                    <a:pt x="366" y="623"/>
                  </a:lnTo>
                  <a:lnTo>
                    <a:pt x="308" y="620"/>
                  </a:lnTo>
                  <a:lnTo>
                    <a:pt x="248" y="620"/>
                  </a:lnTo>
                  <a:close/>
                </a:path>
              </a:pathLst>
            </a:custGeom>
            <a:gradFill rotWithShape="1">
              <a:gsLst>
                <a:gs pos="0">
                  <a:srgbClr val="FF6600"/>
                </a:gs>
                <a:gs pos="100000">
                  <a:srgbClr val="FFCC00"/>
                </a:gs>
              </a:gsLst>
              <a:lin ang="5400000" scaled="1"/>
            </a:gradFill>
            <a:ln w="38100" cmpd="sng">
              <a:solidFill>
                <a:srgbClr val="FFCC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79" name="Freeform 77"/>
            <p:cNvSpPr>
              <a:spLocks noEditPoints="1"/>
            </p:cNvSpPr>
            <p:nvPr/>
          </p:nvSpPr>
          <p:spPr bwMode="auto">
            <a:xfrm>
              <a:off x="2918" y="2642"/>
              <a:ext cx="653" cy="669"/>
            </a:xfrm>
            <a:custGeom>
              <a:avLst/>
              <a:gdLst>
                <a:gd name="T0" fmla="*/ 217 w 653"/>
                <a:gd name="T1" fmla="*/ 645 h 669"/>
                <a:gd name="T2" fmla="*/ 202 w 653"/>
                <a:gd name="T3" fmla="*/ 633 h 669"/>
                <a:gd name="T4" fmla="*/ 193 w 653"/>
                <a:gd name="T5" fmla="*/ 624 h 669"/>
                <a:gd name="T6" fmla="*/ 205 w 653"/>
                <a:gd name="T7" fmla="*/ 578 h 669"/>
                <a:gd name="T8" fmla="*/ 217 w 653"/>
                <a:gd name="T9" fmla="*/ 542 h 669"/>
                <a:gd name="T10" fmla="*/ 417 w 653"/>
                <a:gd name="T11" fmla="*/ 542 h 669"/>
                <a:gd name="T12" fmla="*/ 429 w 653"/>
                <a:gd name="T13" fmla="*/ 578 h 669"/>
                <a:gd name="T14" fmla="*/ 444 w 653"/>
                <a:gd name="T15" fmla="*/ 627 h 669"/>
                <a:gd name="T16" fmla="*/ 429 w 653"/>
                <a:gd name="T17" fmla="*/ 642 h 669"/>
                <a:gd name="T18" fmla="*/ 423 w 653"/>
                <a:gd name="T19" fmla="*/ 648 h 669"/>
                <a:gd name="T20" fmla="*/ 441 w 653"/>
                <a:gd name="T21" fmla="*/ 669 h 669"/>
                <a:gd name="T22" fmla="*/ 496 w 653"/>
                <a:gd name="T23" fmla="*/ 624 h 669"/>
                <a:gd name="T24" fmla="*/ 550 w 653"/>
                <a:gd name="T25" fmla="*/ 590 h 669"/>
                <a:gd name="T26" fmla="*/ 602 w 653"/>
                <a:gd name="T27" fmla="*/ 566 h 669"/>
                <a:gd name="T28" fmla="*/ 653 w 653"/>
                <a:gd name="T29" fmla="*/ 551 h 669"/>
                <a:gd name="T30" fmla="*/ 650 w 653"/>
                <a:gd name="T31" fmla="*/ 521 h 669"/>
                <a:gd name="T32" fmla="*/ 617 w 653"/>
                <a:gd name="T33" fmla="*/ 530 h 669"/>
                <a:gd name="T34" fmla="*/ 565 w 653"/>
                <a:gd name="T35" fmla="*/ 451 h 669"/>
                <a:gd name="T36" fmla="*/ 517 w 653"/>
                <a:gd name="T37" fmla="*/ 379 h 669"/>
                <a:gd name="T38" fmla="*/ 472 w 653"/>
                <a:gd name="T39" fmla="*/ 309 h 669"/>
                <a:gd name="T40" fmla="*/ 432 w 653"/>
                <a:gd name="T41" fmla="*/ 242 h 669"/>
                <a:gd name="T42" fmla="*/ 396 w 653"/>
                <a:gd name="T43" fmla="*/ 176 h 669"/>
                <a:gd name="T44" fmla="*/ 363 w 653"/>
                <a:gd name="T45" fmla="*/ 115 h 669"/>
                <a:gd name="T46" fmla="*/ 335 w 653"/>
                <a:gd name="T47" fmla="*/ 55 h 669"/>
                <a:gd name="T48" fmla="*/ 311 w 653"/>
                <a:gd name="T49" fmla="*/ 0 h 669"/>
                <a:gd name="T50" fmla="*/ 290 w 653"/>
                <a:gd name="T51" fmla="*/ 0 h 669"/>
                <a:gd name="T52" fmla="*/ 287 w 653"/>
                <a:gd name="T53" fmla="*/ 9 h 669"/>
                <a:gd name="T54" fmla="*/ 281 w 653"/>
                <a:gd name="T55" fmla="*/ 24 h 669"/>
                <a:gd name="T56" fmla="*/ 272 w 653"/>
                <a:gd name="T57" fmla="*/ 43 h 669"/>
                <a:gd name="T58" fmla="*/ 263 w 653"/>
                <a:gd name="T59" fmla="*/ 67 h 669"/>
                <a:gd name="T60" fmla="*/ 254 w 653"/>
                <a:gd name="T61" fmla="*/ 91 h 669"/>
                <a:gd name="T62" fmla="*/ 239 w 653"/>
                <a:gd name="T63" fmla="*/ 121 h 669"/>
                <a:gd name="T64" fmla="*/ 226 w 653"/>
                <a:gd name="T65" fmla="*/ 158 h 669"/>
                <a:gd name="T66" fmla="*/ 208 w 653"/>
                <a:gd name="T67" fmla="*/ 197 h 669"/>
                <a:gd name="T68" fmla="*/ 193 w 653"/>
                <a:gd name="T69" fmla="*/ 230 h 669"/>
                <a:gd name="T70" fmla="*/ 178 w 653"/>
                <a:gd name="T71" fmla="*/ 264 h 669"/>
                <a:gd name="T72" fmla="*/ 166 w 653"/>
                <a:gd name="T73" fmla="*/ 291 h 669"/>
                <a:gd name="T74" fmla="*/ 154 w 653"/>
                <a:gd name="T75" fmla="*/ 318 h 669"/>
                <a:gd name="T76" fmla="*/ 145 w 653"/>
                <a:gd name="T77" fmla="*/ 342 h 669"/>
                <a:gd name="T78" fmla="*/ 136 w 653"/>
                <a:gd name="T79" fmla="*/ 360 h 669"/>
                <a:gd name="T80" fmla="*/ 130 w 653"/>
                <a:gd name="T81" fmla="*/ 376 h 669"/>
                <a:gd name="T82" fmla="*/ 124 w 653"/>
                <a:gd name="T83" fmla="*/ 391 h 669"/>
                <a:gd name="T84" fmla="*/ 96 w 653"/>
                <a:gd name="T85" fmla="*/ 445 h 669"/>
                <a:gd name="T86" fmla="*/ 72 w 653"/>
                <a:gd name="T87" fmla="*/ 491 h 669"/>
                <a:gd name="T88" fmla="*/ 51 w 653"/>
                <a:gd name="T89" fmla="*/ 527 h 669"/>
                <a:gd name="T90" fmla="*/ 36 w 653"/>
                <a:gd name="T91" fmla="*/ 554 h 669"/>
                <a:gd name="T92" fmla="*/ 15 w 653"/>
                <a:gd name="T93" fmla="*/ 554 h 669"/>
                <a:gd name="T94" fmla="*/ 3 w 653"/>
                <a:gd name="T95" fmla="*/ 551 h 669"/>
                <a:gd name="T96" fmla="*/ 0 w 653"/>
                <a:gd name="T97" fmla="*/ 575 h 669"/>
                <a:gd name="T98" fmla="*/ 60 w 653"/>
                <a:gd name="T99" fmla="*/ 590 h 669"/>
                <a:gd name="T100" fmla="*/ 115 w 653"/>
                <a:gd name="T101" fmla="*/ 612 h 669"/>
                <a:gd name="T102" fmla="*/ 160 w 653"/>
                <a:gd name="T103" fmla="*/ 636 h 669"/>
                <a:gd name="T104" fmla="*/ 199 w 653"/>
                <a:gd name="T105" fmla="*/ 663 h 669"/>
                <a:gd name="T106" fmla="*/ 217 w 653"/>
                <a:gd name="T107" fmla="*/ 645 h 669"/>
                <a:gd name="T108" fmla="*/ 257 w 653"/>
                <a:gd name="T109" fmla="*/ 409 h 669"/>
                <a:gd name="T110" fmla="*/ 308 w 653"/>
                <a:gd name="T111" fmla="*/ 285 h 669"/>
                <a:gd name="T112" fmla="*/ 363 w 653"/>
                <a:gd name="T113" fmla="*/ 409 h 669"/>
                <a:gd name="T114" fmla="*/ 257 w 653"/>
                <a:gd name="T115" fmla="*/ 409 h 66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653" h="669">
                  <a:moveTo>
                    <a:pt x="217" y="645"/>
                  </a:moveTo>
                  <a:lnTo>
                    <a:pt x="202" y="633"/>
                  </a:lnTo>
                  <a:lnTo>
                    <a:pt x="193" y="624"/>
                  </a:lnTo>
                  <a:lnTo>
                    <a:pt x="205" y="578"/>
                  </a:lnTo>
                  <a:lnTo>
                    <a:pt x="217" y="542"/>
                  </a:lnTo>
                  <a:lnTo>
                    <a:pt x="417" y="542"/>
                  </a:lnTo>
                  <a:lnTo>
                    <a:pt x="429" y="578"/>
                  </a:lnTo>
                  <a:lnTo>
                    <a:pt x="444" y="627"/>
                  </a:lnTo>
                  <a:lnTo>
                    <a:pt x="429" y="642"/>
                  </a:lnTo>
                  <a:lnTo>
                    <a:pt x="423" y="648"/>
                  </a:lnTo>
                  <a:lnTo>
                    <a:pt x="441" y="669"/>
                  </a:lnTo>
                  <a:lnTo>
                    <a:pt x="496" y="624"/>
                  </a:lnTo>
                  <a:lnTo>
                    <a:pt x="550" y="590"/>
                  </a:lnTo>
                  <a:lnTo>
                    <a:pt x="602" y="566"/>
                  </a:lnTo>
                  <a:lnTo>
                    <a:pt x="653" y="551"/>
                  </a:lnTo>
                  <a:lnTo>
                    <a:pt x="650" y="521"/>
                  </a:lnTo>
                  <a:lnTo>
                    <a:pt x="617" y="530"/>
                  </a:lnTo>
                  <a:lnTo>
                    <a:pt x="565" y="451"/>
                  </a:lnTo>
                  <a:lnTo>
                    <a:pt x="517" y="379"/>
                  </a:lnTo>
                  <a:lnTo>
                    <a:pt x="472" y="309"/>
                  </a:lnTo>
                  <a:lnTo>
                    <a:pt x="432" y="242"/>
                  </a:lnTo>
                  <a:lnTo>
                    <a:pt x="396" y="176"/>
                  </a:lnTo>
                  <a:lnTo>
                    <a:pt x="363" y="115"/>
                  </a:lnTo>
                  <a:lnTo>
                    <a:pt x="335" y="55"/>
                  </a:lnTo>
                  <a:lnTo>
                    <a:pt x="311" y="0"/>
                  </a:lnTo>
                  <a:lnTo>
                    <a:pt x="290" y="0"/>
                  </a:lnTo>
                  <a:lnTo>
                    <a:pt x="287" y="9"/>
                  </a:lnTo>
                  <a:lnTo>
                    <a:pt x="281" y="24"/>
                  </a:lnTo>
                  <a:lnTo>
                    <a:pt x="272" y="43"/>
                  </a:lnTo>
                  <a:lnTo>
                    <a:pt x="263" y="67"/>
                  </a:lnTo>
                  <a:lnTo>
                    <a:pt x="254" y="91"/>
                  </a:lnTo>
                  <a:lnTo>
                    <a:pt x="239" y="121"/>
                  </a:lnTo>
                  <a:lnTo>
                    <a:pt x="226" y="158"/>
                  </a:lnTo>
                  <a:lnTo>
                    <a:pt x="208" y="197"/>
                  </a:lnTo>
                  <a:lnTo>
                    <a:pt x="193" y="230"/>
                  </a:lnTo>
                  <a:lnTo>
                    <a:pt x="178" y="264"/>
                  </a:lnTo>
                  <a:lnTo>
                    <a:pt x="166" y="291"/>
                  </a:lnTo>
                  <a:lnTo>
                    <a:pt x="154" y="318"/>
                  </a:lnTo>
                  <a:lnTo>
                    <a:pt x="145" y="342"/>
                  </a:lnTo>
                  <a:lnTo>
                    <a:pt x="136" y="360"/>
                  </a:lnTo>
                  <a:lnTo>
                    <a:pt x="130" y="376"/>
                  </a:lnTo>
                  <a:lnTo>
                    <a:pt x="124" y="391"/>
                  </a:lnTo>
                  <a:lnTo>
                    <a:pt x="96" y="445"/>
                  </a:lnTo>
                  <a:lnTo>
                    <a:pt x="72" y="491"/>
                  </a:lnTo>
                  <a:lnTo>
                    <a:pt x="51" y="527"/>
                  </a:lnTo>
                  <a:lnTo>
                    <a:pt x="36" y="554"/>
                  </a:lnTo>
                  <a:lnTo>
                    <a:pt x="15" y="554"/>
                  </a:lnTo>
                  <a:lnTo>
                    <a:pt x="3" y="551"/>
                  </a:lnTo>
                  <a:lnTo>
                    <a:pt x="0" y="575"/>
                  </a:lnTo>
                  <a:lnTo>
                    <a:pt x="60" y="590"/>
                  </a:lnTo>
                  <a:lnTo>
                    <a:pt x="115" y="612"/>
                  </a:lnTo>
                  <a:lnTo>
                    <a:pt x="160" y="636"/>
                  </a:lnTo>
                  <a:lnTo>
                    <a:pt x="199" y="663"/>
                  </a:lnTo>
                  <a:lnTo>
                    <a:pt x="217" y="645"/>
                  </a:lnTo>
                  <a:close/>
                  <a:moveTo>
                    <a:pt x="257" y="409"/>
                  </a:moveTo>
                  <a:lnTo>
                    <a:pt x="308" y="285"/>
                  </a:lnTo>
                  <a:lnTo>
                    <a:pt x="363" y="409"/>
                  </a:lnTo>
                  <a:lnTo>
                    <a:pt x="257" y="409"/>
                  </a:lnTo>
                  <a:close/>
                </a:path>
              </a:pathLst>
            </a:custGeom>
            <a:gradFill rotWithShape="1">
              <a:gsLst>
                <a:gs pos="0">
                  <a:srgbClr val="FF6600"/>
                </a:gs>
                <a:gs pos="100000">
                  <a:srgbClr val="FFCC00"/>
                </a:gs>
              </a:gsLst>
              <a:lin ang="5400000" scaled="1"/>
            </a:gradFill>
            <a:ln w="38100" cmpd="sng">
              <a:solidFill>
                <a:srgbClr val="FFCC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80" name="Freeform 78"/>
            <p:cNvSpPr>
              <a:spLocks noEditPoints="1"/>
            </p:cNvSpPr>
            <p:nvPr/>
          </p:nvSpPr>
          <p:spPr bwMode="auto">
            <a:xfrm>
              <a:off x="3583" y="2642"/>
              <a:ext cx="569" cy="651"/>
            </a:xfrm>
            <a:custGeom>
              <a:avLst/>
              <a:gdLst>
                <a:gd name="T0" fmla="*/ 55 w 569"/>
                <a:gd name="T1" fmla="*/ 100 h 651"/>
                <a:gd name="T2" fmla="*/ 61 w 569"/>
                <a:gd name="T3" fmla="*/ 167 h 651"/>
                <a:gd name="T4" fmla="*/ 64 w 569"/>
                <a:gd name="T5" fmla="*/ 248 h 651"/>
                <a:gd name="T6" fmla="*/ 67 w 569"/>
                <a:gd name="T7" fmla="*/ 342 h 651"/>
                <a:gd name="T8" fmla="*/ 49 w 569"/>
                <a:gd name="T9" fmla="*/ 566 h 651"/>
                <a:gd name="T10" fmla="*/ 9 w 569"/>
                <a:gd name="T11" fmla="*/ 572 h 651"/>
                <a:gd name="T12" fmla="*/ 85 w 569"/>
                <a:gd name="T13" fmla="*/ 596 h 651"/>
                <a:gd name="T14" fmla="*/ 176 w 569"/>
                <a:gd name="T15" fmla="*/ 593 h 651"/>
                <a:gd name="T16" fmla="*/ 239 w 569"/>
                <a:gd name="T17" fmla="*/ 599 h 651"/>
                <a:gd name="T18" fmla="*/ 285 w 569"/>
                <a:gd name="T19" fmla="*/ 569 h 651"/>
                <a:gd name="T20" fmla="*/ 245 w 569"/>
                <a:gd name="T21" fmla="*/ 563 h 651"/>
                <a:gd name="T22" fmla="*/ 230 w 569"/>
                <a:gd name="T23" fmla="*/ 487 h 651"/>
                <a:gd name="T24" fmla="*/ 227 w 569"/>
                <a:gd name="T25" fmla="*/ 382 h 651"/>
                <a:gd name="T26" fmla="*/ 306 w 569"/>
                <a:gd name="T27" fmla="*/ 469 h 651"/>
                <a:gd name="T28" fmla="*/ 382 w 569"/>
                <a:gd name="T29" fmla="*/ 599 h 651"/>
                <a:gd name="T30" fmla="*/ 363 w 569"/>
                <a:gd name="T31" fmla="*/ 630 h 651"/>
                <a:gd name="T32" fmla="*/ 430 w 569"/>
                <a:gd name="T33" fmla="*/ 599 h 651"/>
                <a:gd name="T34" fmla="*/ 518 w 569"/>
                <a:gd name="T35" fmla="*/ 509 h 651"/>
                <a:gd name="T36" fmla="*/ 551 w 569"/>
                <a:gd name="T37" fmla="*/ 445 h 651"/>
                <a:gd name="T38" fmla="*/ 527 w 569"/>
                <a:gd name="T39" fmla="*/ 457 h 651"/>
                <a:gd name="T40" fmla="*/ 475 w 569"/>
                <a:gd name="T41" fmla="*/ 421 h 651"/>
                <a:gd name="T42" fmla="*/ 427 w 569"/>
                <a:gd name="T43" fmla="*/ 369 h 651"/>
                <a:gd name="T44" fmla="*/ 469 w 569"/>
                <a:gd name="T45" fmla="*/ 324 h 651"/>
                <a:gd name="T46" fmla="*/ 497 w 569"/>
                <a:gd name="T47" fmla="*/ 282 h 651"/>
                <a:gd name="T48" fmla="*/ 521 w 569"/>
                <a:gd name="T49" fmla="*/ 194 h 651"/>
                <a:gd name="T50" fmla="*/ 503 w 569"/>
                <a:gd name="T51" fmla="*/ 115 h 651"/>
                <a:gd name="T52" fmla="*/ 454 w 569"/>
                <a:gd name="T53" fmla="*/ 55 h 651"/>
                <a:gd name="T54" fmla="*/ 379 w 569"/>
                <a:gd name="T55" fmla="*/ 15 h 651"/>
                <a:gd name="T56" fmla="*/ 282 w 569"/>
                <a:gd name="T57" fmla="*/ 0 h 651"/>
                <a:gd name="T58" fmla="*/ 188 w 569"/>
                <a:gd name="T59" fmla="*/ 9 h 651"/>
                <a:gd name="T60" fmla="*/ 100 w 569"/>
                <a:gd name="T61" fmla="*/ 15 h 651"/>
                <a:gd name="T62" fmla="*/ 3 w 569"/>
                <a:gd name="T63" fmla="*/ 9 h 651"/>
                <a:gd name="T64" fmla="*/ 28 w 569"/>
                <a:gd name="T65" fmla="*/ 46 h 651"/>
                <a:gd name="T66" fmla="*/ 52 w 569"/>
                <a:gd name="T67" fmla="*/ 73 h 651"/>
                <a:gd name="T68" fmla="*/ 227 w 569"/>
                <a:gd name="T69" fmla="*/ 215 h 651"/>
                <a:gd name="T70" fmla="*/ 230 w 569"/>
                <a:gd name="T71" fmla="*/ 167 h 651"/>
                <a:gd name="T72" fmla="*/ 273 w 569"/>
                <a:gd name="T73" fmla="*/ 170 h 651"/>
                <a:gd name="T74" fmla="*/ 300 w 569"/>
                <a:gd name="T75" fmla="*/ 179 h 651"/>
                <a:gd name="T76" fmla="*/ 324 w 569"/>
                <a:gd name="T77" fmla="*/ 224 h 651"/>
                <a:gd name="T78" fmla="*/ 318 w 569"/>
                <a:gd name="T79" fmla="*/ 257 h 651"/>
                <a:gd name="T80" fmla="*/ 300 w 569"/>
                <a:gd name="T81" fmla="*/ 282 h 651"/>
                <a:gd name="T82" fmla="*/ 267 w 569"/>
                <a:gd name="T83" fmla="*/ 297 h 651"/>
                <a:gd name="T84" fmla="*/ 224 w 569"/>
                <a:gd name="T85" fmla="*/ 303 h 65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69" h="651">
                  <a:moveTo>
                    <a:pt x="52" y="73"/>
                  </a:moveTo>
                  <a:lnTo>
                    <a:pt x="55" y="100"/>
                  </a:lnTo>
                  <a:lnTo>
                    <a:pt x="58" y="133"/>
                  </a:lnTo>
                  <a:lnTo>
                    <a:pt x="61" y="167"/>
                  </a:lnTo>
                  <a:lnTo>
                    <a:pt x="64" y="206"/>
                  </a:lnTo>
                  <a:lnTo>
                    <a:pt x="64" y="248"/>
                  </a:lnTo>
                  <a:lnTo>
                    <a:pt x="67" y="294"/>
                  </a:lnTo>
                  <a:lnTo>
                    <a:pt x="67" y="342"/>
                  </a:lnTo>
                  <a:lnTo>
                    <a:pt x="61" y="454"/>
                  </a:lnTo>
                  <a:lnTo>
                    <a:pt x="49" y="566"/>
                  </a:lnTo>
                  <a:lnTo>
                    <a:pt x="24" y="569"/>
                  </a:lnTo>
                  <a:lnTo>
                    <a:pt x="9" y="572"/>
                  </a:lnTo>
                  <a:lnTo>
                    <a:pt x="12" y="606"/>
                  </a:lnTo>
                  <a:lnTo>
                    <a:pt x="85" y="596"/>
                  </a:lnTo>
                  <a:lnTo>
                    <a:pt x="155" y="593"/>
                  </a:lnTo>
                  <a:lnTo>
                    <a:pt x="176" y="593"/>
                  </a:lnTo>
                  <a:lnTo>
                    <a:pt x="203" y="596"/>
                  </a:lnTo>
                  <a:lnTo>
                    <a:pt x="239" y="599"/>
                  </a:lnTo>
                  <a:lnTo>
                    <a:pt x="285" y="602"/>
                  </a:lnTo>
                  <a:lnTo>
                    <a:pt x="285" y="569"/>
                  </a:lnTo>
                  <a:lnTo>
                    <a:pt x="261" y="566"/>
                  </a:lnTo>
                  <a:lnTo>
                    <a:pt x="245" y="563"/>
                  </a:lnTo>
                  <a:lnTo>
                    <a:pt x="236" y="527"/>
                  </a:lnTo>
                  <a:lnTo>
                    <a:pt x="230" y="487"/>
                  </a:lnTo>
                  <a:lnTo>
                    <a:pt x="227" y="439"/>
                  </a:lnTo>
                  <a:lnTo>
                    <a:pt x="227" y="382"/>
                  </a:lnTo>
                  <a:lnTo>
                    <a:pt x="267" y="421"/>
                  </a:lnTo>
                  <a:lnTo>
                    <a:pt x="306" y="469"/>
                  </a:lnTo>
                  <a:lnTo>
                    <a:pt x="345" y="530"/>
                  </a:lnTo>
                  <a:lnTo>
                    <a:pt x="382" y="599"/>
                  </a:lnTo>
                  <a:lnTo>
                    <a:pt x="369" y="618"/>
                  </a:lnTo>
                  <a:lnTo>
                    <a:pt x="363" y="630"/>
                  </a:lnTo>
                  <a:lnTo>
                    <a:pt x="391" y="651"/>
                  </a:lnTo>
                  <a:lnTo>
                    <a:pt x="430" y="599"/>
                  </a:lnTo>
                  <a:lnTo>
                    <a:pt x="469" y="551"/>
                  </a:lnTo>
                  <a:lnTo>
                    <a:pt x="518" y="509"/>
                  </a:lnTo>
                  <a:lnTo>
                    <a:pt x="569" y="472"/>
                  </a:lnTo>
                  <a:lnTo>
                    <a:pt x="551" y="445"/>
                  </a:lnTo>
                  <a:lnTo>
                    <a:pt x="536" y="454"/>
                  </a:lnTo>
                  <a:lnTo>
                    <a:pt x="527" y="457"/>
                  </a:lnTo>
                  <a:lnTo>
                    <a:pt x="500" y="442"/>
                  </a:lnTo>
                  <a:lnTo>
                    <a:pt x="475" y="421"/>
                  </a:lnTo>
                  <a:lnTo>
                    <a:pt x="451" y="397"/>
                  </a:lnTo>
                  <a:lnTo>
                    <a:pt x="427" y="369"/>
                  </a:lnTo>
                  <a:lnTo>
                    <a:pt x="448" y="345"/>
                  </a:lnTo>
                  <a:lnTo>
                    <a:pt x="469" y="324"/>
                  </a:lnTo>
                  <a:lnTo>
                    <a:pt x="484" y="303"/>
                  </a:lnTo>
                  <a:lnTo>
                    <a:pt x="497" y="282"/>
                  </a:lnTo>
                  <a:lnTo>
                    <a:pt x="515" y="242"/>
                  </a:lnTo>
                  <a:lnTo>
                    <a:pt x="521" y="194"/>
                  </a:lnTo>
                  <a:lnTo>
                    <a:pt x="515" y="155"/>
                  </a:lnTo>
                  <a:lnTo>
                    <a:pt x="503" y="115"/>
                  </a:lnTo>
                  <a:lnTo>
                    <a:pt x="481" y="82"/>
                  </a:lnTo>
                  <a:lnTo>
                    <a:pt x="454" y="55"/>
                  </a:lnTo>
                  <a:lnTo>
                    <a:pt x="418" y="30"/>
                  </a:lnTo>
                  <a:lnTo>
                    <a:pt x="379" y="15"/>
                  </a:lnTo>
                  <a:lnTo>
                    <a:pt x="333" y="3"/>
                  </a:lnTo>
                  <a:lnTo>
                    <a:pt x="282" y="0"/>
                  </a:lnTo>
                  <a:lnTo>
                    <a:pt x="239" y="3"/>
                  </a:lnTo>
                  <a:lnTo>
                    <a:pt x="188" y="9"/>
                  </a:lnTo>
                  <a:lnTo>
                    <a:pt x="139" y="15"/>
                  </a:lnTo>
                  <a:lnTo>
                    <a:pt x="100" y="15"/>
                  </a:lnTo>
                  <a:lnTo>
                    <a:pt x="58" y="15"/>
                  </a:lnTo>
                  <a:lnTo>
                    <a:pt x="3" y="9"/>
                  </a:lnTo>
                  <a:lnTo>
                    <a:pt x="0" y="40"/>
                  </a:lnTo>
                  <a:lnTo>
                    <a:pt x="28" y="46"/>
                  </a:lnTo>
                  <a:lnTo>
                    <a:pt x="46" y="49"/>
                  </a:lnTo>
                  <a:lnTo>
                    <a:pt x="52" y="73"/>
                  </a:lnTo>
                  <a:close/>
                  <a:moveTo>
                    <a:pt x="227" y="254"/>
                  </a:moveTo>
                  <a:lnTo>
                    <a:pt x="227" y="215"/>
                  </a:lnTo>
                  <a:lnTo>
                    <a:pt x="230" y="188"/>
                  </a:lnTo>
                  <a:lnTo>
                    <a:pt x="230" y="167"/>
                  </a:lnTo>
                  <a:lnTo>
                    <a:pt x="254" y="167"/>
                  </a:lnTo>
                  <a:lnTo>
                    <a:pt x="273" y="170"/>
                  </a:lnTo>
                  <a:lnTo>
                    <a:pt x="288" y="173"/>
                  </a:lnTo>
                  <a:lnTo>
                    <a:pt x="300" y="179"/>
                  </a:lnTo>
                  <a:lnTo>
                    <a:pt x="318" y="197"/>
                  </a:lnTo>
                  <a:lnTo>
                    <a:pt x="324" y="224"/>
                  </a:lnTo>
                  <a:lnTo>
                    <a:pt x="324" y="242"/>
                  </a:lnTo>
                  <a:lnTo>
                    <a:pt x="318" y="257"/>
                  </a:lnTo>
                  <a:lnTo>
                    <a:pt x="312" y="273"/>
                  </a:lnTo>
                  <a:lnTo>
                    <a:pt x="300" y="282"/>
                  </a:lnTo>
                  <a:lnTo>
                    <a:pt x="285" y="291"/>
                  </a:lnTo>
                  <a:lnTo>
                    <a:pt x="267" y="297"/>
                  </a:lnTo>
                  <a:lnTo>
                    <a:pt x="248" y="303"/>
                  </a:lnTo>
                  <a:lnTo>
                    <a:pt x="224" y="303"/>
                  </a:lnTo>
                  <a:lnTo>
                    <a:pt x="227" y="254"/>
                  </a:lnTo>
                  <a:close/>
                </a:path>
              </a:pathLst>
            </a:custGeom>
            <a:gradFill rotWithShape="1">
              <a:gsLst>
                <a:gs pos="0">
                  <a:srgbClr val="FF6600"/>
                </a:gs>
                <a:gs pos="100000">
                  <a:srgbClr val="FFCC00"/>
                </a:gs>
              </a:gsLst>
              <a:lin ang="5400000" scaled="1"/>
            </a:gradFill>
            <a:ln w="38100" cmpd="sng">
              <a:solidFill>
                <a:srgbClr val="FFCC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55" name="Text Box 44"/>
          <p:cNvSpPr txBox="1">
            <a:spLocks noChangeArrowheads="1"/>
          </p:cNvSpPr>
          <p:nvPr/>
        </p:nvSpPr>
        <p:spPr bwMode="auto">
          <a:xfrm>
            <a:off x="5148263" y="6375400"/>
            <a:ext cx="3529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" altLang="ru-RU" b="1">
                <a:solidFill>
                  <a:schemeClr val="accent2"/>
                </a:solidFill>
                <a:latin typeface="Arial" panose="020B0604020202020204" pitchFamily="34" charset="0"/>
              </a:rPr>
              <a:t>by HERBER</a:t>
            </a:r>
          </a:p>
        </p:txBody>
      </p:sp>
      <p:grpSp>
        <p:nvGrpSpPr>
          <p:cNvPr id="2056" name="38 Grupo"/>
          <p:cNvGrpSpPr>
            <a:grpSpLocks/>
          </p:cNvGrpSpPr>
          <p:nvPr/>
        </p:nvGrpSpPr>
        <p:grpSpPr bwMode="auto">
          <a:xfrm>
            <a:off x="2071688" y="1214438"/>
            <a:ext cx="5335587" cy="1006475"/>
            <a:chOff x="2071670" y="1142984"/>
            <a:chExt cx="5335533" cy="1006371"/>
          </a:xfrm>
        </p:grpSpPr>
        <p:sp>
          <p:nvSpPr>
            <p:cNvPr id="2058" name="Freeform 69"/>
            <p:cNvSpPr>
              <a:spLocks/>
            </p:cNvSpPr>
            <p:nvPr/>
          </p:nvSpPr>
          <p:spPr bwMode="auto">
            <a:xfrm>
              <a:off x="2071670" y="1142984"/>
              <a:ext cx="525457" cy="900019"/>
            </a:xfrm>
            <a:custGeom>
              <a:avLst/>
              <a:gdLst>
                <a:gd name="T0" fmla="*/ 495012 w 466"/>
                <a:gd name="T1" fmla="*/ 57694 h 702"/>
                <a:gd name="T2" fmla="*/ 498395 w 466"/>
                <a:gd name="T3" fmla="*/ 158978 h 702"/>
                <a:gd name="T4" fmla="*/ 508543 w 466"/>
                <a:gd name="T5" fmla="*/ 244877 h 702"/>
                <a:gd name="T6" fmla="*/ 525457 w 466"/>
                <a:gd name="T7" fmla="*/ 337187 h 702"/>
                <a:gd name="T8" fmla="*/ 481481 w 466"/>
                <a:gd name="T9" fmla="*/ 310263 h 702"/>
                <a:gd name="T10" fmla="*/ 439760 w 466"/>
                <a:gd name="T11" fmla="*/ 271801 h 702"/>
                <a:gd name="T12" fmla="*/ 378870 w 466"/>
                <a:gd name="T13" fmla="*/ 275647 h 702"/>
                <a:gd name="T14" fmla="*/ 333767 w 466"/>
                <a:gd name="T15" fmla="*/ 317955 h 702"/>
                <a:gd name="T16" fmla="*/ 327001 w 466"/>
                <a:gd name="T17" fmla="*/ 376931 h 702"/>
                <a:gd name="T18" fmla="*/ 333767 w 466"/>
                <a:gd name="T19" fmla="*/ 430778 h 702"/>
                <a:gd name="T20" fmla="*/ 340532 w 466"/>
                <a:gd name="T21" fmla="*/ 503857 h 702"/>
                <a:gd name="T22" fmla="*/ 343915 w 466"/>
                <a:gd name="T23" fmla="*/ 555140 h 702"/>
                <a:gd name="T24" fmla="*/ 340532 w 466"/>
                <a:gd name="T25" fmla="*/ 632065 h 702"/>
                <a:gd name="T26" fmla="*/ 299939 w 466"/>
                <a:gd name="T27" fmla="*/ 729503 h 702"/>
                <a:gd name="T28" fmla="*/ 225518 w 466"/>
                <a:gd name="T29" fmla="*/ 798735 h 702"/>
                <a:gd name="T30" fmla="*/ 122907 w 466"/>
                <a:gd name="T31" fmla="*/ 838479 h 702"/>
                <a:gd name="T32" fmla="*/ 57507 w 466"/>
                <a:gd name="T33" fmla="*/ 869249 h 702"/>
                <a:gd name="T34" fmla="*/ 16914 w 466"/>
                <a:gd name="T35" fmla="*/ 892327 h 702"/>
                <a:gd name="T36" fmla="*/ 27062 w 466"/>
                <a:gd name="T37" fmla="*/ 783350 h 702"/>
                <a:gd name="T38" fmla="*/ 0 w 466"/>
                <a:gd name="T39" fmla="*/ 555140 h 702"/>
                <a:gd name="T40" fmla="*/ 47359 w 466"/>
                <a:gd name="T41" fmla="*/ 612833 h 702"/>
                <a:gd name="T42" fmla="*/ 109376 w 466"/>
                <a:gd name="T43" fmla="*/ 612833 h 702"/>
                <a:gd name="T44" fmla="*/ 143204 w 466"/>
                <a:gd name="T45" fmla="*/ 582064 h 702"/>
                <a:gd name="T46" fmla="*/ 146587 w 466"/>
                <a:gd name="T47" fmla="*/ 535909 h 702"/>
                <a:gd name="T48" fmla="*/ 139821 w 466"/>
                <a:gd name="T49" fmla="*/ 492318 h 702"/>
                <a:gd name="T50" fmla="*/ 122907 w 466"/>
                <a:gd name="T51" fmla="*/ 400008 h 702"/>
                <a:gd name="T52" fmla="*/ 122907 w 466"/>
                <a:gd name="T53" fmla="*/ 275647 h 702"/>
                <a:gd name="T54" fmla="*/ 170266 w 466"/>
                <a:gd name="T55" fmla="*/ 162824 h 702"/>
                <a:gd name="T56" fmla="*/ 232284 w 466"/>
                <a:gd name="T57" fmla="*/ 105130 h 702"/>
                <a:gd name="T58" fmla="*/ 276260 w 466"/>
                <a:gd name="T59" fmla="*/ 82053 h 702"/>
                <a:gd name="T60" fmla="*/ 337149 w 466"/>
                <a:gd name="T61" fmla="*/ 65386 h 702"/>
                <a:gd name="T62" fmla="*/ 416081 w 466"/>
                <a:gd name="T63" fmla="*/ 57694 h 702"/>
                <a:gd name="T64" fmla="*/ 460057 w 466"/>
                <a:gd name="T65" fmla="*/ 30770 h 702"/>
                <a:gd name="T66" fmla="*/ 495012 w 466"/>
                <a:gd name="T67" fmla="*/ 3846 h 7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66" h="702">
                  <a:moveTo>
                    <a:pt x="439" y="3"/>
                  </a:moveTo>
                  <a:lnTo>
                    <a:pt x="439" y="45"/>
                  </a:lnTo>
                  <a:lnTo>
                    <a:pt x="442" y="88"/>
                  </a:lnTo>
                  <a:lnTo>
                    <a:pt x="442" y="124"/>
                  </a:lnTo>
                  <a:lnTo>
                    <a:pt x="445" y="157"/>
                  </a:lnTo>
                  <a:lnTo>
                    <a:pt x="451" y="191"/>
                  </a:lnTo>
                  <a:lnTo>
                    <a:pt x="454" y="218"/>
                  </a:lnTo>
                  <a:lnTo>
                    <a:pt x="466" y="263"/>
                  </a:lnTo>
                  <a:lnTo>
                    <a:pt x="436" y="266"/>
                  </a:lnTo>
                  <a:lnTo>
                    <a:pt x="427" y="242"/>
                  </a:lnTo>
                  <a:lnTo>
                    <a:pt x="420" y="215"/>
                  </a:lnTo>
                  <a:lnTo>
                    <a:pt x="390" y="212"/>
                  </a:lnTo>
                  <a:lnTo>
                    <a:pt x="369" y="209"/>
                  </a:lnTo>
                  <a:lnTo>
                    <a:pt x="336" y="215"/>
                  </a:lnTo>
                  <a:lnTo>
                    <a:pt x="312" y="227"/>
                  </a:lnTo>
                  <a:lnTo>
                    <a:pt x="296" y="248"/>
                  </a:lnTo>
                  <a:lnTo>
                    <a:pt x="290" y="278"/>
                  </a:lnTo>
                  <a:lnTo>
                    <a:pt x="290" y="294"/>
                  </a:lnTo>
                  <a:lnTo>
                    <a:pt x="293" y="315"/>
                  </a:lnTo>
                  <a:lnTo>
                    <a:pt x="296" y="336"/>
                  </a:lnTo>
                  <a:lnTo>
                    <a:pt x="299" y="363"/>
                  </a:lnTo>
                  <a:lnTo>
                    <a:pt x="302" y="393"/>
                  </a:lnTo>
                  <a:lnTo>
                    <a:pt x="305" y="415"/>
                  </a:lnTo>
                  <a:lnTo>
                    <a:pt x="305" y="433"/>
                  </a:lnTo>
                  <a:lnTo>
                    <a:pt x="305" y="448"/>
                  </a:lnTo>
                  <a:lnTo>
                    <a:pt x="302" y="493"/>
                  </a:lnTo>
                  <a:lnTo>
                    <a:pt x="290" y="533"/>
                  </a:lnTo>
                  <a:lnTo>
                    <a:pt x="266" y="569"/>
                  </a:lnTo>
                  <a:lnTo>
                    <a:pt x="239" y="599"/>
                  </a:lnTo>
                  <a:lnTo>
                    <a:pt x="200" y="623"/>
                  </a:lnTo>
                  <a:lnTo>
                    <a:pt x="157" y="642"/>
                  </a:lnTo>
                  <a:lnTo>
                    <a:pt x="109" y="654"/>
                  </a:lnTo>
                  <a:lnTo>
                    <a:pt x="54" y="657"/>
                  </a:lnTo>
                  <a:lnTo>
                    <a:pt x="51" y="678"/>
                  </a:lnTo>
                  <a:lnTo>
                    <a:pt x="45" y="702"/>
                  </a:lnTo>
                  <a:lnTo>
                    <a:pt x="15" y="696"/>
                  </a:lnTo>
                  <a:lnTo>
                    <a:pt x="21" y="651"/>
                  </a:lnTo>
                  <a:lnTo>
                    <a:pt x="24" y="611"/>
                  </a:lnTo>
                  <a:lnTo>
                    <a:pt x="18" y="530"/>
                  </a:lnTo>
                  <a:lnTo>
                    <a:pt x="0" y="433"/>
                  </a:lnTo>
                  <a:lnTo>
                    <a:pt x="30" y="436"/>
                  </a:lnTo>
                  <a:lnTo>
                    <a:pt x="42" y="478"/>
                  </a:lnTo>
                  <a:lnTo>
                    <a:pt x="69" y="481"/>
                  </a:lnTo>
                  <a:lnTo>
                    <a:pt x="97" y="478"/>
                  </a:lnTo>
                  <a:lnTo>
                    <a:pt x="115" y="469"/>
                  </a:lnTo>
                  <a:lnTo>
                    <a:pt x="127" y="454"/>
                  </a:lnTo>
                  <a:lnTo>
                    <a:pt x="130" y="430"/>
                  </a:lnTo>
                  <a:lnTo>
                    <a:pt x="130" y="418"/>
                  </a:lnTo>
                  <a:lnTo>
                    <a:pt x="127" y="402"/>
                  </a:lnTo>
                  <a:lnTo>
                    <a:pt x="124" y="384"/>
                  </a:lnTo>
                  <a:lnTo>
                    <a:pt x="118" y="360"/>
                  </a:lnTo>
                  <a:lnTo>
                    <a:pt x="109" y="312"/>
                  </a:lnTo>
                  <a:lnTo>
                    <a:pt x="106" y="266"/>
                  </a:lnTo>
                  <a:lnTo>
                    <a:pt x="109" y="215"/>
                  </a:lnTo>
                  <a:lnTo>
                    <a:pt x="127" y="166"/>
                  </a:lnTo>
                  <a:lnTo>
                    <a:pt x="151" y="127"/>
                  </a:lnTo>
                  <a:lnTo>
                    <a:pt x="187" y="91"/>
                  </a:lnTo>
                  <a:lnTo>
                    <a:pt x="206" y="82"/>
                  </a:lnTo>
                  <a:lnTo>
                    <a:pt x="224" y="73"/>
                  </a:lnTo>
                  <a:lnTo>
                    <a:pt x="245" y="64"/>
                  </a:lnTo>
                  <a:lnTo>
                    <a:pt x="272" y="57"/>
                  </a:lnTo>
                  <a:lnTo>
                    <a:pt x="299" y="51"/>
                  </a:lnTo>
                  <a:lnTo>
                    <a:pt x="333" y="48"/>
                  </a:lnTo>
                  <a:lnTo>
                    <a:pt x="369" y="45"/>
                  </a:lnTo>
                  <a:lnTo>
                    <a:pt x="405" y="42"/>
                  </a:lnTo>
                  <a:lnTo>
                    <a:pt x="408" y="24"/>
                  </a:lnTo>
                  <a:lnTo>
                    <a:pt x="411" y="0"/>
                  </a:lnTo>
                  <a:lnTo>
                    <a:pt x="439" y="3"/>
                  </a:lnTo>
                  <a:close/>
                </a:path>
              </a:pathLst>
            </a:custGeom>
            <a:gradFill rotWithShape="1">
              <a:gsLst>
                <a:gs pos="0">
                  <a:srgbClr val="FF6600"/>
                </a:gs>
                <a:gs pos="100000">
                  <a:srgbClr val="FFCC00"/>
                </a:gs>
              </a:gsLst>
              <a:lin ang="5400000" scaled="1"/>
            </a:gradFill>
            <a:ln w="38100" cmpd="sng">
              <a:solidFill>
                <a:srgbClr val="FFCC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59" name="Freeform 74"/>
            <p:cNvSpPr>
              <a:spLocks/>
            </p:cNvSpPr>
            <p:nvPr/>
          </p:nvSpPr>
          <p:spPr bwMode="auto">
            <a:xfrm>
              <a:off x="2643164" y="1142984"/>
              <a:ext cx="550856" cy="877796"/>
            </a:xfrm>
            <a:custGeom>
              <a:avLst/>
              <a:gdLst>
                <a:gd name="T0" fmla="*/ 256800 w 414"/>
                <a:gd name="T1" fmla="*/ 825848 h 659"/>
                <a:gd name="T2" fmla="*/ 91809 w 414"/>
                <a:gd name="T3" fmla="*/ 833840 h 659"/>
                <a:gd name="T4" fmla="*/ 3992 w 414"/>
                <a:gd name="T5" fmla="*/ 805867 h 659"/>
                <a:gd name="T6" fmla="*/ 59876 w 414"/>
                <a:gd name="T7" fmla="*/ 797875 h 659"/>
                <a:gd name="T8" fmla="*/ 63867 w 414"/>
                <a:gd name="T9" fmla="*/ 664674 h 659"/>
                <a:gd name="T10" fmla="*/ 71851 w 414"/>
                <a:gd name="T11" fmla="*/ 555449 h 659"/>
                <a:gd name="T12" fmla="*/ 71851 w 414"/>
                <a:gd name="T13" fmla="*/ 467536 h 659"/>
                <a:gd name="T14" fmla="*/ 75842 w 414"/>
                <a:gd name="T15" fmla="*/ 398272 h 659"/>
                <a:gd name="T16" fmla="*/ 67859 w 414"/>
                <a:gd name="T17" fmla="*/ 261074 h 659"/>
                <a:gd name="T18" fmla="*/ 43909 w 414"/>
                <a:gd name="T19" fmla="*/ 95905 h 659"/>
                <a:gd name="T20" fmla="*/ 0 w 414"/>
                <a:gd name="T21" fmla="*/ 87913 h 659"/>
                <a:gd name="T22" fmla="*/ 39917 w 414"/>
                <a:gd name="T23" fmla="*/ 55945 h 659"/>
                <a:gd name="T24" fmla="*/ 137049 w 414"/>
                <a:gd name="T25" fmla="*/ 59941 h 659"/>
                <a:gd name="T26" fmla="*/ 284742 w 414"/>
                <a:gd name="T27" fmla="*/ 59941 h 659"/>
                <a:gd name="T28" fmla="*/ 429774 w 414"/>
                <a:gd name="T29" fmla="*/ 51948 h 659"/>
                <a:gd name="T30" fmla="*/ 490980 w 414"/>
                <a:gd name="T31" fmla="*/ 27972 h 659"/>
                <a:gd name="T32" fmla="*/ 534889 w 414"/>
                <a:gd name="T33" fmla="*/ 0 h 659"/>
                <a:gd name="T34" fmla="*/ 526906 w 414"/>
                <a:gd name="T35" fmla="*/ 111889 h 659"/>
                <a:gd name="T36" fmla="*/ 550856 w 414"/>
                <a:gd name="T37" fmla="*/ 306363 h 659"/>
                <a:gd name="T38" fmla="*/ 506947 w 414"/>
                <a:gd name="T39" fmla="*/ 297039 h 659"/>
                <a:gd name="T40" fmla="*/ 276759 w 414"/>
                <a:gd name="T41" fmla="*/ 261074 h 659"/>
                <a:gd name="T42" fmla="*/ 389857 w 414"/>
                <a:gd name="T43" fmla="*/ 342327 h 659"/>
                <a:gd name="T44" fmla="*/ 401832 w 414"/>
                <a:gd name="T45" fmla="*/ 306363 h 659"/>
                <a:gd name="T46" fmla="*/ 425782 w 414"/>
                <a:gd name="T47" fmla="*/ 370299 h 659"/>
                <a:gd name="T48" fmla="*/ 425782 w 414"/>
                <a:gd name="T49" fmla="*/ 438232 h 659"/>
                <a:gd name="T50" fmla="*/ 437758 w 414"/>
                <a:gd name="T51" fmla="*/ 515489 h 659"/>
                <a:gd name="T52" fmla="*/ 409816 w 414"/>
                <a:gd name="T53" fmla="*/ 571433 h 659"/>
                <a:gd name="T54" fmla="*/ 280750 w 414"/>
                <a:gd name="T55" fmla="*/ 519485 h 659"/>
                <a:gd name="T56" fmla="*/ 475014 w 414"/>
                <a:gd name="T57" fmla="*/ 608730 h 659"/>
                <a:gd name="T58" fmla="*/ 506947 w 414"/>
                <a:gd name="T59" fmla="*/ 507497 h 659"/>
                <a:gd name="T60" fmla="*/ 526906 w 414"/>
                <a:gd name="T61" fmla="*/ 595409 h 659"/>
                <a:gd name="T62" fmla="*/ 526906 w 414"/>
                <a:gd name="T63" fmla="*/ 785887 h 659"/>
                <a:gd name="T64" fmla="*/ 502955 w 414"/>
                <a:gd name="T65" fmla="*/ 877796 h 659"/>
                <a:gd name="T66" fmla="*/ 409816 w 414"/>
                <a:gd name="T67" fmla="*/ 825848 h 6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14" h="659">
                  <a:moveTo>
                    <a:pt x="248" y="620"/>
                  </a:moveTo>
                  <a:lnTo>
                    <a:pt x="193" y="620"/>
                  </a:lnTo>
                  <a:lnTo>
                    <a:pt x="133" y="623"/>
                  </a:lnTo>
                  <a:lnTo>
                    <a:pt x="69" y="626"/>
                  </a:lnTo>
                  <a:lnTo>
                    <a:pt x="0" y="632"/>
                  </a:lnTo>
                  <a:lnTo>
                    <a:pt x="3" y="605"/>
                  </a:lnTo>
                  <a:lnTo>
                    <a:pt x="18" y="602"/>
                  </a:lnTo>
                  <a:lnTo>
                    <a:pt x="45" y="599"/>
                  </a:lnTo>
                  <a:lnTo>
                    <a:pt x="48" y="547"/>
                  </a:lnTo>
                  <a:lnTo>
                    <a:pt x="48" y="499"/>
                  </a:lnTo>
                  <a:lnTo>
                    <a:pt x="51" y="457"/>
                  </a:lnTo>
                  <a:lnTo>
                    <a:pt x="54" y="417"/>
                  </a:lnTo>
                  <a:lnTo>
                    <a:pt x="54" y="384"/>
                  </a:lnTo>
                  <a:lnTo>
                    <a:pt x="54" y="351"/>
                  </a:lnTo>
                  <a:lnTo>
                    <a:pt x="57" y="323"/>
                  </a:lnTo>
                  <a:lnTo>
                    <a:pt x="57" y="299"/>
                  </a:lnTo>
                  <a:lnTo>
                    <a:pt x="54" y="251"/>
                  </a:lnTo>
                  <a:lnTo>
                    <a:pt x="51" y="196"/>
                  </a:lnTo>
                  <a:lnTo>
                    <a:pt x="42" y="136"/>
                  </a:lnTo>
                  <a:lnTo>
                    <a:pt x="33" y="72"/>
                  </a:lnTo>
                  <a:lnTo>
                    <a:pt x="21" y="69"/>
                  </a:lnTo>
                  <a:lnTo>
                    <a:pt x="0" y="66"/>
                  </a:lnTo>
                  <a:lnTo>
                    <a:pt x="0" y="36"/>
                  </a:lnTo>
                  <a:lnTo>
                    <a:pt x="30" y="42"/>
                  </a:lnTo>
                  <a:lnTo>
                    <a:pt x="66" y="42"/>
                  </a:lnTo>
                  <a:lnTo>
                    <a:pt x="103" y="45"/>
                  </a:lnTo>
                  <a:lnTo>
                    <a:pt x="145" y="45"/>
                  </a:lnTo>
                  <a:lnTo>
                    <a:pt x="214" y="45"/>
                  </a:lnTo>
                  <a:lnTo>
                    <a:pt x="272" y="42"/>
                  </a:lnTo>
                  <a:lnTo>
                    <a:pt x="323" y="39"/>
                  </a:lnTo>
                  <a:lnTo>
                    <a:pt x="366" y="36"/>
                  </a:lnTo>
                  <a:lnTo>
                    <a:pt x="369" y="21"/>
                  </a:lnTo>
                  <a:lnTo>
                    <a:pt x="375" y="3"/>
                  </a:lnTo>
                  <a:lnTo>
                    <a:pt x="402" y="0"/>
                  </a:lnTo>
                  <a:lnTo>
                    <a:pt x="396" y="42"/>
                  </a:lnTo>
                  <a:lnTo>
                    <a:pt x="396" y="84"/>
                  </a:lnTo>
                  <a:lnTo>
                    <a:pt x="402" y="160"/>
                  </a:lnTo>
                  <a:lnTo>
                    <a:pt x="414" y="230"/>
                  </a:lnTo>
                  <a:lnTo>
                    <a:pt x="384" y="236"/>
                  </a:lnTo>
                  <a:lnTo>
                    <a:pt x="381" y="223"/>
                  </a:lnTo>
                  <a:lnTo>
                    <a:pt x="375" y="199"/>
                  </a:lnTo>
                  <a:lnTo>
                    <a:pt x="208" y="196"/>
                  </a:lnTo>
                  <a:lnTo>
                    <a:pt x="208" y="254"/>
                  </a:lnTo>
                  <a:lnTo>
                    <a:pt x="293" y="257"/>
                  </a:lnTo>
                  <a:lnTo>
                    <a:pt x="296" y="248"/>
                  </a:lnTo>
                  <a:lnTo>
                    <a:pt x="302" y="230"/>
                  </a:lnTo>
                  <a:lnTo>
                    <a:pt x="329" y="236"/>
                  </a:lnTo>
                  <a:lnTo>
                    <a:pt x="320" y="278"/>
                  </a:lnTo>
                  <a:lnTo>
                    <a:pt x="317" y="308"/>
                  </a:lnTo>
                  <a:lnTo>
                    <a:pt x="320" y="329"/>
                  </a:lnTo>
                  <a:lnTo>
                    <a:pt x="323" y="357"/>
                  </a:lnTo>
                  <a:lnTo>
                    <a:pt x="329" y="387"/>
                  </a:lnTo>
                  <a:lnTo>
                    <a:pt x="336" y="426"/>
                  </a:lnTo>
                  <a:lnTo>
                    <a:pt x="308" y="429"/>
                  </a:lnTo>
                  <a:lnTo>
                    <a:pt x="296" y="390"/>
                  </a:lnTo>
                  <a:lnTo>
                    <a:pt x="211" y="390"/>
                  </a:lnTo>
                  <a:lnTo>
                    <a:pt x="208" y="466"/>
                  </a:lnTo>
                  <a:lnTo>
                    <a:pt x="357" y="457"/>
                  </a:lnTo>
                  <a:lnTo>
                    <a:pt x="366" y="417"/>
                  </a:lnTo>
                  <a:lnTo>
                    <a:pt x="381" y="381"/>
                  </a:lnTo>
                  <a:lnTo>
                    <a:pt x="405" y="390"/>
                  </a:lnTo>
                  <a:lnTo>
                    <a:pt x="396" y="447"/>
                  </a:lnTo>
                  <a:lnTo>
                    <a:pt x="393" y="511"/>
                  </a:lnTo>
                  <a:lnTo>
                    <a:pt x="396" y="590"/>
                  </a:lnTo>
                  <a:lnTo>
                    <a:pt x="411" y="656"/>
                  </a:lnTo>
                  <a:lnTo>
                    <a:pt x="378" y="659"/>
                  </a:lnTo>
                  <a:lnTo>
                    <a:pt x="363" y="623"/>
                  </a:lnTo>
                  <a:lnTo>
                    <a:pt x="308" y="620"/>
                  </a:lnTo>
                  <a:lnTo>
                    <a:pt x="248" y="620"/>
                  </a:lnTo>
                  <a:close/>
                </a:path>
              </a:pathLst>
            </a:custGeom>
            <a:gradFill rotWithShape="1">
              <a:gsLst>
                <a:gs pos="0">
                  <a:srgbClr val="FF6600"/>
                </a:gs>
                <a:gs pos="100000">
                  <a:srgbClr val="FFCC00"/>
                </a:gs>
              </a:gsLst>
              <a:lin ang="5400000" scaled="1"/>
            </a:gradFill>
            <a:ln w="38100" cmpd="sng">
              <a:solidFill>
                <a:srgbClr val="FFCC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60" name="Freeform 77"/>
            <p:cNvSpPr>
              <a:spLocks noEditPoints="1"/>
            </p:cNvSpPr>
            <p:nvPr/>
          </p:nvSpPr>
          <p:spPr bwMode="auto">
            <a:xfrm>
              <a:off x="3286095" y="1142984"/>
              <a:ext cx="869941" cy="890495"/>
            </a:xfrm>
            <a:custGeom>
              <a:avLst/>
              <a:gdLst>
                <a:gd name="T0" fmla="*/ 289092 w 653"/>
                <a:gd name="T1" fmla="*/ 858549 h 669"/>
                <a:gd name="T2" fmla="*/ 269109 w 653"/>
                <a:gd name="T3" fmla="*/ 842576 h 669"/>
                <a:gd name="T4" fmla="*/ 257119 w 653"/>
                <a:gd name="T5" fmla="*/ 830596 h 669"/>
                <a:gd name="T6" fmla="*/ 273106 w 653"/>
                <a:gd name="T7" fmla="*/ 769366 h 669"/>
                <a:gd name="T8" fmla="*/ 289092 w 653"/>
                <a:gd name="T9" fmla="*/ 721447 h 669"/>
                <a:gd name="T10" fmla="*/ 555537 w 653"/>
                <a:gd name="T11" fmla="*/ 721447 h 669"/>
                <a:gd name="T12" fmla="*/ 571523 w 653"/>
                <a:gd name="T13" fmla="*/ 769366 h 669"/>
                <a:gd name="T14" fmla="*/ 591507 w 653"/>
                <a:gd name="T15" fmla="*/ 834589 h 669"/>
                <a:gd name="T16" fmla="*/ 571523 w 653"/>
                <a:gd name="T17" fmla="*/ 854556 h 669"/>
                <a:gd name="T18" fmla="*/ 563530 w 653"/>
                <a:gd name="T19" fmla="*/ 862542 h 669"/>
                <a:gd name="T20" fmla="*/ 587510 w 653"/>
                <a:gd name="T21" fmla="*/ 890495 h 669"/>
                <a:gd name="T22" fmla="*/ 660782 w 653"/>
                <a:gd name="T23" fmla="*/ 830596 h 669"/>
                <a:gd name="T24" fmla="*/ 732722 w 653"/>
                <a:gd name="T25" fmla="*/ 785339 h 669"/>
                <a:gd name="T26" fmla="*/ 801998 w 653"/>
                <a:gd name="T27" fmla="*/ 753393 h 669"/>
                <a:gd name="T28" fmla="*/ 869941 w 653"/>
                <a:gd name="T29" fmla="*/ 733427 h 669"/>
                <a:gd name="T30" fmla="*/ 865944 w 653"/>
                <a:gd name="T31" fmla="*/ 693495 h 669"/>
                <a:gd name="T32" fmla="*/ 821981 w 653"/>
                <a:gd name="T33" fmla="*/ 705474 h 669"/>
                <a:gd name="T34" fmla="*/ 752705 w 653"/>
                <a:gd name="T35" fmla="*/ 600319 h 669"/>
                <a:gd name="T36" fmla="*/ 688759 w 653"/>
                <a:gd name="T37" fmla="*/ 504481 h 669"/>
                <a:gd name="T38" fmla="*/ 628809 w 653"/>
                <a:gd name="T39" fmla="*/ 411305 h 669"/>
                <a:gd name="T40" fmla="*/ 575520 w 653"/>
                <a:gd name="T41" fmla="*/ 322122 h 669"/>
                <a:gd name="T42" fmla="*/ 527560 w 653"/>
                <a:gd name="T43" fmla="*/ 234271 h 669"/>
                <a:gd name="T44" fmla="*/ 483597 w 653"/>
                <a:gd name="T45" fmla="*/ 153075 h 669"/>
                <a:gd name="T46" fmla="*/ 446294 w 653"/>
                <a:gd name="T47" fmla="*/ 73210 h 669"/>
                <a:gd name="T48" fmla="*/ 414321 w 653"/>
                <a:gd name="T49" fmla="*/ 0 h 669"/>
                <a:gd name="T50" fmla="*/ 386344 w 653"/>
                <a:gd name="T51" fmla="*/ 0 h 669"/>
                <a:gd name="T52" fmla="*/ 382348 w 653"/>
                <a:gd name="T53" fmla="*/ 11980 h 669"/>
                <a:gd name="T54" fmla="*/ 374354 w 653"/>
                <a:gd name="T55" fmla="*/ 31946 h 669"/>
                <a:gd name="T56" fmla="*/ 362364 w 653"/>
                <a:gd name="T57" fmla="*/ 57237 h 669"/>
                <a:gd name="T58" fmla="*/ 350374 w 653"/>
                <a:gd name="T59" fmla="*/ 89183 h 669"/>
                <a:gd name="T60" fmla="*/ 338384 w 653"/>
                <a:gd name="T61" fmla="*/ 121129 h 669"/>
                <a:gd name="T62" fmla="*/ 318401 w 653"/>
                <a:gd name="T63" fmla="*/ 161061 h 669"/>
                <a:gd name="T64" fmla="*/ 301082 w 653"/>
                <a:gd name="T65" fmla="*/ 210311 h 669"/>
                <a:gd name="T66" fmla="*/ 277102 w 653"/>
                <a:gd name="T67" fmla="*/ 262223 h 669"/>
                <a:gd name="T68" fmla="*/ 257119 w 653"/>
                <a:gd name="T69" fmla="*/ 306149 h 669"/>
                <a:gd name="T70" fmla="*/ 237136 w 653"/>
                <a:gd name="T71" fmla="*/ 351406 h 669"/>
                <a:gd name="T72" fmla="*/ 221149 w 653"/>
                <a:gd name="T73" fmla="*/ 387345 h 669"/>
                <a:gd name="T74" fmla="*/ 205162 w 653"/>
                <a:gd name="T75" fmla="*/ 423285 h 669"/>
                <a:gd name="T76" fmla="*/ 193172 w 653"/>
                <a:gd name="T77" fmla="*/ 455231 h 669"/>
                <a:gd name="T78" fmla="*/ 181182 w 653"/>
                <a:gd name="T79" fmla="*/ 479190 h 669"/>
                <a:gd name="T80" fmla="*/ 173189 w 653"/>
                <a:gd name="T81" fmla="*/ 500487 h 669"/>
                <a:gd name="T82" fmla="*/ 165196 w 653"/>
                <a:gd name="T83" fmla="*/ 520454 h 669"/>
                <a:gd name="T84" fmla="*/ 127893 w 653"/>
                <a:gd name="T85" fmla="*/ 592332 h 669"/>
                <a:gd name="T86" fmla="*/ 95920 w 653"/>
                <a:gd name="T87" fmla="*/ 653562 h 669"/>
                <a:gd name="T88" fmla="*/ 67943 w 653"/>
                <a:gd name="T89" fmla="*/ 701481 h 669"/>
                <a:gd name="T90" fmla="*/ 47960 w 653"/>
                <a:gd name="T91" fmla="*/ 737420 h 669"/>
                <a:gd name="T92" fmla="*/ 19983 w 653"/>
                <a:gd name="T93" fmla="*/ 737420 h 669"/>
                <a:gd name="T94" fmla="*/ 3997 w 653"/>
                <a:gd name="T95" fmla="*/ 733427 h 669"/>
                <a:gd name="T96" fmla="*/ 0 w 653"/>
                <a:gd name="T97" fmla="*/ 765373 h 669"/>
                <a:gd name="T98" fmla="*/ 79933 w 653"/>
                <a:gd name="T99" fmla="*/ 785339 h 669"/>
                <a:gd name="T100" fmla="*/ 153206 w 653"/>
                <a:gd name="T101" fmla="*/ 814623 h 669"/>
                <a:gd name="T102" fmla="*/ 213156 w 653"/>
                <a:gd name="T103" fmla="*/ 846569 h 669"/>
                <a:gd name="T104" fmla="*/ 265112 w 653"/>
                <a:gd name="T105" fmla="*/ 882508 h 669"/>
                <a:gd name="T106" fmla="*/ 289092 w 653"/>
                <a:gd name="T107" fmla="*/ 858549 h 669"/>
                <a:gd name="T108" fmla="*/ 342381 w 653"/>
                <a:gd name="T109" fmla="*/ 544413 h 669"/>
                <a:gd name="T110" fmla="*/ 410324 w 653"/>
                <a:gd name="T111" fmla="*/ 379359 h 669"/>
                <a:gd name="T112" fmla="*/ 483597 w 653"/>
                <a:gd name="T113" fmla="*/ 544413 h 669"/>
                <a:gd name="T114" fmla="*/ 342381 w 653"/>
                <a:gd name="T115" fmla="*/ 544413 h 66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653" h="669">
                  <a:moveTo>
                    <a:pt x="217" y="645"/>
                  </a:moveTo>
                  <a:lnTo>
                    <a:pt x="202" y="633"/>
                  </a:lnTo>
                  <a:lnTo>
                    <a:pt x="193" y="624"/>
                  </a:lnTo>
                  <a:lnTo>
                    <a:pt x="205" y="578"/>
                  </a:lnTo>
                  <a:lnTo>
                    <a:pt x="217" y="542"/>
                  </a:lnTo>
                  <a:lnTo>
                    <a:pt x="417" y="542"/>
                  </a:lnTo>
                  <a:lnTo>
                    <a:pt x="429" y="578"/>
                  </a:lnTo>
                  <a:lnTo>
                    <a:pt x="444" y="627"/>
                  </a:lnTo>
                  <a:lnTo>
                    <a:pt x="429" y="642"/>
                  </a:lnTo>
                  <a:lnTo>
                    <a:pt x="423" y="648"/>
                  </a:lnTo>
                  <a:lnTo>
                    <a:pt x="441" y="669"/>
                  </a:lnTo>
                  <a:lnTo>
                    <a:pt x="496" y="624"/>
                  </a:lnTo>
                  <a:lnTo>
                    <a:pt x="550" y="590"/>
                  </a:lnTo>
                  <a:lnTo>
                    <a:pt x="602" y="566"/>
                  </a:lnTo>
                  <a:lnTo>
                    <a:pt x="653" y="551"/>
                  </a:lnTo>
                  <a:lnTo>
                    <a:pt x="650" y="521"/>
                  </a:lnTo>
                  <a:lnTo>
                    <a:pt x="617" y="530"/>
                  </a:lnTo>
                  <a:lnTo>
                    <a:pt x="565" y="451"/>
                  </a:lnTo>
                  <a:lnTo>
                    <a:pt x="517" y="379"/>
                  </a:lnTo>
                  <a:lnTo>
                    <a:pt x="472" y="309"/>
                  </a:lnTo>
                  <a:lnTo>
                    <a:pt x="432" y="242"/>
                  </a:lnTo>
                  <a:lnTo>
                    <a:pt x="396" y="176"/>
                  </a:lnTo>
                  <a:lnTo>
                    <a:pt x="363" y="115"/>
                  </a:lnTo>
                  <a:lnTo>
                    <a:pt x="335" y="55"/>
                  </a:lnTo>
                  <a:lnTo>
                    <a:pt x="311" y="0"/>
                  </a:lnTo>
                  <a:lnTo>
                    <a:pt x="290" y="0"/>
                  </a:lnTo>
                  <a:lnTo>
                    <a:pt x="287" y="9"/>
                  </a:lnTo>
                  <a:lnTo>
                    <a:pt x="281" y="24"/>
                  </a:lnTo>
                  <a:lnTo>
                    <a:pt x="272" y="43"/>
                  </a:lnTo>
                  <a:lnTo>
                    <a:pt x="263" y="67"/>
                  </a:lnTo>
                  <a:lnTo>
                    <a:pt x="254" y="91"/>
                  </a:lnTo>
                  <a:lnTo>
                    <a:pt x="239" y="121"/>
                  </a:lnTo>
                  <a:lnTo>
                    <a:pt x="226" y="158"/>
                  </a:lnTo>
                  <a:lnTo>
                    <a:pt x="208" y="197"/>
                  </a:lnTo>
                  <a:lnTo>
                    <a:pt x="193" y="230"/>
                  </a:lnTo>
                  <a:lnTo>
                    <a:pt x="178" y="264"/>
                  </a:lnTo>
                  <a:lnTo>
                    <a:pt x="166" y="291"/>
                  </a:lnTo>
                  <a:lnTo>
                    <a:pt x="154" y="318"/>
                  </a:lnTo>
                  <a:lnTo>
                    <a:pt x="145" y="342"/>
                  </a:lnTo>
                  <a:lnTo>
                    <a:pt x="136" y="360"/>
                  </a:lnTo>
                  <a:lnTo>
                    <a:pt x="130" y="376"/>
                  </a:lnTo>
                  <a:lnTo>
                    <a:pt x="124" y="391"/>
                  </a:lnTo>
                  <a:lnTo>
                    <a:pt x="96" y="445"/>
                  </a:lnTo>
                  <a:lnTo>
                    <a:pt x="72" y="491"/>
                  </a:lnTo>
                  <a:lnTo>
                    <a:pt x="51" y="527"/>
                  </a:lnTo>
                  <a:lnTo>
                    <a:pt x="36" y="554"/>
                  </a:lnTo>
                  <a:lnTo>
                    <a:pt x="15" y="554"/>
                  </a:lnTo>
                  <a:lnTo>
                    <a:pt x="3" y="551"/>
                  </a:lnTo>
                  <a:lnTo>
                    <a:pt x="0" y="575"/>
                  </a:lnTo>
                  <a:lnTo>
                    <a:pt x="60" y="590"/>
                  </a:lnTo>
                  <a:lnTo>
                    <a:pt x="115" y="612"/>
                  </a:lnTo>
                  <a:lnTo>
                    <a:pt x="160" y="636"/>
                  </a:lnTo>
                  <a:lnTo>
                    <a:pt x="199" y="663"/>
                  </a:lnTo>
                  <a:lnTo>
                    <a:pt x="217" y="645"/>
                  </a:lnTo>
                  <a:close/>
                  <a:moveTo>
                    <a:pt x="257" y="409"/>
                  </a:moveTo>
                  <a:lnTo>
                    <a:pt x="308" y="285"/>
                  </a:lnTo>
                  <a:lnTo>
                    <a:pt x="363" y="409"/>
                  </a:lnTo>
                  <a:lnTo>
                    <a:pt x="257" y="409"/>
                  </a:lnTo>
                  <a:close/>
                </a:path>
              </a:pathLst>
            </a:custGeom>
            <a:gradFill rotWithShape="1">
              <a:gsLst>
                <a:gs pos="0">
                  <a:srgbClr val="FF6600"/>
                </a:gs>
                <a:gs pos="100000">
                  <a:srgbClr val="FFCC00"/>
                </a:gs>
              </a:gsLst>
              <a:lin ang="5400000" scaled="1"/>
            </a:gradFill>
            <a:ln w="38100" cmpd="sng">
              <a:solidFill>
                <a:srgbClr val="FFCC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61" name="Freeform 69"/>
            <p:cNvSpPr>
              <a:spLocks/>
            </p:cNvSpPr>
            <p:nvPr/>
          </p:nvSpPr>
          <p:spPr bwMode="auto">
            <a:xfrm>
              <a:off x="4286210" y="1142984"/>
              <a:ext cx="620707" cy="934940"/>
            </a:xfrm>
            <a:custGeom>
              <a:avLst/>
              <a:gdLst>
                <a:gd name="T0" fmla="*/ 584743 w 466"/>
                <a:gd name="T1" fmla="*/ 59932 h 702"/>
                <a:gd name="T2" fmla="*/ 588739 w 466"/>
                <a:gd name="T3" fmla="*/ 165146 h 702"/>
                <a:gd name="T4" fmla="*/ 600727 w 466"/>
                <a:gd name="T5" fmla="*/ 254378 h 702"/>
                <a:gd name="T6" fmla="*/ 620707 w 466"/>
                <a:gd name="T7" fmla="*/ 350270 h 702"/>
                <a:gd name="T8" fmla="*/ 568759 w 466"/>
                <a:gd name="T9" fmla="*/ 322301 h 702"/>
                <a:gd name="T10" fmla="*/ 519476 w 466"/>
                <a:gd name="T11" fmla="*/ 282347 h 702"/>
                <a:gd name="T12" fmla="*/ 447548 w 466"/>
                <a:gd name="T13" fmla="*/ 286342 h 702"/>
                <a:gd name="T14" fmla="*/ 394269 w 466"/>
                <a:gd name="T15" fmla="*/ 330292 h 702"/>
                <a:gd name="T16" fmla="*/ 386277 w 466"/>
                <a:gd name="T17" fmla="*/ 391556 h 702"/>
                <a:gd name="T18" fmla="*/ 394269 w 466"/>
                <a:gd name="T19" fmla="*/ 447493 h 702"/>
                <a:gd name="T20" fmla="*/ 402261 w 466"/>
                <a:gd name="T21" fmla="*/ 523407 h 702"/>
                <a:gd name="T22" fmla="*/ 406257 w 466"/>
                <a:gd name="T23" fmla="*/ 576680 h 702"/>
                <a:gd name="T24" fmla="*/ 402261 w 466"/>
                <a:gd name="T25" fmla="*/ 656589 h 702"/>
                <a:gd name="T26" fmla="*/ 354309 w 466"/>
                <a:gd name="T27" fmla="*/ 757807 h 702"/>
                <a:gd name="T28" fmla="*/ 266398 w 466"/>
                <a:gd name="T29" fmla="*/ 829726 h 702"/>
                <a:gd name="T30" fmla="*/ 145187 w 466"/>
                <a:gd name="T31" fmla="*/ 871012 h 702"/>
                <a:gd name="T32" fmla="*/ 67931 w 466"/>
                <a:gd name="T33" fmla="*/ 902976 h 702"/>
                <a:gd name="T34" fmla="*/ 19980 w 466"/>
                <a:gd name="T35" fmla="*/ 926949 h 702"/>
                <a:gd name="T36" fmla="*/ 31968 w 466"/>
                <a:gd name="T37" fmla="*/ 813744 h 702"/>
                <a:gd name="T38" fmla="*/ 0 w 466"/>
                <a:gd name="T39" fmla="*/ 576680 h 702"/>
                <a:gd name="T40" fmla="*/ 55944 w 466"/>
                <a:gd name="T41" fmla="*/ 636612 h 702"/>
                <a:gd name="T42" fmla="*/ 129203 w 466"/>
                <a:gd name="T43" fmla="*/ 636612 h 702"/>
                <a:gd name="T44" fmla="*/ 169163 w 466"/>
                <a:gd name="T45" fmla="*/ 604648 h 702"/>
                <a:gd name="T46" fmla="*/ 173159 w 466"/>
                <a:gd name="T47" fmla="*/ 556702 h 702"/>
                <a:gd name="T48" fmla="*/ 165167 w 466"/>
                <a:gd name="T49" fmla="*/ 511420 h 702"/>
                <a:gd name="T50" fmla="*/ 145187 w 466"/>
                <a:gd name="T51" fmla="*/ 415529 h 702"/>
                <a:gd name="T52" fmla="*/ 145187 w 466"/>
                <a:gd name="T53" fmla="*/ 286342 h 702"/>
                <a:gd name="T54" fmla="*/ 201130 w 466"/>
                <a:gd name="T55" fmla="*/ 169142 h 702"/>
                <a:gd name="T56" fmla="*/ 274390 w 466"/>
                <a:gd name="T57" fmla="*/ 109210 h 702"/>
                <a:gd name="T58" fmla="*/ 326337 w 466"/>
                <a:gd name="T59" fmla="*/ 85237 h 702"/>
                <a:gd name="T60" fmla="*/ 398265 w 466"/>
                <a:gd name="T61" fmla="*/ 67923 h 702"/>
                <a:gd name="T62" fmla="*/ 491504 w 466"/>
                <a:gd name="T63" fmla="*/ 59932 h 702"/>
                <a:gd name="T64" fmla="*/ 543452 w 466"/>
                <a:gd name="T65" fmla="*/ 31964 h 702"/>
                <a:gd name="T66" fmla="*/ 584743 w 466"/>
                <a:gd name="T67" fmla="*/ 3995 h 7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66" h="702">
                  <a:moveTo>
                    <a:pt x="439" y="3"/>
                  </a:moveTo>
                  <a:lnTo>
                    <a:pt x="439" y="45"/>
                  </a:lnTo>
                  <a:lnTo>
                    <a:pt x="442" y="88"/>
                  </a:lnTo>
                  <a:lnTo>
                    <a:pt x="442" y="124"/>
                  </a:lnTo>
                  <a:lnTo>
                    <a:pt x="445" y="157"/>
                  </a:lnTo>
                  <a:lnTo>
                    <a:pt x="451" y="191"/>
                  </a:lnTo>
                  <a:lnTo>
                    <a:pt x="454" y="218"/>
                  </a:lnTo>
                  <a:lnTo>
                    <a:pt x="466" y="263"/>
                  </a:lnTo>
                  <a:lnTo>
                    <a:pt x="436" y="266"/>
                  </a:lnTo>
                  <a:lnTo>
                    <a:pt x="427" y="242"/>
                  </a:lnTo>
                  <a:lnTo>
                    <a:pt x="420" y="215"/>
                  </a:lnTo>
                  <a:lnTo>
                    <a:pt x="390" y="212"/>
                  </a:lnTo>
                  <a:lnTo>
                    <a:pt x="369" y="209"/>
                  </a:lnTo>
                  <a:lnTo>
                    <a:pt x="336" y="215"/>
                  </a:lnTo>
                  <a:lnTo>
                    <a:pt x="312" y="227"/>
                  </a:lnTo>
                  <a:lnTo>
                    <a:pt x="296" y="248"/>
                  </a:lnTo>
                  <a:lnTo>
                    <a:pt x="290" y="278"/>
                  </a:lnTo>
                  <a:lnTo>
                    <a:pt x="290" y="294"/>
                  </a:lnTo>
                  <a:lnTo>
                    <a:pt x="293" y="315"/>
                  </a:lnTo>
                  <a:lnTo>
                    <a:pt x="296" y="336"/>
                  </a:lnTo>
                  <a:lnTo>
                    <a:pt x="299" y="363"/>
                  </a:lnTo>
                  <a:lnTo>
                    <a:pt x="302" y="393"/>
                  </a:lnTo>
                  <a:lnTo>
                    <a:pt x="305" y="415"/>
                  </a:lnTo>
                  <a:lnTo>
                    <a:pt x="305" y="433"/>
                  </a:lnTo>
                  <a:lnTo>
                    <a:pt x="305" y="448"/>
                  </a:lnTo>
                  <a:lnTo>
                    <a:pt x="302" y="493"/>
                  </a:lnTo>
                  <a:lnTo>
                    <a:pt x="290" y="533"/>
                  </a:lnTo>
                  <a:lnTo>
                    <a:pt x="266" y="569"/>
                  </a:lnTo>
                  <a:lnTo>
                    <a:pt x="239" y="599"/>
                  </a:lnTo>
                  <a:lnTo>
                    <a:pt x="200" y="623"/>
                  </a:lnTo>
                  <a:lnTo>
                    <a:pt x="157" y="642"/>
                  </a:lnTo>
                  <a:lnTo>
                    <a:pt x="109" y="654"/>
                  </a:lnTo>
                  <a:lnTo>
                    <a:pt x="54" y="657"/>
                  </a:lnTo>
                  <a:lnTo>
                    <a:pt x="51" y="678"/>
                  </a:lnTo>
                  <a:lnTo>
                    <a:pt x="45" y="702"/>
                  </a:lnTo>
                  <a:lnTo>
                    <a:pt x="15" y="696"/>
                  </a:lnTo>
                  <a:lnTo>
                    <a:pt x="21" y="651"/>
                  </a:lnTo>
                  <a:lnTo>
                    <a:pt x="24" y="611"/>
                  </a:lnTo>
                  <a:lnTo>
                    <a:pt x="18" y="530"/>
                  </a:lnTo>
                  <a:lnTo>
                    <a:pt x="0" y="433"/>
                  </a:lnTo>
                  <a:lnTo>
                    <a:pt x="30" y="436"/>
                  </a:lnTo>
                  <a:lnTo>
                    <a:pt x="42" y="478"/>
                  </a:lnTo>
                  <a:lnTo>
                    <a:pt x="69" y="481"/>
                  </a:lnTo>
                  <a:lnTo>
                    <a:pt x="97" y="478"/>
                  </a:lnTo>
                  <a:lnTo>
                    <a:pt x="115" y="469"/>
                  </a:lnTo>
                  <a:lnTo>
                    <a:pt x="127" y="454"/>
                  </a:lnTo>
                  <a:lnTo>
                    <a:pt x="130" y="430"/>
                  </a:lnTo>
                  <a:lnTo>
                    <a:pt x="130" y="418"/>
                  </a:lnTo>
                  <a:lnTo>
                    <a:pt x="127" y="402"/>
                  </a:lnTo>
                  <a:lnTo>
                    <a:pt x="124" y="384"/>
                  </a:lnTo>
                  <a:lnTo>
                    <a:pt x="118" y="360"/>
                  </a:lnTo>
                  <a:lnTo>
                    <a:pt x="109" y="312"/>
                  </a:lnTo>
                  <a:lnTo>
                    <a:pt x="106" y="266"/>
                  </a:lnTo>
                  <a:lnTo>
                    <a:pt x="109" y="215"/>
                  </a:lnTo>
                  <a:lnTo>
                    <a:pt x="127" y="166"/>
                  </a:lnTo>
                  <a:lnTo>
                    <a:pt x="151" y="127"/>
                  </a:lnTo>
                  <a:lnTo>
                    <a:pt x="187" y="91"/>
                  </a:lnTo>
                  <a:lnTo>
                    <a:pt x="206" y="82"/>
                  </a:lnTo>
                  <a:lnTo>
                    <a:pt x="224" y="73"/>
                  </a:lnTo>
                  <a:lnTo>
                    <a:pt x="245" y="64"/>
                  </a:lnTo>
                  <a:lnTo>
                    <a:pt x="272" y="57"/>
                  </a:lnTo>
                  <a:lnTo>
                    <a:pt x="299" y="51"/>
                  </a:lnTo>
                  <a:lnTo>
                    <a:pt x="333" y="48"/>
                  </a:lnTo>
                  <a:lnTo>
                    <a:pt x="369" y="45"/>
                  </a:lnTo>
                  <a:lnTo>
                    <a:pt x="405" y="42"/>
                  </a:lnTo>
                  <a:lnTo>
                    <a:pt x="408" y="24"/>
                  </a:lnTo>
                  <a:lnTo>
                    <a:pt x="411" y="0"/>
                  </a:lnTo>
                  <a:lnTo>
                    <a:pt x="439" y="3"/>
                  </a:lnTo>
                  <a:close/>
                </a:path>
              </a:pathLst>
            </a:custGeom>
            <a:gradFill rotWithShape="1">
              <a:gsLst>
                <a:gs pos="0">
                  <a:srgbClr val="FF6600"/>
                </a:gs>
                <a:gs pos="100000">
                  <a:srgbClr val="FFCC00"/>
                </a:gs>
              </a:gsLst>
              <a:lin ang="5400000" scaled="1"/>
            </a:gradFill>
            <a:ln w="38100" cmpd="sng">
              <a:solidFill>
                <a:srgbClr val="FFCC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62" name="Freeform 70"/>
            <p:cNvSpPr>
              <a:spLocks noEditPoints="1"/>
            </p:cNvSpPr>
            <p:nvPr/>
          </p:nvSpPr>
          <p:spPr bwMode="auto">
            <a:xfrm>
              <a:off x="5000577" y="1214414"/>
              <a:ext cx="761992" cy="830177"/>
            </a:xfrm>
            <a:custGeom>
              <a:avLst/>
              <a:gdLst>
                <a:gd name="T0" fmla="*/ 23979 w 572"/>
                <a:gd name="T1" fmla="*/ 571663 h 623"/>
                <a:gd name="T2" fmla="*/ 95915 w 572"/>
                <a:gd name="T3" fmla="*/ 700920 h 623"/>
                <a:gd name="T4" fmla="*/ 153198 w 572"/>
                <a:gd name="T5" fmla="*/ 758219 h 623"/>
                <a:gd name="T6" fmla="*/ 294406 w 572"/>
                <a:gd name="T7" fmla="*/ 822182 h 623"/>
                <a:gd name="T8" fmla="*/ 410303 w 572"/>
                <a:gd name="T9" fmla="*/ 826179 h 623"/>
                <a:gd name="T10" fmla="*/ 483572 w 572"/>
                <a:gd name="T11" fmla="*/ 810189 h 623"/>
                <a:gd name="T12" fmla="*/ 596805 w 572"/>
                <a:gd name="T13" fmla="*/ 750224 h 623"/>
                <a:gd name="T14" fmla="*/ 704709 w 572"/>
                <a:gd name="T15" fmla="*/ 636958 h 623"/>
                <a:gd name="T16" fmla="*/ 753999 w 572"/>
                <a:gd name="T17" fmla="*/ 495708 h 623"/>
                <a:gd name="T18" fmla="*/ 753999 w 572"/>
                <a:gd name="T19" fmla="*/ 334469 h 623"/>
                <a:gd name="T20" fmla="*/ 700713 w 572"/>
                <a:gd name="T21" fmla="*/ 185224 h 623"/>
                <a:gd name="T22" fmla="*/ 600801 w 572"/>
                <a:gd name="T23" fmla="*/ 67960 h 623"/>
                <a:gd name="T24" fmla="*/ 467586 w 572"/>
                <a:gd name="T25" fmla="*/ 7995 h 623"/>
                <a:gd name="T26" fmla="*/ 310392 w 572"/>
                <a:gd name="T27" fmla="*/ 7995 h 623"/>
                <a:gd name="T28" fmla="*/ 169184 w 572"/>
                <a:gd name="T29" fmla="*/ 63962 h 623"/>
                <a:gd name="T30" fmla="*/ 59947 w 572"/>
                <a:gd name="T31" fmla="*/ 177229 h 623"/>
                <a:gd name="T32" fmla="*/ 3996 w 572"/>
                <a:gd name="T33" fmla="*/ 330472 h 623"/>
                <a:gd name="T34" fmla="*/ 3996 w 572"/>
                <a:gd name="T35" fmla="*/ 499705 h 623"/>
                <a:gd name="T36" fmla="*/ 237123 w 572"/>
                <a:gd name="T37" fmla="*/ 350460 h 623"/>
                <a:gd name="T38" fmla="*/ 273092 w 572"/>
                <a:gd name="T39" fmla="*/ 298491 h 623"/>
                <a:gd name="T40" fmla="*/ 322381 w 572"/>
                <a:gd name="T41" fmla="*/ 261179 h 623"/>
                <a:gd name="T42" fmla="*/ 382328 w 572"/>
                <a:gd name="T43" fmla="*/ 249186 h 623"/>
                <a:gd name="T44" fmla="*/ 443607 w 572"/>
                <a:gd name="T45" fmla="*/ 261179 h 623"/>
                <a:gd name="T46" fmla="*/ 487568 w 572"/>
                <a:gd name="T47" fmla="*/ 298491 h 623"/>
                <a:gd name="T48" fmla="*/ 519540 w 572"/>
                <a:gd name="T49" fmla="*/ 350460 h 623"/>
                <a:gd name="T50" fmla="*/ 527533 w 572"/>
                <a:gd name="T51" fmla="*/ 414422 h 623"/>
                <a:gd name="T52" fmla="*/ 519540 w 572"/>
                <a:gd name="T53" fmla="*/ 475719 h 623"/>
                <a:gd name="T54" fmla="*/ 487568 w 572"/>
                <a:gd name="T55" fmla="*/ 523691 h 623"/>
                <a:gd name="T56" fmla="*/ 439611 w 572"/>
                <a:gd name="T57" fmla="*/ 563668 h 623"/>
                <a:gd name="T58" fmla="*/ 382328 w 572"/>
                <a:gd name="T59" fmla="*/ 571663 h 623"/>
                <a:gd name="T60" fmla="*/ 322381 w 572"/>
                <a:gd name="T61" fmla="*/ 563668 h 623"/>
                <a:gd name="T62" fmla="*/ 273092 w 572"/>
                <a:gd name="T63" fmla="*/ 523691 h 623"/>
                <a:gd name="T64" fmla="*/ 237123 w 572"/>
                <a:gd name="T65" fmla="*/ 471722 h 623"/>
                <a:gd name="T66" fmla="*/ 225134 w 572"/>
                <a:gd name="T67" fmla="*/ 410425 h 6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72" h="623">
                  <a:moveTo>
                    <a:pt x="3" y="375"/>
                  </a:moveTo>
                  <a:lnTo>
                    <a:pt x="18" y="429"/>
                  </a:lnTo>
                  <a:lnTo>
                    <a:pt x="39" y="481"/>
                  </a:lnTo>
                  <a:lnTo>
                    <a:pt x="72" y="526"/>
                  </a:lnTo>
                  <a:lnTo>
                    <a:pt x="93" y="548"/>
                  </a:lnTo>
                  <a:lnTo>
                    <a:pt x="115" y="569"/>
                  </a:lnTo>
                  <a:lnTo>
                    <a:pt x="166" y="599"/>
                  </a:lnTo>
                  <a:lnTo>
                    <a:pt x="221" y="617"/>
                  </a:lnTo>
                  <a:lnTo>
                    <a:pt x="278" y="623"/>
                  </a:lnTo>
                  <a:lnTo>
                    <a:pt x="308" y="620"/>
                  </a:lnTo>
                  <a:lnTo>
                    <a:pt x="336" y="614"/>
                  </a:lnTo>
                  <a:lnTo>
                    <a:pt x="363" y="608"/>
                  </a:lnTo>
                  <a:lnTo>
                    <a:pt x="393" y="596"/>
                  </a:lnTo>
                  <a:lnTo>
                    <a:pt x="448" y="563"/>
                  </a:lnTo>
                  <a:lnTo>
                    <a:pt x="493" y="523"/>
                  </a:lnTo>
                  <a:lnTo>
                    <a:pt x="529" y="478"/>
                  </a:lnTo>
                  <a:lnTo>
                    <a:pt x="550" y="429"/>
                  </a:lnTo>
                  <a:lnTo>
                    <a:pt x="566" y="372"/>
                  </a:lnTo>
                  <a:lnTo>
                    <a:pt x="572" y="314"/>
                  </a:lnTo>
                  <a:lnTo>
                    <a:pt x="566" y="251"/>
                  </a:lnTo>
                  <a:lnTo>
                    <a:pt x="550" y="193"/>
                  </a:lnTo>
                  <a:lnTo>
                    <a:pt x="526" y="139"/>
                  </a:lnTo>
                  <a:lnTo>
                    <a:pt x="493" y="91"/>
                  </a:lnTo>
                  <a:lnTo>
                    <a:pt x="451" y="51"/>
                  </a:lnTo>
                  <a:lnTo>
                    <a:pt x="402" y="24"/>
                  </a:lnTo>
                  <a:lnTo>
                    <a:pt x="351" y="6"/>
                  </a:lnTo>
                  <a:lnTo>
                    <a:pt x="296" y="0"/>
                  </a:lnTo>
                  <a:lnTo>
                    <a:pt x="233" y="6"/>
                  </a:lnTo>
                  <a:lnTo>
                    <a:pt x="175" y="21"/>
                  </a:lnTo>
                  <a:lnTo>
                    <a:pt x="127" y="48"/>
                  </a:lnTo>
                  <a:lnTo>
                    <a:pt x="81" y="84"/>
                  </a:lnTo>
                  <a:lnTo>
                    <a:pt x="45" y="133"/>
                  </a:lnTo>
                  <a:lnTo>
                    <a:pt x="21" y="187"/>
                  </a:lnTo>
                  <a:lnTo>
                    <a:pt x="3" y="248"/>
                  </a:lnTo>
                  <a:lnTo>
                    <a:pt x="0" y="318"/>
                  </a:lnTo>
                  <a:lnTo>
                    <a:pt x="3" y="375"/>
                  </a:lnTo>
                  <a:close/>
                  <a:moveTo>
                    <a:pt x="172" y="284"/>
                  </a:moveTo>
                  <a:lnTo>
                    <a:pt x="178" y="263"/>
                  </a:lnTo>
                  <a:lnTo>
                    <a:pt x="190" y="242"/>
                  </a:lnTo>
                  <a:lnTo>
                    <a:pt x="205" y="224"/>
                  </a:lnTo>
                  <a:lnTo>
                    <a:pt x="221" y="209"/>
                  </a:lnTo>
                  <a:lnTo>
                    <a:pt x="242" y="196"/>
                  </a:lnTo>
                  <a:lnTo>
                    <a:pt x="263" y="190"/>
                  </a:lnTo>
                  <a:lnTo>
                    <a:pt x="287" y="187"/>
                  </a:lnTo>
                  <a:lnTo>
                    <a:pt x="311" y="190"/>
                  </a:lnTo>
                  <a:lnTo>
                    <a:pt x="333" y="196"/>
                  </a:lnTo>
                  <a:lnTo>
                    <a:pt x="351" y="209"/>
                  </a:lnTo>
                  <a:lnTo>
                    <a:pt x="366" y="224"/>
                  </a:lnTo>
                  <a:lnTo>
                    <a:pt x="381" y="242"/>
                  </a:lnTo>
                  <a:lnTo>
                    <a:pt x="390" y="263"/>
                  </a:lnTo>
                  <a:lnTo>
                    <a:pt x="393" y="284"/>
                  </a:lnTo>
                  <a:lnTo>
                    <a:pt x="396" y="311"/>
                  </a:lnTo>
                  <a:lnTo>
                    <a:pt x="393" y="333"/>
                  </a:lnTo>
                  <a:lnTo>
                    <a:pt x="390" y="357"/>
                  </a:lnTo>
                  <a:lnTo>
                    <a:pt x="378" y="375"/>
                  </a:lnTo>
                  <a:lnTo>
                    <a:pt x="366" y="393"/>
                  </a:lnTo>
                  <a:lnTo>
                    <a:pt x="348" y="411"/>
                  </a:lnTo>
                  <a:lnTo>
                    <a:pt x="330" y="423"/>
                  </a:lnTo>
                  <a:lnTo>
                    <a:pt x="308" y="429"/>
                  </a:lnTo>
                  <a:lnTo>
                    <a:pt x="287" y="429"/>
                  </a:lnTo>
                  <a:lnTo>
                    <a:pt x="263" y="429"/>
                  </a:lnTo>
                  <a:lnTo>
                    <a:pt x="242" y="423"/>
                  </a:lnTo>
                  <a:lnTo>
                    <a:pt x="224" y="411"/>
                  </a:lnTo>
                  <a:lnTo>
                    <a:pt x="205" y="393"/>
                  </a:lnTo>
                  <a:lnTo>
                    <a:pt x="190" y="375"/>
                  </a:lnTo>
                  <a:lnTo>
                    <a:pt x="178" y="354"/>
                  </a:lnTo>
                  <a:lnTo>
                    <a:pt x="172" y="333"/>
                  </a:lnTo>
                  <a:lnTo>
                    <a:pt x="169" y="308"/>
                  </a:lnTo>
                  <a:lnTo>
                    <a:pt x="172" y="284"/>
                  </a:lnTo>
                  <a:close/>
                </a:path>
              </a:pathLst>
            </a:custGeom>
            <a:gradFill rotWithShape="1">
              <a:gsLst>
                <a:gs pos="0">
                  <a:srgbClr val="FF6600"/>
                </a:gs>
                <a:gs pos="100000">
                  <a:srgbClr val="FFCC00"/>
                </a:gs>
              </a:gsLst>
              <a:lin ang="5400000" scaled="1"/>
            </a:gradFill>
            <a:ln w="38100" cmpd="sng">
              <a:solidFill>
                <a:srgbClr val="FFCC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63" name="Freeform 66"/>
            <p:cNvSpPr>
              <a:spLocks/>
            </p:cNvSpPr>
            <p:nvPr/>
          </p:nvSpPr>
          <p:spPr bwMode="auto">
            <a:xfrm>
              <a:off x="5857819" y="1214414"/>
              <a:ext cx="841366" cy="858749"/>
            </a:xfrm>
            <a:custGeom>
              <a:avLst/>
              <a:gdLst>
                <a:gd name="T0" fmla="*/ 83870 w 632"/>
                <a:gd name="T1" fmla="*/ 169087 h 645"/>
                <a:gd name="T2" fmla="*/ 79877 w 632"/>
                <a:gd name="T3" fmla="*/ 45267 h 645"/>
                <a:gd name="T4" fmla="*/ 113158 w 632"/>
                <a:gd name="T5" fmla="*/ 0 h 645"/>
                <a:gd name="T6" fmla="*/ 370095 w 632"/>
                <a:gd name="T7" fmla="*/ 226337 h 645"/>
                <a:gd name="T8" fmla="*/ 471271 w 632"/>
                <a:gd name="T9" fmla="*/ 298232 h 645"/>
                <a:gd name="T10" fmla="*/ 543160 w 632"/>
                <a:gd name="T11" fmla="*/ 342168 h 645"/>
                <a:gd name="T12" fmla="*/ 539167 w 632"/>
                <a:gd name="T13" fmla="*/ 181070 h 645"/>
                <a:gd name="T14" fmla="*/ 519197 w 632"/>
                <a:gd name="T15" fmla="*/ 77221 h 645"/>
                <a:gd name="T16" fmla="*/ 471271 w 632"/>
                <a:gd name="T17" fmla="*/ 19971 h 645"/>
                <a:gd name="T18" fmla="*/ 580436 w 632"/>
                <a:gd name="T19" fmla="*/ 31953 h 645"/>
                <a:gd name="T20" fmla="*/ 660313 w 632"/>
                <a:gd name="T21" fmla="*/ 35948 h 645"/>
                <a:gd name="T22" fmla="*/ 737527 w 632"/>
                <a:gd name="T23" fmla="*/ 31953 h 645"/>
                <a:gd name="T24" fmla="*/ 841366 w 632"/>
                <a:gd name="T25" fmla="*/ 19971 h 645"/>
                <a:gd name="T26" fmla="*/ 781459 w 632"/>
                <a:gd name="T27" fmla="*/ 81215 h 645"/>
                <a:gd name="T28" fmla="*/ 769477 w 632"/>
                <a:gd name="T29" fmla="*/ 230331 h 645"/>
                <a:gd name="T30" fmla="*/ 765483 w 632"/>
                <a:gd name="T31" fmla="*/ 411401 h 645"/>
                <a:gd name="T32" fmla="*/ 773471 w 632"/>
                <a:gd name="T33" fmla="*/ 644395 h 645"/>
                <a:gd name="T34" fmla="*/ 801428 w 632"/>
                <a:gd name="T35" fmla="*/ 830790 h 645"/>
                <a:gd name="T36" fmla="*/ 753502 w 632"/>
                <a:gd name="T37" fmla="*/ 846766 h 645"/>
                <a:gd name="T38" fmla="*/ 709570 w 632"/>
                <a:gd name="T39" fmla="*/ 810819 h 645"/>
                <a:gd name="T40" fmla="*/ 652325 w 632"/>
                <a:gd name="T41" fmla="*/ 765551 h 645"/>
                <a:gd name="T42" fmla="*/ 580436 w 632"/>
                <a:gd name="T43" fmla="*/ 709633 h 645"/>
                <a:gd name="T44" fmla="*/ 451302 w 632"/>
                <a:gd name="T45" fmla="*/ 620430 h 645"/>
                <a:gd name="T46" fmla="*/ 334150 w 632"/>
                <a:gd name="T47" fmla="*/ 540546 h 645"/>
                <a:gd name="T48" fmla="*/ 302199 w 632"/>
                <a:gd name="T49" fmla="*/ 600459 h 645"/>
                <a:gd name="T50" fmla="*/ 318175 w 632"/>
                <a:gd name="T51" fmla="*/ 725610 h 645"/>
                <a:gd name="T52" fmla="*/ 386070 w 632"/>
                <a:gd name="T53" fmla="*/ 781528 h 645"/>
                <a:gd name="T54" fmla="*/ 322169 w 632"/>
                <a:gd name="T55" fmla="*/ 818807 h 645"/>
                <a:gd name="T56" fmla="*/ 216998 w 632"/>
                <a:gd name="T57" fmla="*/ 806825 h 645"/>
                <a:gd name="T58" fmla="*/ 89195 w 632"/>
                <a:gd name="T59" fmla="*/ 810819 h 645"/>
                <a:gd name="T60" fmla="*/ 0 w 632"/>
                <a:gd name="T61" fmla="*/ 781528 h 645"/>
                <a:gd name="T62" fmla="*/ 67895 w 632"/>
                <a:gd name="T63" fmla="*/ 721615 h 645"/>
                <a:gd name="T64" fmla="*/ 75883 w 632"/>
                <a:gd name="T65" fmla="*/ 616435 h 645"/>
                <a:gd name="T66" fmla="*/ 79877 w 632"/>
                <a:gd name="T67" fmla="*/ 491284 h 645"/>
                <a:gd name="T68" fmla="*/ 83870 w 632"/>
                <a:gd name="T69" fmla="*/ 334180 h 6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32" h="645">
                  <a:moveTo>
                    <a:pt x="63" y="188"/>
                  </a:moveTo>
                  <a:lnTo>
                    <a:pt x="63" y="127"/>
                  </a:lnTo>
                  <a:lnTo>
                    <a:pt x="63" y="76"/>
                  </a:lnTo>
                  <a:lnTo>
                    <a:pt x="60" y="34"/>
                  </a:lnTo>
                  <a:lnTo>
                    <a:pt x="57" y="0"/>
                  </a:lnTo>
                  <a:lnTo>
                    <a:pt x="85" y="0"/>
                  </a:lnTo>
                  <a:lnTo>
                    <a:pt x="175" y="85"/>
                  </a:lnTo>
                  <a:lnTo>
                    <a:pt x="278" y="170"/>
                  </a:lnTo>
                  <a:lnTo>
                    <a:pt x="321" y="200"/>
                  </a:lnTo>
                  <a:lnTo>
                    <a:pt x="354" y="224"/>
                  </a:lnTo>
                  <a:lnTo>
                    <a:pt x="384" y="245"/>
                  </a:lnTo>
                  <a:lnTo>
                    <a:pt x="408" y="257"/>
                  </a:lnTo>
                  <a:lnTo>
                    <a:pt x="408" y="191"/>
                  </a:lnTo>
                  <a:lnTo>
                    <a:pt x="405" y="136"/>
                  </a:lnTo>
                  <a:lnTo>
                    <a:pt x="399" y="91"/>
                  </a:lnTo>
                  <a:lnTo>
                    <a:pt x="390" y="58"/>
                  </a:lnTo>
                  <a:lnTo>
                    <a:pt x="354" y="49"/>
                  </a:lnTo>
                  <a:lnTo>
                    <a:pt x="354" y="15"/>
                  </a:lnTo>
                  <a:lnTo>
                    <a:pt x="396" y="21"/>
                  </a:lnTo>
                  <a:lnTo>
                    <a:pt x="436" y="24"/>
                  </a:lnTo>
                  <a:lnTo>
                    <a:pt x="466" y="27"/>
                  </a:lnTo>
                  <a:lnTo>
                    <a:pt x="496" y="27"/>
                  </a:lnTo>
                  <a:lnTo>
                    <a:pt x="523" y="27"/>
                  </a:lnTo>
                  <a:lnTo>
                    <a:pt x="554" y="24"/>
                  </a:lnTo>
                  <a:lnTo>
                    <a:pt x="590" y="21"/>
                  </a:lnTo>
                  <a:lnTo>
                    <a:pt x="632" y="15"/>
                  </a:lnTo>
                  <a:lnTo>
                    <a:pt x="632" y="46"/>
                  </a:lnTo>
                  <a:lnTo>
                    <a:pt x="587" y="61"/>
                  </a:lnTo>
                  <a:lnTo>
                    <a:pt x="581" y="112"/>
                  </a:lnTo>
                  <a:lnTo>
                    <a:pt x="578" y="173"/>
                  </a:lnTo>
                  <a:lnTo>
                    <a:pt x="575" y="236"/>
                  </a:lnTo>
                  <a:lnTo>
                    <a:pt x="575" y="309"/>
                  </a:lnTo>
                  <a:lnTo>
                    <a:pt x="575" y="400"/>
                  </a:lnTo>
                  <a:lnTo>
                    <a:pt x="581" y="484"/>
                  </a:lnTo>
                  <a:lnTo>
                    <a:pt x="590" y="557"/>
                  </a:lnTo>
                  <a:lnTo>
                    <a:pt x="602" y="624"/>
                  </a:lnTo>
                  <a:lnTo>
                    <a:pt x="575" y="645"/>
                  </a:lnTo>
                  <a:lnTo>
                    <a:pt x="566" y="636"/>
                  </a:lnTo>
                  <a:lnTo>
                    <a:pt x="551" y="624"/>
                  </a:lnTo>
                  <a:lnTo>
                    <a:pt x="533" y="609"/>
                  </a:lnTo>
                  <a:lnTo>
                    <a:pt x="514" y="593"/>
                  </a:lnTo>
                  <a:lnTo>
                    <a:pt x="490" y="575"/>
                  </a:lnTo>
                  <a:lnTo>
                    <a:pt x="466" y="557"/>
                  </a:lnTo>
                  <a:lnTo>
                    <a:pt x="436" y="533"/>
                  </a:lnTo>
                  <a:lnTo>
                    <a:pt x="402" y="509"/>
                  </a:lnTo>
                  <a:lnTo>
                    <a:pt x="339" y="466"/>
                  </a:lnTo>
                  <a:lnTo>
                    <a:pt x="290" y="430"/>
                  </a:lnTo>
                  <a:lnTo>
                    <a:pt x="251" y="406"/>
                  </a:lnTo>
                  <a:lnTo>
                    <a:pt x="224" y="391"/>
                  </a:lnTo>
                  <a:lnTo>
                    <a:pt x="227" y="451"/>
                  </a:lnTo>
                  <a:lnTo>
                    <a:pt x="233" y="503"/>
                  </a:lnTo>
                  <a:lnTo>
                    <a:pt x="239" y="545"/>
                  </a:lnTo>
                  <a:lnTo>
                    <a:pt x="245" y="578"/>
                  </a:lnTo>
                  <a:lnTo>
                    <a:pt x="290" y="587"/>
                  </a:lnTo>
                  <a:lnTo>
                    <a:pt x="287" y="621"/>
                  </a:lnTo>
                  <a:lnTo>
                    <a:pt x="242" y="615"/>
                  </a:lnTo>
                  <a:lnTo>
                    <a:pt x="203" y="609"/>
                  </a:lnTo>
                  <a:lnTo>
                    <a:pt x="163" y="606"/>
                  </a:lnTo>
                  <a:lnTo>
                    <a:pt x="133" y="606"/>
                  </a:lnTo>
                  <a:lnTo>
                    <a:pt x="67" y="609"/>
                  </a:lnTo>
                  <a:lnTo>
                    <a:pt x="3" y="621"/>
                  </a:lnTo>
                  <a:lnTo>
                    <a:pt x="0" y="587"/>
                  </a:lnTo>
                  <a:lnTo>
                    <a:pt x="48" y="572"/>
                  </a:lnTo>
                  <a:lnTo>
                    <a:pt x="51" y="542"/>
                  </a:lnTo>
                  <a:lnTo>
                    <a:pt x="54" y="506"/>
                  </a:lnTo>
                  <a:lnTo>
                    <a:pt x="57" y="463"/>
                  </a:lnTo>
                  <a:lnTo>
                    <a:pt x="60" y="418"/>
                  </a:lnTo>
                  <a:lnTo>
                    <a:pt x="60" y="369"/>
                  </a:lnTo>
                  <a:lnTo>
                    <a:pt x="63" y="312"/>
                  </a:lnTo>
                  <a:lnTo>
                    <a:pt x="63" y="251"/>
                  </a:lnTo>
                  <a:lnTo>
                    <a:pt x="63" y="188"/>
                  </a:lnTo>
                  <a:close/>
                </a:path>
              </a:pathLst>
            </a:custGeom>
            <a:gradFill rotWithShape="1">
              <a:gsLst>
                <a:gs pos="0">
                  <a:srgbClr val="FF6600"/>
                </a:gs>
                <a:gs pos="100000">
                  <a:srgbClr val="FFCC00"/>
                </a:gs>
              </a:gsLst>
              <a:lin ang="5400000" scaled="1"/>
            </a:gradFill>
            <a:ln w="38100" cmpd="sng">
              <a:solidFill>
                <a:srgbClr val="FFCC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64" name="Freeform 69"/>
            <p:cNvSpPr>
              <a:spLocks/>
            </p:cNvSpPr>
            <p:nvPr/>
          </p:nvSpPr>
          <p:spPr bwMode="auto">
            <a:xfrm>
              <a:off x="6786497" y="1214414"/>
              <a:ext cx="620706" cy="934941"/>
            </a:xfrm>
            <a:custGeom>
              <a:avLst/>
              <a:gdLst>
                <a:gd name="T0" fmla="*/ 584742 w 466"/>
                <a:gd name="T1" fmla="*/ 59932 h 702"/>
                <a:gd name="T2" fmla="*/ 588738 w 466"/>
                <a:gd name="T3" fmla="*/ 165146 h 702"/>
                <a:gd name="T4" fmla="*/ 600726 w 466"/>
                <a:gd name="T5" fmla="*/ 254379 h 702"/>
                <a:gd name="T6" fmla="*/ 620706 w 466"/>
                <a:gd name="T7" fmla="*/ 350270 h 702"/>
                <a:gd name="T8" fmla="*/ 568759 w 466"/>
                <a:gd name="T9" fmla="*/ 322302 h 702"/>
                <a:gd name="T10" fmla="*/ 519475 w 466"/>
                <a:gd name="T11" fmla="*/ 282347 h 702"/>
                <a:gd name="T12" fmla="*/ 447548 w 466"/>
                <a:gd name="T13" fmla="*/ 286342 h 702"/>
                <a:gd name="T14" fmla="*/ 394268 w 466"/>
                <a:gd name="T15" fmla="*/ 330293 h 702"/>
                <a:gd name="T16" fmla="*/ 386276 w 466"/>
                <a:gd name="T17" fmla="*/ 391556 h 702"/>
                <a:gd name="T18" fmla="*/ 394268 w 466"/>
                <a:gd name="T19" fmla="*/ 447493 h 702"/>
                <a:gd name="T20" fmla="*/ 402260 w 466"/>
                <a:gd name="T21" fmla="*/ 523407 h 702"/>
                <a:gd name="T22" fmla="*/ 406256 w 466"/>
                <a:gd name="T23" fmla="*/ 576680 h 702"/>
                <a:gd name="T24" fmla="*/ 402260 w 466"/>
                <a:gd name="T25" fmla="*/ 656590 h 702"/>
                <a:gd name="T26" fmla="*/ 354309 w 466"/>
                <a:gd name="T27" fmla="*/ 757808 h 702"/>
                <a:gd name="T28" fmla="*/ 266397 w 466"/>
                <a:gd name="T29" fmla="*/ 829727 h 702"/>
                <a:gd name="T30" fmla="*/ 145187 w 466"/>
                <a:gd name="T31" fmla="*/ 871013 h 702"/>
                <a:gd name="T32" fmla="*/ 67931 w 466"/>
                <a:gd name="T33" fmla="*/ 902977 h 702"/>
                <a:gd name="T34" fmla="*/ 19980 w 466"/>
                <a:gd name="T35" fmla="*/ 926950 h 702"/>
                <a:gd name="T36" fmla="*/ 31968 w 466"/>
                <a:gd name="T37" fmla="*/ 813745 h 702"/>
                <a:gd name="T38" fmla="*/ 0 w 466"/>
                <a:gd name="T39" fmla="*/ 576680 h 702"/>
                <a:gd name="T40" fmla="*/ 55943 w 466"/>
                <a:gd name="T41" fmla="*/ 636612 h 702"/>
                <a:gd name="T42" fmla="*/ 129203 w 466"/>
                <a:gd name="T43" fmla="*/ 636612 h 702"/>
                <a:gd name="T44" fmla="*/ 169162 w 466"/>
                <a:gd name="T45" fmla="*/ 604648 h 702"/>
                <a:gd name="T46" fmla="*/ 173158 w 466"/>
                <a:gd name="T47" fmla="*/ 556703 h 702"/>
                <a:gd name="T48" fmla="*/ 165166 w 466"/>
                <a:gd name="T49" fmla="*/ 511421 h 702"/>
                <a:gd name="T50" fmla="*/ 145187 w 466"/>
                <a:gd name="T51" fmla="*/ 415529 h 702"/>
                <a:gd name="T52" fmla="*/ 145187 w 466"/>
                <a:gd name="T53" fmla="*/ 286342 h 702"/>
                <a:gd name="T54" fmla="*/ 201130 w 466"/>
                <a:gd name="T55" fmla="*/ 169142 h 702"/>
                <a:gd name="T56" fmla="*/ 274389 w 466"/>
                <a:gd name="T57" fmla="*/ 109210 h 702"/>
                <a:gd name="T58" fmla="*/ 326337 w 466"/>
                <a:gd name="T59" fmla="*/ 85237 h 702"/>
                <a:gd name="T60" fmla="*/ 398264 w 466"/>
                <a:gd name="T61" fmla="*/ 67923 h 702"/>
                <a:gd name="T62" fmla="*/ 491503 w 466"/>
                <a:gd name="T63" fmla="*/ 59932 h 702"/>
                <a:gd name="T64" fmla="*/ 543451 w 466"/>
                <a:gd name="T65" fmla="*/ 31964 h 702"/>
                <a:gd name="T66" fmla="*/ 584742 w 466"/>
                <a:gd name="T67" fmla="*/ 3995 h 7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66" h="702">
                  <a:moveTo>
                    <a:pt x="439" y="3"/>
                  </a:moveTo>
                  <a:lnTo>
                    <a:pt x="439" y="45"/>
                  </a:lnTo>
                  <a:lnTo>
                    <a:pt x="442" y="88"/>
                  </a:lnTo>
                  <a:lnTo>
                    <a:pt x="442" y="124"/>
                  </a:lnTo>
                  <a:lnTo>
                    <a:pt x="445" y="157"/>
                  </a:lnTo>
                  <a:lnTo>
                    <a:pt x="451" y="191"/>
                  </a:lnTo>
                  <a:lnTo>
                    <a:pt x="454" y="218"/>
                  </a:lnTo>
                  <a:lnTo>
                    <a:pt x="466" y="263"/>
                  </a:lnTo>
                  <a:lnTo>
                    <a:pt x="436" y="266"/>
                  </a:lnTo>
                  <a:lnTo>
                    <a:pt x="427" y="242"/>
                  </a:lnTo>
                  <a:lnTo>
                    <a:pt x="420" y="215"/>
                  </a:lnTo>
                  <a:lnTo>
                    <a:pt x="390" y="212"/>
                  </a:lnTo>
                  <a:lnTo>
                    <a:pt x="369" y="209"/>
                  </a:lnTo>
                  <a:lnTo>
                    <a:pt x="336" y="215"/>
                  </a:lnTo>
                  <a:lnTo>
                    <a:pt x="312" y="227"/>
                  </a:lnTo>
                  <a:lnTo>
                    <a:pt x="296" y="248"/>
                  </a:lnTo>
                  <a:lnTo>
                    <a:pt x="290" y="278"/>
                  </a:lnTo>
                  <a:lnTo>
                    <a:pt x="290" y="294"/>
                  </a:lnTo>
                  <a:lnTo>
                    <a:pt x="293" y="315"/>
                  </a:lnTo>
                  <a:lnTo>
                    <a:pt x="296" y="336"/>
                  </a:lnTo>
                  <a:lnTo>
                    <a:pt x="299" y="363"/>
                  </a:lnTo>
                  <a:lnTo>
                    <a:pt x="302" y="393"/>
                  </a:lnTo>
                  <a:lnTo>
                    <a:pt x="305" y="415"/>
                  </a:lnTo>
                  <a:lnTo>
                    <a:pt x="305" y="433"/>
                  </a:lnTo>
                  <a:lnTo>
                    <a:pt x="305" y="448"/>
                  </a:lnTo>
                  <a:lnTo>
                    <a:pt x="302" y="493"/>
                  </a:lnTo>
                  <a:lnTo>
                    <a:pt x="290" y="533"/>
                  </a:lnTo>
                  <a:lnTo>
                    <a:pt x="266" y="569"/>
                  </a:lnTo>
                  <a:lnTo>
                    <a:pt x="239" y="599"/>
                  </a:lnTo>
                  <a:lnTo>
                    <a:pt x="200" y="623"/>
                  </a:lnTo>
                  <a:lnTo>
                    <a:pt x="157" y="642"/>
                  </a:lnTo>
                  <a:lnTo>
                    <a:pt x="109" y="654"/>
                  </a:lnTo>
                  <a:lnTo>
                    <a:pt x="54" y="657"/>
                  </a:lnTo>
                  <a:lnTo>
                    <a:pt x="51" y="678"/>
                  </a:lnTo>
                  <a:lnTo>
                    <a:pt x="45" y="702"/>
                  </a:lnTo>
                  <a:lnTo>
                    <a:pt x="15" y="696"/>
                  </a:lnTo>
                  <a:lnTo>
                    <a:pt x="21" y="651"/>
                  </a:lnTo>
                  <a:lnTo>
                    <a:pt x="24" y="611"/>
                  </a:lnTo>
                  <a:lnTo>
                    <a:pt x="18" y="530"/>
                  </a:lnTo>
                  <a:lnTo>
                    <a:pt x="0" y="433"/>
                  </a:lnTo>
                  <a:lnTo>
                    <a:pt x="30" y="436"/>
                  </a:lnTo>
                  <a:lnTo>
                    <a:pt x="42" y="478"/>
                  </a:lnTo>
                  <a:lnTo>
                    <a:pt x="69" y="481"/>
                  </a:lnTo>
                  <a:lnTo>
                    <a:pt x="97" y="478"/>
                  </a:lnTo>
                  <a:lnTo>
                    <a:pt x="115" y="469"/>
                  </a:lnTo>
                  <a:lnTo>
                    <a:pt x="127" y="454"/>
                  </a:lnTo>
                  <a:lnTo>
                    <a:pt x="130" y="430"/>
                  </a:lnTo>
                  <a:lnTo>
                    <a:pt x="130" y="418"/>
                  </a:lnTo>
                  <a:lnTo>
                    <a:pt x="127" y="402"/>
                  </a:lnTo>
                  <a:lnTo>
                    <a:pt x="124" y="384"/>
                  </a:lnTo>
                  <a:lnTo>
                    <a:pt x="118" y="360"/>
                  </a:lnTo>
                  <a:lnTo>
                    <a:pt x="109" y="312"/>
                  </a:lnTo>
                  <a:lnTo>
                    <a:pt x="106" y="266"/>
                  </a:lnTo>
                  <a:lnTo>
                    <a:pt x="109" y="215"/>
                  </a:lnTo>
                  <a:lnTo>
                    <a:pt x="127" y="166"/>
                  </a:lnTo>
                  <a:lnTo>
                    <a:pt x="151" y="127"/>
                  </a:lnTo>
                  <a:lnTo>
                    <a:pt x="187" y="91"/>
                  </a:lnTo>
                  <a:lnTo>
                    <a:pt x="206" y="82"/>
                  </a:lnTo>
                  <a:lnTo>
                    <a:pt x="224" y="73"/>
                  </a:lnTo>
                  <a:lnTo>
                    <a:pt x="245" y="64"/>
                  </a:lnTo>
                  <a:lnTo>
                    <a:pt x="272" y="57"/>
                  </a:lnTo>
                  <a:lnTo>
                    <a:pt x="299" y="51"/>
                  </a:lnTo>
                  <a:lnTo>
                    <a:pt x="333" y="48"/>
                  </a:lnTo>
                  <a:lnTo>
                    <a:pt x="369" y="45"/>
                  </a:lnTo>
                  <a:lnTo>
                    <a:pt x="405" y="42"/>
                  </a:lnTo>
                  <a:lnTo>
                    <a:pt x="408" y="24"/>
                  </a:lnTo>
                  <a:lnTo>
                    <a:pt x="411" y="0"/>
                  </a:lnTo>
                  <a:lnTo>
                    <a:pt x="439" y="3"/>
                  </a:lnTo>
                  <a:close/>
                </a:path>
              </a:pathLst>
            </a:custGeom>
            <a:gradFill rotWithShape="1">
              <a:gsLst>
                <a:gs pos="0">
                  <a:srgbClr val="FF6600"/>
                </a:gs>
                <a:gs pos="100000">
                  <a:srgbClr val="FFCC00"/>
                </a:gs>
              </a:gsLst>
              <a:lin ang="5400000" scaled="1"/>
            </a:gradFill>
            <a:ln w="38100" cmpd="sng">
              <a:solidFill>
                <a:srgbClr val="FFCC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57" name="WordArt 23"/>
          <p:cNvSpPr>
            <a:spLocks noChangeArrowheads="1" noChangeShapeType="1" noTextEdit="1"/>
          </p:cNvSpPr>
          <p:nvPr/>
        </p:nvSpPr>
        <p:spPr bwMode="auto">
          <a:xfrm>
            <a:off x="4643438" y="2000250"/>
            <a:ext cx="642937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6699FF"/>
                </a:solidFill>
                <a:effectLst>
                  <a:outerShdw dist="38100" dir="2700000" algn="tl" rotWithShape="0">
                    <a:srgbClr val="000000">
                      <a:alpha val="39998"/>
                    </a:srgbClr>
                  </a:outerShdw>
                </a:effectLst>
                <a:latin typeface="Impact" panose="020B0806030902050204" pitchFamily="34" charset="0"/>
              </a:rPr>
              <a:t>&amp;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3" y="4652963"/>
            <a:ext cx="1352550" cy="13668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CC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42"/>
          <p:cNvGrpSpPr>
            <a:grpSpLocks/>
          </p:cNvGrpSpPr>
          <p:nvPr/>
        </p:nvGrpSpPr>
        <p:grpSpPr bwMode="auto">
          <a:xfrm>
            <a:off x="539750" y="260350"/>
            <a:ext cx="8064500" cy="5832475"/>
            <a:chOff x="333" y="164"/>
            <a:chExt cx="5080" cy="3674"/>
          </a:xfrm>
        </p:grpSpPr>
        <p:sp>
          <p:nvSpPr>
            <p:cNvPr id="11295" name="AutoShape 43"/>
            <p:cNvSpPr>
              <a:spLocks noChangeArrowheads="1"/>
            </p:cNvSpPr>
            <p:nvPr/>
          </p:nvSpPr>
          <p:spPr bwMode="auto">
            <a:xfrm>
              <a:off x="333" y="391"/>
              <a:ext cx="5080" cy="3447"/>
            </a:xfrm>
            <a:prstGeom prst="roundRect">
              <a:avLst>
                <a:gd name="adj" fmla="val 5324"/>
              </a:avLst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000066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11296" name="Group 44"/>
            <p:cNvGrpSpPr>
              <a:grpSpLocks/>
            </p:cNvGrpSpPr>
            <p:nvPr/>
          </p:nvGrpSpPr>
          <p:grpSpPr bwMode="auto">
            <a:xfrm>
              <a:off x="923" y="164"/>
              <a:ext cx="583" cy="590"/>
              <a:chOff x="930" y="164"/>
              <a:chExt cx="583" cy="590"/>
            </a:xfrm>
          </p:grpSpPr>
          <p:sp>
            <p:nvSpPr>
              <p:cNvPr id="11302" name="Oval 45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238" name="AutoShape 46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  <p:grpSp>
          <p:nvGrpSpPr>
            <p:cNvPr id="11297" name="Group 47"/>
            <p:cNvGrpSpPr>
              <a:grpSpLocks/>
            </p:cNvGrpSpPr>
            <p:nvPr/>
          </p:nvGrpSpPr>
          <p:grpSpPr bwMode="auto">
            <a:xfrm>
              <a:off x="4422" y="164"/>
              <a:ext cx="583" cy="590"/>
              <a:chOff x="930" y="164"/>
              <a:chExt cx="583" cy="590"/>
            </a:xfrm>
          </p:grpSpPr>
          <p:sp>
            <p:nvSpPr>
              <p:cNvPr id="11298" name="Oval 48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241" name="AutoShape 49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8215" name="WordArt 23"/>
          <p:cNvSpPr>
            <a:spLocks noChangeArrowheads="1" noChangeShapeType="1" noTextEdit="1"/>
          </p:cNvSpPr>
          <p:nvPr/>
        </p:nvSpPr>
        <p:spPr bwMode="auto">
          <a:xfrm>
            <a:off x="1116013" y="1484313"/>
            <a:ext cx="6985000" cy="1296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571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B02269"/>
                    </a:gs>
                    <a:gs pos="100000">
                      <a:srgbClr val="FF3399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66">
                      <a:alpha val="50000"/>
                    </a:srgbClr>
                  </a:outerShdw>
                </a:effectLst>
                <a:latin typeface="Impact" panose="020B0806030902050204" pitchFamily="34" charset="0"/>
              </a:rPr>
              <a:t>MAY</a:t>
            </a:r>
            <a:endParaRPr lang="ru-RU" sz="3600" kern="10">
              <a:ln w="571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B02269"/>
                  </a:gs>
                  <a:gs pos="100000">
                    <a:srgbClr val="FF3399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0066">
                    <a:alpha val="5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1268" name="Text Box 25"/>
          <p:cNvSpPr txBox="1">
            <a:spLocks noChangeArrowheads="1"/>
          </p:cNvSpPr>
          <p:nvPr/>
        </p:nvSpPr>
        <p:spPr bwMode="auto">
          <a:xfrm>
            <a:off x="2195513" y="101600"/>
            <a:ext cx="4897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ru-RU" sz="2800" b="1">
                <a:solidFill>
                  <a:schemeClr val="accent2"/>
                </a:solidFill>
                <a:latin typeface="Arial" panose="020B0604020202020204" pitchFamily="34" charset="0"/>
              </a:rPr>
              <a:t>MONTHS OF THE YEAR</a:t>
            </a:r>
          </a:p>
        </p:txBody>
      </p:sp>
      <p:pic>
        <p:nvPicPr>
          <p:cNvPr id="8218" name="Picture 26" descr="m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293938"/>
            <a:ext cx="6172200" cy="32956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5" name="AutoShape 33"/>
          <p:cNvSpPr>
            <a:spLocks noChangeArrowheads="1"/>
          </p:cNvSpPr>
          <p:nvPr/>
        </p:nvSpPr>
        <p:spPr bwMode="auto">
          <a:xfrm>
            <a:off x="323850" y="260350"/>
            <a:ext cx="863600" cy="7921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4000" b="1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8242" name="AutoShape 50"/>
          <p:cNvSpPr>
            <a:spLocks noChangeArrowheads="1"/>
          </p:cNvSpPr>
          <p:nvPr/>
        </p:nvSpPr>
        <p:spPr bwMode="auto">
          <a:xfrm>
            <a:off x="2339975" y="5661025"/>
            <a:ext cx="4464050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11276" name="Picture 51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661025"/>
            <a:ext cx="7889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52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661025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3635375" y="5662613"/>
            <a:ext cx="792163" cy="819150"/>
            <a:chOff x="748" y="3158"/>
            <a:chExt cx="499" cy="516"/>
          </a:xfrm>
        </p:grpSpPr>
        <p:sp>
          <p:nvSpPr>
            <p:cNvPr id="11282" name="Oval 6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11283" name="Group 7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11284" name="Freeform 8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5" name="Freeform 9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6" name="Freeform 10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7" name="Freeform 11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8" name="Freeform 12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9" name="Freeform 13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90" name="Freeform 14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91" name="Freeform 15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92" name="Freeform 16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93" name="Freeform 17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94" name="Freeform 18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787900" y="5673725"/>
            <a:ext cx="698500" cy="708025"/>
            <a:chOff x="4649" y="2750"/>
            <a:chExt cx="440" cy="446"/>
          </a:xfrm>
        </p:grpSpPr>
        <p:sp>
          <p:nvSpPr>
            <p:cNvPr id="11280" name="Oval 21">
              <a:hlinkHover r:id="" action="ppaction://noaction">
                <a:snd r:embed="rId7" name="click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281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2 w 21600"/>
                <a:gd name="T1" fmla="*/ 3 h 21600"/>
                <a:gd name="T2" fmla="*/ 2 w 21600"/>
                <a:gd name="T3" fmla="*/ 0 h 21600"/>
                <a:gd name="T4" fmla="*/ 0 w 21600"/>
                <a:gd name="T5" fmla="*/ 2 h 21600"/>
                <a:gd name="T6" fmla="*/ 5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tch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CC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42"/>
          <p:cNvGrpSpPr>
            <a:grpSpLocks/>
          </p:cNvGrpSpPr>
          <p:nvPr/>
        </p:nvGrpSpPr>
        <p:grpSpPr bwMode="auto">
          <a:xfrm>
            <a:off x="539750" y="260350"/>
            <a:ext cx="8064500" cy="5832475"/>
            <a:chOff x="333" y="164"/>
            <a:chExt cx="5080" cy="3674"/>
          </a:xfrm>
        </p:grpSpPr>
        <p:sp>
          <p:nvSpPr>
            <p:cNvPr id="12319" name="AutoShape 43"/>
            <p:cNvSpPr>
              <a:spLocks noChangeArrowheads="1"/>
            </p:cNvSpPr>
            <p:nvPr/>
          </p:nvSpPr>
          <p:spPr bwMode="auto">
            <a:xfrm>
              <a:off x="333" y="391"/>
              <a:ext cx="5080" cy="3447"/>
            </a:xfrm>
            <a:prstGeom prst="roundRect">
              <a:avLst>
                <a:gd name="adj" fmla="val 5324"/>
              </a:avLst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000066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12320" name="Group 44"/>
            <p:cNvGrpSpPr>
              <a:grpSpLocks/>
            </p:cNvGrpSpPr>
            <p:nvPr/>
          </p:nvGrpSpPr>
          <p:grpSpPr bwMode="auto">
            <a:xfrm>
              <a:off x="923" y="164"/>
              <a:ext cx="583" cy="590"/>
              <a:chOff x="930" y="164"/>
              <a:chExt cx="583" cy="590"/>
            </a:xfrm>
          </p:grpSpPr>
          <p:sp>
            <p:nvSpPr>
              <p:cNvPr id="12326" name="Oval 45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262" name="AutoShape 46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  <p:grpSp>
          <p:nvGrpSpPr>
            <p:cNvPr id="12321" name="Group 47"/>
            <p:cNvGrpSpPr>
              <a:grpSpLocks/>
            </p:cNvGrpSpPr>
            <p:nvPr/>
          </p:nvGrpSpPr>
          <p:grpSpPr bwMode="auto">
            <a:xfrm>
              <a:off x="4422" y="164"/>
              <a:ext cx="583" cy="590"/>
              <a:chOff x="930" y="164"/>
              <a:chExt cx="583" cy="590"/>
            </a:xfrm>
          </p:grpSpPr>
          <p:sp>
            <p:nvSpPr>
              <p:cNvPr id="12322" name="Oval 48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265" name="AutoShape 49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9239" name="WordArt 23"/>
          <p:cNvSpPr>
            <a:spLocks noChangeArrowheads="1" noChangeShapeType="1" noTextEdit="1"/>
          </p:cNvSpPr>
          <p:nvPr/>
        </p:nvSpPr>
        <p:spPr bwMode="auto">
          <a:xfrm>
            <a:off x="1042988" y="1484313"/>
            <a:ext cx="6985000" cy="1296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571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00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66">
                      <a:alpha val="50000"/>
                    </a:srgbClr>
                  </a:outerShdw>
                </a:effectLst>
                <a:latin typeface="Impact" panose="020B0806030902050204" pitchFamily="34" charset="0"/>
              </a:rPr>
              <a:t>JUNE</a:t>
            </a:r>
            <a:endParaRPr lang="ru-RU" sz="3600" kern="10">
              <a:ln w="571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9900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0066">
                    <a:alpha val="5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2292" name="Text Box 24"/>
          <p:cNvSpPr txBox="1">
            <a:spLocks noChangeArrowheads="1"/>
          </p:cNvSpPr>
          <p:nvPr/>
        </p:nvSpPr>
        <p:spPr bwMode="auto">
          <a:xfrm>
            <a:off x="2195513" y="101600"/>
            <a:ext cx="4897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ru-RU" sz="2800" b="1">
                <a:solidFill>
                  <a:schemeClr val="accent2"/>
                </a:solidFill>
                <a:latin typeface="Arial" panose="020B0604020202020204" pitchFamily="34" charset="0"/>
              </a:rPr>
              <a:t>MONTHS OF THE YEAR</a:t>
            </a:r>
          </a:p>
        </p:txBody>
      </p:sp>
      <p:pic>
        <p:nvPicPr>
          <p:cNvPr id="9242" name="Picture 26" descr="ju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2" t="10934"/>
          <a:stretch>
            <a:fillRect/>
          </a:stretch>
        </p:blipFill>
        <p:spPr bwMode="auto">
          <a:xfrm>
            <a:off x="2195513" y="2438400"/>
            <a:ext cx="4659312" cy="293528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9" name="AutoShape 33"/>
          <p:cNvSpPr>
            <a:spLocks noChangeArrowheads="1"/>
          </p:cNvSpPr>
          <p:nvPr/>
        </p:nvSpPr>
        <p:spPr bwMode="auto">
          <a:xfrm>
            <a:off x="323850" y="260350"/>
            <a:ext cx="863600" cy="7921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4000" b="1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9266" name="AutoShape 50"/>
          <p:cNvSpPr>
            <a:spLocks noChangeArrowheads="1"/>
          </p:cNvSpPr>
          <p:nvPr/>
        </p:nvSpPr>
        <p:spPr bwMode="auto">
          <a:xfrm>
            <a:off x="2339975" y="5661025"/>
            <a:ext cx="4464050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12300" name="Picture 51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661025"/>
            <a:ext cx="7889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52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661025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3635375" y="5661025"/>
            <a:ext cx="792163" cy="819150"/>
            <a:chOff x="748" y="3158"/>
            <a:chExt cx="499" cy="516"/>
          </a:xfrm>
        </p:grpSpPr>
        <p:sp>
          <p:nvSpPr>
            <p:cNvPr id="12306" name="Oval 6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12307" name="Group 7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12308" name="Freeform 8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9" name="Freeform 9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0" name="Freeform 10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1" name="Freeform 11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2" name="Freeform 12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3" name="Freeform 13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4" name="Freeform 14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5" name="Freeform 15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6" name="Freeform 16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7" name="Freeform 17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8" name="Freeform 18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787900" y="5705475"/>
            <a:ext cx="698500" cy="708025"/>
            <a:chOff x="4649" y="2750"/>
            <a:chExt cx="440" cy="446"/>
          </a:xfrm>
        </p:grpSpPr>
        <p:sp>
          <p:nvSpPr>
            <p:cNvPr id="12304" name="Oval 21">
              <a:hlinkHover r:id="" action="ppaction://noaction">
                <a:snd r:embed="rId6" name="click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2305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2 w 21600"/>
                <a:gd name="T1" fmla="*/ 3 h 21600"/>
                <a:gd name="T2" fmla="*/ 2 w 21600"/>
                <a:gd name="T3" fmla="*/ 0 h 21600"/>
                <a:gd name="T4" fmla="*/ 0 w 21600"/>
                <a:gd name="T5" fmla="*/ 2 h 21600"/>
                <a:gd name="T6" fmla="*/ 5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CC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42"/>
          <p:cNvGrpSpPr>
            <a:grpSpLocks/>
          </p:cNvGrpSpPr>
          <p:nvPr/>
        </p:nvGrpSpPr>
        <p:grpSpPr bwMode="auto">
          <a:xfrm>
            <a:off x="539750" y="260350"/>
            <a:ext cx="8064500" cy="5832475"/>
            <a:chOff x="333" y="164"/>
            <a:chExt cx="5080" cy="3674"/>
          </a:xfrm>
        </p:grpSpPr>
        <p:sp>
          <p:nvSpPr>
            <p:cNvPr id="13343" name="AutoShape 43"/>
            <p:cNvSpPr>
              <a:spLocks noChangeArrowheads="1"/>
            </p:cNvSpPr>
            <p:nvPr/>
          </p:nvSpPr>
          <p:spPr bwMode="auto">
            <a:xfrm>
              <a:off x="333" y="391"/>
              <a:ext cx="5080" cy="3447"/>
            </a:xfrm>
            <a:prstGeom prst="roundRect">
              <a:avLst>
                <a:gd name="adj" fmla="val 5324"/>
              </a:avLst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000066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13344" name="Group 44"/>
            <p:cNvGrpSpPr>
              <a:grpSpLocks/>
            </p:cNvGrpSpPr>
            <p:nvPr/>
          </p:nvGrpSpPr>
          <p:grpSpPr bwMode="auto">
            <a:xfrm>
              <a:off x="923" y="164"/>
              <a:ext cx="583" cy="590"/>
              <a:chOff x="930" y="164"/>
              <a:chExt cx="583" cy="590"/>
            </a:xfrm>
          </p:grpSpPr>
          <p:sp>
            <p:nvSpPr>
              <p:cNvPr id="13350" name="Oval 45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286" name="AutoShape 46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  <p:grpSp>
          <p:nvGrpSpPr>
            <p:cNvPr id="13345" name="Group 47"/>
            <p:cNvGrpSpPr>
              <a:grpSpLocks/>
            </p:cNvGrpSpPr>
            <p:nvPr/>
          </p:nvGrpSpPr>
          <p:grpSpPr bwMode="auto">
            <a:xfrm>
              <a:off x="4422" y="164"/>
              <a:ext cx="583" cy="590"/>
              <a:chOff x="930" y="164"/>
              <a:chExt cx="583" cy="590"/>
            </a:xfrm>
          </p:grpSpPr>
          <p:sp>
            <p:nvSpPr>
              <p:cNvPr id="13346" name="Oval 48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289" name="AutoShape 49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10263" name="WordArt 23"/>
          <p:cNvSpPr>
            <a:spLocks noChangeArrowheads="1" noChangeShapeType="1" noTextEdit="1"/>
          </p:cNvSpPr>
          <p:nvPr/>
        </p:nvSpPr>
        <p:spPr bwMode="auto">
          <a:xfrm>
            <a:off x="1116013" y="1484313"/>
            <a:ext cx="6985000" cy="1296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571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FF9933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66">
                      <a:alpha val="50000"/>
                    </a:srgbClr>
                  </a:outerShdw>
                </a:effectLst>
                <a:latin typeface="Impact" panose="020B0806030902050204" pitchFamily="34" charset="0"/>
              </a:rPr>
              <a:t>JULY</a:t>
            </a:r>
            <a:endParaRPr lang="ru-RU" sz="3600" kern="10">
              <a:ln w="571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00"/>
                  </a:gs>
                  <a:gs pos="100000">
                    <a:srgbClr val="FF9933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0066">
                    <a:alpha val="5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3316" name="Text Box 24"/>
          <p:cNvSpPr txBox="1">
            <a:spLocks noChangeArrowheads="1"/>
          </p:cNvSpPr>
          <p:nvPr/>
        </p:nvSpPr>
        <p:spPr bwMode="auto">
          <a:xfrm>
            <a:off x="2195513" y="101600"/>
            <a:ext cx="4897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ru-RU" sz="2800" b="1">
                <a:solidFill>
                  <a:schemeClr val="accent2"/>
                </a:solidFill>
                <a:latin typeface="Arial" panose="020B0604020202020204" pitchFamily="34" charset="0"/>
              </a:rPr>
              <a:t>MONTHS OF THE YEAR</a:t>
            </a:r>
          </a:p>
        </p:txBody>
      </p:sp>
      <p:pic>
        <p:nvPicPr>
          <p:cNvPr id="10266" name="Picture 26" descr="ju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149475"/>
            <a:ext cx="6172200" cy="32956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3" name="AutoShape 33"/>
          <p:cNvSpPr>
            <a:spLocks noChangeArrowheads="1"/>
          </p:cNvSpPr>
          <p:nvPr/>
        </p:nvSpPr>
        <p:spPr bwMode="auto">
          <a:xfrm>
            <a:off x="323850" y="260350"/>
            <a:ext cx="863600" cy="7921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4000" b="1">
                <a:solidFill>
                  <a:schemeClr val="accent2"/>
                </a:solidFill>
              </a:rPr>
              <a:t>7</a:t>
            </a:r>
          </a:p>
        </p:txBody>
      </p:sp>
      <p:sp>
        <p:nvSpPr>
          <p:cNvPr id="10290" name="AutoShape 50"/>
          <p:cNvSpPr>
            <a:spLocks noChangeArrowheads="1"/>
          </p:cNvSpPr>
          <p:nvPr/>
        </p:nvSpPr>
        <p:spPr bwMode="auto">
          <a:xfrm>
            <a:off x="2339975" y="5661025"/>
            <a:ext cx="4464050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13324" name="Picture 51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661025"/>
            <a:ext cx="7889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52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661025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3635375" y="5662613"/>
            <a:ext cx="792163" cy="819150"/>
            <a:chOff x="748" y="3158"/>
            <a:chExt cx="499" cy="516"/>
          </a:xfrm>
        </p:grpSpPr>
        <p:sp>
          <p:nvSpPr>
            <p:cNvPr id="13330" name="Oval 6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13331" name="Group 7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13332" name="Freeform 8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3" name="Freeform 9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4" name="Freeform 10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5" name="Freeform 11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6" name="Freeform 12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7" name="Freeform 13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8" name="Freeform 14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9" name="Freeform 15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0" name="Freeform 16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1" name="Freeform 17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2" name="Freeform 18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787900" y="5734050"/>
            <a:ext cx="698500" cy="708025"/>
            <a:chOff x="4649" y="2750"/>
            <a:chExt cx="440" cy="446"/>
          </a:xfrm>
        </p:grpSpPr>
        <p:sp>
          <p:nvSpPr>
            <p:cNvPr id="13328" name="Oval 21">
              <a:hlinkHover r:id="" action="ppaction://noaction">
                <a:snd r:embed="rId7" name="click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329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2 w 21600"/>
                <a:gd name="T1" fmla="*/ 3 h 21600"/>
                <a:gd name="T2" fmla="*/ 2 w 21600"/>
                <a:gd name="T3" fmla="*/ 0 h 21600"/>
                <a:gd name="T4" fmla="*/ 0 w 21600"/>
                <a:gd name="T5" fmla="*/ 2 h 21600"/>
                <a:gd name="T6" fmla="*/ 5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l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CC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42"/>
          <p:cNvGrpSpPr>
            <a:grpSpLocks/>
          </p:cNvGrpSpPr>
          <p:nvPr/>
        </p:nvGrpSpPr>
        <p:grpSpPr bwMode="auto">
          <a:xfrm>
            <a:off x="539750" y="260350"/>
            <a:ext cx="8064500" cy="5832475"/>
            <a:chOff x="333" y="164"/>
            <a:chExt cx="5080" cy="3674"/>
          </a:xfrm>
        </p:grpSpPr>
        <p:sp>
          <p:nvSpPr>
            <p:cNvPr id="14367" name="AutoShape 43"/>
            <p:cNvSpPr>
              <a:spLocks noChangeArrowheads="1"/>
            </p:cNvSpPr>
            <p:nvPr/>
          </p:nvSpPr>
          <p:spPr bwMode="auto">
            <a:xfrm>
              <a:off x="333" y="391"/>
              <a:ext cx="5080" cy="3447"/>
            </a:xfrm>
            <a:prstGeom prst="roundRect">
              <a:avLst>
                <a:gd name="adj" fmla="val 5324"/>
              </a:avLst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000066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14368" name="Group 44"/>
            <p:cNvGrpSpPr>
              <a:grpSpLocks/>
            </p:cNvGrpSpPr>
            <p:nvPr/>
          </p:nvGrpSpPr>
          <p:grpSpPr bwMode="auto">
            <a:xfrm>
              <a:off x="923" y="164"/>
              <a:ext cx="583" cy="590"/>
              <a:chOff x="930" y="164"/>
              <a:chExt cx="583" cy="590"/>
            </a:xfrm>
          </p:grpSpPr>
          <p:sp>
            <p:nvSpPr>
              <p:cNvPr id="14374" name="Oval 45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310" name="AutoShape 46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  <p:grpSp>
          <p:nvGrpSpPr>
            <p:cNvPr id="14369" name="Group 47"/>
            <p:cNvGrpSpPr>
              <a:grpSpLocks/>
            </p:cNvGrpSpPr>
            <p:nvPr/>
          </p:nvGrpSpPr>
          <p:grpSpPr bwMode="auto">
            <a:xfrm>
              <a:off x="4422" y="164"/>
              <a:ext cx="583" cy="590"/>
              <a:chOff x="930" y="164"/>
              <a:chExt cx="583" cy="590"/>
            </a:xfrm>
          </p:grpSpPr>
          <p:sp>
            <p:nvSpPr>
              <p:cNvPr id="14370" name="Oval 48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313" name="AutoShape 49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11287" name="WordArt 23"/>
          <p:cNvSpPr>
            <a:spLocks noChangeArrowheads="1" noChangeShapeType="1" noTextEdit="1"/>
          </p:cNvSpPr>
          <p:nvPr/>
        </p:nvSpPr>
        <p:spPr bwMode="auto">
          <a:xfrm>
            <a:off x="1116013" y="1484313"/>
            <a:ext cx="6985000" cy="1296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571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66">
                      <a:alpha val="50000"/>
                    </a:srgbClr>
                  </a:outerShdw>
                </a:effectLst>
                <a:latin typeface="Impact" panose="020B0806030902050204" pitchFamily="34" charset="0"/>
              </a:rPr>
              <a:t>AUGUST</a:t>
            </a:r>
            <a:endParaRPr lang="ru-RU" sz="3600" kern="10">
              <a:ln w="571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9933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0066">
                    <a:alpha val="5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4340" name="Text Box 24"/>
          <p:cNvSpPr txBox="1">
            <a:spLocks noChangeArrowheads="1"/>
          </p:cNvSpPr>
          <p:nvPr/>
        </p:nvSpPr>
        <p:spPr bwMode="auto">
          <a:xfrm>
            <a:off x="2195513" y="101600"/>
            <a:ext cx="4897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ru-RU" sz="2800" b="1">
                <a:solidFill>
                  <a:schemeClr val="accent2"/>
                </a:solidFill>
                <a:latin typeface="Arial" panose="020B0604020202020204" pitchFamily="34" charset="0"/>
              </a:rPr>
              <a:t>MONTHS OF THE YEAR</a:t>
            </a:r>
          </a:p>
        </p:txBody>
      </p:sp>
      <p:pic>
        <p:nvPicPr>
          <p:cNvPr id="11296" name="Picture 32" descr="augu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7" t="10452"/>
          <a:stretch>
            <a:fillRect/>
          </a:stretch>
        </p:blipFill>
        <p:spPr bwMode="auto">
          <a:xfrm>
            <a:off x="2700338" y="2565400"/>
            <a:ext cx="4371975" cy="295116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7" name="AutoShape 33"/>
          <p:cNvSpPr>
            <a:spLocks noChangeArrowheads="1"/>
          </p:cNvSpPr>
          <p:nvPr/>
        </p:nvSpPr>
        <p:spPr bwMode="auto">
          <a:xfrm>
            <a:off x="323850" y="260350"/>
            <a:ext cx="863600" cy="7921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4000" b="1">
                <a:solidFill>
                  <a:schemeClr val="accent2"/>
                </a:solidFill>
              </a:rPr>
              <a:t>8</a:t>
            </a:r>
          </a:p>
        </p:txBody>
      </p:sp>
      <p:sp>
        <p:nvSpPr>
          <p:cNvPr id="11314" name="AutoShape 50"/>
          <p:cNvSpPr>
            <a:spLocks noChangeArrowheads="1"/>
          </p:cNvSpPr>
          <p:nvPr/>
        </p:nvSpPr>
        <p:spPr bwMode="auto">
          <a:xfrm>
            <a:off x="2339975" y="5661025"/>
            <a:ext cx="4464050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14348" name="Picture 51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661025"/>
            <a:ext cx="7889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52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661025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3635375" y="5661025"/>
            <a:ext cx="792163" cy="819150"/>
            <a:chOff x="748" y="3158"/>
            <a:chExt cx="499" cy="516"/>
          </a:xfrm>
        </p:grpSpPr>
        <p:sp>
          <p:nvSpPr>
            <p:cNvPr id="14354" name="Oval 6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14355" name="Group 7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14356" name="Freeform 8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7" name="Freeform 9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8" name="Freeform 10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9" name="Freeform 11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0" name="Freeform 12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1" name="Freeform 13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2" name="Freeform 14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3" name="Freeform 15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4" name="Freeform 16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5" name="Freeform 17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6" name="Freeform 18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787900" y="5734050"/>
            <a:ext cx="698500" cy="708025"/>
            <a:chOff x="4649" y="2750"/>
            <a:chExt cx="440" cy="446"/>
          </a:xfrm>
        </p:grpSpPr>
        <p:sp>
          <p:nvSpPr>
            <p:cNvPr id="14352" name="Oval 21">
              <a:hlinkHover r:id="" action="ppaction://noaction">
                <a:snd r:embed="rId7" name="click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53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2 w 21600"/>
                <a:gd name="T1" fmla="*/ 3 h 21600"/>
                <a:gd name="T2" fmla="*/ 2 w 21600"/>
                <a:gd name="T3" fmla="*/ 0 h 21600"/>
                <a:gd name="T4" fmla="*/ 0 w 21600"/>
                <a:gd name="T5" fmla="*/ 2 h 21600"/>
                <a:gd name="T6" fmla="*/ 5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GOS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up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CC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45"/>
          <p:cNvGrpSpPr>
            <a:grpSpLocks/>
          </p:cNvGrpSpPr>
          <p:nvPr/>
        </p:nvGrpSpPr>
        <p:grpSpPr bwMode="auto">
          <a:xfrm>
            <a:off x="539750" y="260350"/>
            <a:ext cx="8064500" cy="5832475"/>
            <a:chOff x="333" y="164"/>
            <a:chExt cx="5080" cy="3674"/>
          </a:xfrm>
        </p:grpSpPr>
        <p:sp>
          <p:nvSpPr>
            <p:cNvPr id="15393" name="AutoShape 46"/>
            <p:cNvSpPr>
              <a:spLocks noChangeArrowheads="1"/>
            </p:cNvSpPr>
            <p:nvPr/>
          </p:nvSpPr>
          <p:spPr bwMode="auto">
            <a:xfrm>
              <a:off x="333" y="391"/>
              <a:ext cx="5080" cy="3447"/>
            </a:xfrm>
            <a:prstGeom prst="roundRect">
              <a:avLst>
                <a:gd name="adj" fmla="val 5324"/>
              </a:avLst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000066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15394" name="Group 47"/>
            <p:cNvGrpSpPr>
              <a:grpSpLocks/>
            </p:cNvGrpSpPr>
            <p:nvPr/>
          </p:nvGrpSpPr>
          <p:grpSpPr bwMode="auto">
            <a:xfrm>
              <a:off x="923" y="164"/>
              <a:ext cx="583" cy="590"/>
              <a:chOff x="930" y="164"/>
              <a:chExt cx="583" cy="590"/>
            </a:xfrm>
          </p:grpSpPr>
          <p:sp>
            <p:nvSpPr>
              <p:cNvPr id="15400" name="Oval 48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337" name="AutoShape 49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  <p:grpSp>
          <p:nvGrpSpPr>
            <p:cNvPr id="15395" name="Group 50"/>
            <p:cNvGrpSpPr>
              <a:grpSpLocks/>
            </p:cNvGrpSpPr>
            <p:nvPr/>
          </p:nvGrpSpPr>
          <p:grpSpPr bwMode="auto">
            <a:xfrm>
              <a:off x="4422" y="164"/>
              <a:ext cx="583" cy="590"/>
              <a:chOff x="930" y="164"/>
              <a:chExt cx="583" cy="590"/>
            </a:xfrm>
          </p:grpSpPr>
          <p:sp>
            <p:nvSpPr>
              <p:cNvPr id="15396" name="Oval 51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340" name="AutoShape 52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12311" name="WordArt 23"/>
          <p:cNvSpPr>
            <a:spLocks noChangeArrowheads="1" noChangeShapeType="1" noTextEdit="1"/>
          </p:cNvSpPr>
          <p:nvPr/>
        </p:nvSpPr>
        <p:spPr bwMode="auto">
          <a:xfrm>
            <a:off x="1116013" y="1484313"/>
            <a:ext cx="6985000" cy="1296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571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99"/>
                    </a:gs>
                    <a:gs pos="100000">
                      <a:srgbClr val="FF3399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66">
                      <a:alpha val="50000"/>
                    </a:srgbClr>
                  </a:outerShdw>
                </a:effectLst>
                <a:latin typeface="Impact" panose="020B0806030902050204" pitchFamily="34" charset="0"/>
              </a:rPr>
              <a:t>SEPTEMBER</a:t>
            </a:r>
            <a:endParaRPr lang="ru-RU" sz="3600" kern="10">
              <a:ln w="571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C0099"/>
                  </a:gs>
                  <a:gs pos="100000">
                    <a:srgbClr val="FF3399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0066">
                    <a:alpha val="5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5364" name="Text Box 24"/>
          <p:cNvSpPr txBox="1">
            <a:spLocks noChangeArrowheads="1"/>
          </p:cNvSpPr>
          <p:nvPr/>
        </p:nvSpPr>
        <p:spPr bwMode="auto">
          <a:xfrm>
            <a:off x="2195513" y="101600"/>
            <a:ext cx="4897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ru-RU" sz="2800" b="1">
                <a:solidFill>
                  <a:schemeClr val="accent2"/>
                </a:solidFill>
                <a:latin typeface="Arial" panose="020B0604020202020204" pitchFamily="34" charset="0"/>
              </a:rPr>
              <a:t>MONTHS OF THE YEAR</a:t>
            </a:r>
          </a:p>
        </p:txBody>
      </p: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1990725" y="2357438"/>
            <a:ext cx="4916488" cy="3087687"/>
            <a:chOff x="1254" y="1485"/>
            <a:chExt cx="3097" cy="1945"/>
          </a:xfrm>
        </p:grpSpPr>
        <p:pic>
          <p:nvPicPr>
            <p:cNvPr id="15391" name="Picture 32" descr="septemb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10" r="39507"/>
            <a:stretch>
              <a:fillRect/>
            </a:stretch>
          </p:blipFill>
          <p:spPr bwMode="auto">
            <a:xfrm>
              <a:off x="1254" y="1485"/>
              <a:ext cx="2352" cy="1945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2" name="Picture 34" descr="Cale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" y="1979"/>
              <a:ext cx="836" cy="1231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324" name="AutoShape 36"/>
          <p:cNvSpPr>
            <a:spLocks noChangeArrowheads="1"/>
          </p:cNvSpPr>
          <p:nvPr/>
        </p:nvSpPr>
        <p:spPr bwMode="auto">
          <a:xfrm>
            <a:off x="323850" y="260350"/>
            <a:ext cx="863600" cy="7921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4000" b="1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2341" name="AutoShape 53"/>
          <p:cNvSpPr>
            <a:spLocks noChangeArrowheads="1"/>
          </p:cNvSpPr>
          <p:nvPr/>
        </p:nvSpPr>
        <p:spPr bwMode="auto">
          <a:xfrm>
            <a:off x="2339975" y="5661025"/>
            <a:ext cx="4464050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15372" name="Picture 54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661025"/>
            <a:ext cx="7889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55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661025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635375" y="5661025"/>
            <a:ext cx="792163" cy="819150"/>
            <a:chOff x="748" y="3158"/>
            <a:chExt cx="499" cy="516"/>
          </a:xfrm>
        </p:grpSpPr>
        <p:sp>
          <p:nvSpPr>
            <p:cNvPr id="15378" name="Oval 6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15379" name="Group 7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15380" name="Freeform 8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1" name="Freeform 9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2" name="Freeform 10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3" name="Freeform 11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4" name="Freeform 12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5" name="Freeform 13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6" name="Freeform 14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7" name="Freeform 15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8" name="Freeform 16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9" name="Freeform 17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0" name="Freeform 18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4787900" y="5734050"/>
            <a:ext cx="698500" cy="708025"/>
            <a:chOff x="4649" y="2750"/>
            <a:chExt cx="440" cy="446"/>
          </a:xfrm>
        </p:grpSpPr>
        <p:sp>
          <p:nvSpPr>
            <p:cNvPr id="15376" name="Oval 21">
              <a:hlinkHover r:id="" action="ppaction://noaction">
                <a:snd r:embed="rId7" name="click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377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2 w 21600"/>
                <a:gd name="T1" fmla="*/ 3 h 21600"/>
                <a:gd name="T2" fmla="*/ 2 w 21600"/>
                <a:gd name="T3" fmla="*/ 0 h 21600"/>
                <a:gd name="T4" fmla="*/ 0 w 21600"/>
                <a:gd name="T5" fmla="*/ 2 h 21600"/>
                <a:gd name="T6" fmla="*/ 5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epte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CC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44"/>
          <p:cNvGrpSpPr>
            <a:grpSpLocks/>
          </p:cNvGrpSpPr>
          <p:nvPr/>
        </p:nvGrpSpPr>
        <p:grpSpPr bwMode="auto">
          <a:xfrm>
            <a:off x="539750" y="260350"/>
            <a:ext cx="8064500" cy="5832475"/>
            <a:chOff x="333" y="164"/>
            <a:chExt cx="5080" cy="3674"/>
          </a:xfrm>
        </p:grpSpPr>
        <p:sp>
          <p:nvSpPr>
            <p:cNvPr id="16415" name="AutoShape 45"/>
            <p:cNvSpPr>
              <a:spLocks noChangeArrowheads="1"/>
            </p:cNvSpPr>
            <p:nvPr/>
          </p:nvSpPr>
          <p:spPr bwMode="auto">
            <a:xfrm>
              <a:off x="333" y="391"/>
              <a:ext cx="5080" cy="3447"/>
            </a:xfrm>
            <a:prstGeom prst="roundRect">
              <a:avLst>
                <a:gd name="adj" fmla="val 5324"/>
              </a:avLst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000066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16416" name="Group 46"/>
            <p:cNvGrpSpPr>
              <a:grpSpLocks/>
            </p:cNvGrpSpPr>
            <p:nvPr/>
          </p:nvGrpSpPr>
          <p:grpSpPr bwMode="auto">
            <a:xfrm>
              <a:off x="923" y="164"/>
              <a:ext cx="583" cy="590"/>
              <a:chOff x="930" y="164"/>
              <a:chExt cx="583" cy="590"/>
            </a:xfrm>
          </p:grpSpPr>
          <p:sp>
            <p:nvSpPr>
              <p:cNvPr id="16422" name="Oval 47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3360" name="AutoShape 48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  <p:grpSp>
          <p:nvGrpSpPr>
            <p:cNvPr id="16417" name="Group 49"/>
            <p:cNvGrpSpPr>
              <a:grpSpLocks/>
            </p:cNvGrpSpPr>
            <p:nvPr/>
          </p:nvGrpSpPr>
          <p:grpSpPr bwMode="auto">
            <a:xfrm>
              <a:off x="4422" y="164"/>
              <a:ext cx="583" cy="590"/>
              <a:chOff x="930" y="164"/>
              <a:chExt cx="583" cy="590"/>
            </a:xfrm>
          </p:grpSpPr>
          <p:sp>
            <p:nvSpPr>
              <p:cNvPr id="16418" name="Oval 50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3363" name="AutoShape 51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13335" name="WordArt 23"/>
          <p:cNvSpPr>
            <a:spLocks noChangeArrowheads="1" noChangeShapeType="1" noTextEdit="1"/>
          </p:cNvSpPr>
          <p:nvPr/>
        </p:nvSpPr>
        <p:spPr bwMode="auto">
          <a:xfrm>
            <a:off x="1116013" y="1484313"/>
            <a:ext cx="6985000" cy="1296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571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933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66">
                      <a:alpha val="50000"/>
                    </a:srgbClr>
                  </a:outerShdw>
                </a:effectLst>
                <a:latin typeface="Impact" panose="020B0806030902050204" pitchFamily="34" charset="0"/>
              </a:rPr>
              <a:t>OCTOBER</a:t>
            </a:r>
            <a:endParaRPr lang="ru-RU" sz="3600" kern="10">
              <a:ln w="571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6600"/>
                  </a:gs>
                  <a:gs pos="100000">
                    <a:srgbClr val="FF9933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0066">
                    <a:alpha val="5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6388" name="Text Box 24"/>
          <p:cNvSpPr txBox="1">
            <a:spLocks noChangeArrowheads="1"/>
          </p:cNvSpPr>
          <p:nvPr/>
        </p:nvSpPr>
        <p:spPr bwMode="auto">
          <a:xfrm>
            <a:off x="2195513" y="101600"/>
            <a:ext cx="4897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ru-RU" sz="2800" b="1">
                <a:solidFill>
                  <a:schemeClr val="accent2"/>
                </a:solidFill>
                <a:latin typeface="Arial" panose="020B0604020202020204" pitchFamily="34" charset="0"/>
              </a:rPr>
              <a:t>MONTHS OF THE YEAR</a:t>
            </a:r>
          </a:p>
        </p:txBody>
      </p:sp>
      <p:pic>
        <p:nvPicPr>
          <p:cNvPr id="13346" name="Picture 34" descr="octob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1"/>
          <a:stretch>
            <a:fillRect/>
          </a:stretch>
        </p:blipFill>
        <p:spPr bwMode="auto">
          <a:xfrm>
            <a:off x="1979613" y="2349500"/>
            <a:ext cx="5175250" cy="299402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7" name="AutoShape 35"/>
          <p:cNvSpPr>
            <a:spLocks noChangeArrowheads="1"/>
          </p:cNvSpPr>
          <p:nvPr/>
        </p:nvSpPr>
        <p:spPr bwMode="auto">
          <a:xfrm>
            <a:off x="323850" y="260350"/>
            <a:ext cx="863600" cy="7921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4000" b="1" dirty="0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13364" name="AutoShape 52"/>
          <p:cNvSpPr>
            <a:spLocks noChangeArrowheads="1"/>
          </p:cNvSpPr>
          <p:nvPr/>
        </p:nvSpPr>
        <p:spPr bwMode="auto">
          <a:xfrm>
            <a:off x="2339975" y="5661025"/>
            <a:ext cx="4464050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16396" name="Picture 53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661025"/>
            <a:ext cx="7889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54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661025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3635375" y="5661025"/>
            <a:ext cx="792163" cy="819150"/>
            <a:chOff x="748" y="3158"/>
            <a:chExt cx="499" cy="516"/>
          </a:xfrm>
        </p:grpSpPr>
        <p:sp>
          <p:nvSpPr>
            <p:cNvPr id="16402" name="Oval 6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16403" name="Group 7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16404" name="Freeform 8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5" name="Freeform 9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6" name="Freeform 10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7" name="Freeform 11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8" name="Freeform 12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9" name="Freeform 13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0" name="Freeform 14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1" name="Freeform 15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2" name="Freeform 16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3" name="Freeform 17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4" name="Freeform 18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787900" y="5705475"/>
            <a:ext cx="698500" cy="708025"/>
            <a:chOff x="4649" y="2750"/>
            <a:chExt cx="440" cy="446"/>
          </a:xfrm>
        </p:grpSpPr>
        <p:sp>
          <p:nvSpPr>
            <p:cNvPr id="16400" name="Oval 21">
              <a:hlinkHover r:id="" action="ppaction://noaction">
                <a:snd r:embed="rId7" name="click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401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2 w 21600"/>
                <a:gd name="T1" fmla="*/ 3 h 21600"/>
                <a:gd name="T2" fmla="*/ 2 w 21600"/>
                <a:gd name="T3" fmla="*/ 0 h 21600"/>
                <a:gd name="T4" fmla="*/ 0 w 21600"/>
                <a:gd name="T5" fmla="*/ 2 h 21600"/>
                <a:gd name="T6" fmla="*/ 5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cto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umm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CC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42"/>
          <p:cNvGrpSpPr>
            <a:grpSpLocks/>
          </p:cNvGrpSpPr>
          <p:nvPr/>
        </p:nvGrpSpPr>
        <p:grpSpPr bwMode="auto">
          <a:xfrm>
            <a:off x="539750" y="260350"/>
            <a:ext cx="8064500" cy="5832475"/>
            <a:chOff x="333" y="164"/>
            <a:chExt cx="5080" cy="3674"/>
          </a:xfrm>
        </p:grpSpPr>
        <p:sp>
          <p:nvSpPr>
            <p:cNvPr id="17439" name="AutoShape 43"/>
            <p:cNvSpPr>
              <a:spLocks noChangeArrowheads="1"/>
            </p:cNvSpPr>
            <p:nvPr/>
          </p:nvSpPr>
          <p:spPr bwMode="auto">
            <a:xfrm>
              <a:off x="333" y="391"/>
              <a:ext cx="5080" cy="3447"/>
            </a:xfrm>
            <a:prstGeom prst="roundRect">
              <a:avLst>
                <a:gd name="adj" fmla="val 5324"/>
              </a:avLst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000066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17440" name="Group 44"/>
            <p:cNvGrpSpPr>
              <a:grpSpLocks/>
            </p:cNvGrpSpPr>
            <p:nvPr/>
          </p:nvGrpSpPr>
          <p:grpSpPr bwMode="auto">
            <a:xfrm>
              <a:off x="923" y="164"/>
              <a:ext cx="583" cy="590"/>
              <a:chOff x="930" y="164"/>
              <a:chExt cx="583" cy="590"/>
            </a:xfrm>
          </p:grpSpPr>
          <p:sp>
            <p:nvSpPr>
              <p:cNvPr id="17446" name="Oval 45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4382" name="AutoShape 46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  <p:grpSp>
          <p:nvGrpSpPr>
            <p:cNvPr id="17441" name="Group 47"/>
            <p:cNvGrpSpPr>
              <a:grpSpLocks/>
            </p:cNvGrpSpPr>
            <p:nvPr/>
          </p:nvGrpSpPr>
          <p:grpSpPr bwMode="auto">
            <a:xfrm>
              <a:off x="4422" y="164"/>
              <a:ext cx="583" cy="590"/>
              <a:chOff x="930" y="164"/>
              <a:chExt cx="583" cy="590"/>
            </a:xfrm>
          </p:grpSpPr>
          <p:sp>
            <p:nvSpPr>
              <p:cNvPr id="17442" name="Oval 48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4385" name="AutoShape 49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14359" name="WordArt 23"/>
          <p:cNvSpPr>
            <a:spLocks noChangeArrowheads="1" noChangeShapeType="1" noTextEdit="1"/>
          </p:cNvSpPr>
          <p:nvPr/>
        </p:nvSpPr>
        <p:spPr bwMode="auto">
          <a:xfrm>
            <a:off x="1116013" y="1484313"/>
            <a:ext cx="6985000" cy="1296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571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E2F00"/>
                    </a:gs>
                    <a:gs pos="100000">
                      <a:srgbClr val="CC6600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66">
                      <a:alpha val="50000"/>
                    </a:srgbClr>
                  </a:outerShdw>
                </a:effectLst>
                <a:latin typeface="Impact" panose="020B0806030902050204" pitchFamily="34" charset="0"/>
              </a:rPr>
              <a:t>NOVEMBER</a:t>
            </a:r>
            <a:endParaRPr lang="ru-RU" sz="3600" kern="10">
              <a:ln w="571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E2F00"/>
                  </a:gs>
                  <a:gs pos="100000">
                    <a:srgbClr val="CC6600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0066">
                    <a:alpha val="5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7412" name="Text Box 24"/>
          <p:cNvSpPr txBox="1">
            <a:spLocks noChangeArrowheads="1"/>
          </p:cNvSpPr>
          <p:nvPr/>
        </p:nvSpPr>
        <p:spPr bwMode="auto">
          <a:xfrm>
            <a:off x="2195513" y="101600"/>
            <a:ext cx="4897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ru-RU" sz="2800" b="1">
                <a:solidFill>
                  <a:schemeClr val="accent2"/>
                </a:solidFill>
                <a:latin typeface="Arial" panose="020B0604020202020204" pitchFamily="34" charset="0"/>
              </a:rPr>
              <a:t>MONTHS OF THE YEAR</a:t>
            </a:r>
          </a:p>
        </p:txBody>
      </p:sp>
      <p:pic>
        <p:nvPicPr>
          <p:cNvPr id="14368" name="Picture 32" descr="novemb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205038"/>
            <a:ext cx="6172200" cy="32956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9" name="AutoShape 33"/>
          <p:cNvSpPr>
            <a:spLocks noChangeArrowheads="1"/>
          </p:cNvSpPr>
          <p:nvPr/>
        </p:nvSpPr>
        <p:spPr bwMode="auto">
          <a:xfrm>
            <a:off x="323850" y="260350"/>
            <a:ext cx="863600" cy="7921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4000" b="1">
                <a:solidFill>
                  <a:schemeClr val="accent2"/>
                </a:solidFill>
              </a:rPr>
              <a:t>11</a:t>
            </a:r>
          </a:p>
        </p:txBody>
      </p:sp>
      <p:sp>
        <p:nvSpPr>
          <p:cNvPr id="14389" name="AutoShape 53"/>
          <p:cNvSpPr>
            <a:spLocks noChangeArrowheads="1"/>
          </p:cNvSpPr>
          <p:nvPr/>
        </p:nvSpPr>
        <p:spPr bwMode="auto">
          <a:xfrm>
            <a:off x="2339975" y="5661025"/>
            <a:ext cx="4464050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17420" name="Picture 54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661025"/>
            <a:ext cx="7889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55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661025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3635375" y="5661025"/>
            <a:ext cx="792163" cy="819150"/>
            <a:chOff x="748" y="3158"/>
            <a:chExt cx="499" cy="516"/>
          </a:xfrm>
        </p:grpSpPr>
        <p:sp>
          <p:nvSpPr>
            <p:cNvPr id="17426" name="Oval 6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17427" name="Group 7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17428" name="Freeform 8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9" name="Freeform 9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0" name="Freeform 10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1" name="Freeform 11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2" name="Freeform 12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3" name="Freeform 13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4" name="Freeform 14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5" name="Freeform 15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6" name="Freeform 16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7" name="Freeform 17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8" name="Freeform 18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787900" y="5673725"/>
            <a:ext cx="698500" cy="708025"/>
            <a:chOff x="4649" y="2750"/>
            <a:chExt cx="440" cy="446"/>
          </a:xfrm>
        </p:grpSpPr>
        <p:sp>
          <p:nvSpPr>
            <p:cNvPr id="17424" name="Oval 21">
              <a:hlinkHover r:id="" action="ppaction://noaction">
                <a:snd r:embed="rId6" name="click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25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2 w 21600"/>
                <a:gd name="T1" fmla="*/ 3 h 21600"/>
                <a:gd name="T2" fmla="*/ 2 w 21600"/>
                <a:gd name="T3" fmla="*/ 0 h 21600"/>
                <a:gd name="T4" fmla="*/ 0 w 21600"/>
                <a:gd name="T5" fmla="*/ 2 h 21600"/>
                <a:gd name="T6" fmla="*/ 5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ve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10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CC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47"/>
          <p:cNvGrpSpPr>
            <a:grpSpLocks/>
          </p:cNvGrpSpPr>
          <p:nvPr/>
        </p:nvGrpSpPr>
        <p:grpSpPr bwMode="auto">
          <a:xfrm>
            <a:off x="539750" y="260350"/>
            <a:ext cx="8064500" cy="5832475"/>
            <a:chOff x="333" y="164"/>
            <a:chExt cx="5080" cy="3674"/>
          </a:xfrm>
        </p:grpSpPr>
        <p:sp>
          <p:nvSpPr>
            <p:cNvPr id="18465" name="AutoShape 48"/>
            <p:cNvSpPr>
              <a:spLocks noChangeArrowheads="1"/>
            </p:cNvSpPr>
            <p:nvPr/>
          </p:nvSpPr>
          <p:spPr bwMode="auto">
            <a:xfrm>
              <a:off x="333" y="391"/>
              <a:ext cx="5080" cy="3447"/>
            </a:xfrm>
            <a:prstGeom prst="roundRect">
              <a:avLst>
                <a:gd name="adj" fmla="val 5324"/>
              </a:avLst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000066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18466" name="Group 49"/>
            <p:cNvGrpSpPr>
              <a:grpSpLocks/>
            </p:cNvGrpSpPr>
            <p:nvPr/>
          </p:nvGrpSpPr>
          <p:grpSpPr bwMode="auto">
            <a:xfrm>
              <a:off x="923" y="164"/>
              <a:ext cx="583" cy="590"/>
              <a:chOff x="930" y="164"/>
              <a:chExt cx="583" cy="590"/>
            </a:xfrm>
          </p:grpSpPr>
          <p:sp>
            <p:nvSpPr>
              <p:cNvPr id="18472" name="Oval 50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5411" name="AutoShape 51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  <p:grpSp>
          <p:nvGrpSpPr>
            <p:cNvPr id="18467" name="Group 52"/>
            <p:cNvGrpSpPr>
              <a:grpSpLocks/>
            </p:cNvGrpSpPr>
            <p:nvPr/>
          </p:nvGrpSpPr>
          <p:grpSpPr bwMode="auto">
            <a:xfrm>
              <a:off x="4422" y="164"/>
              <a:ext cx="583" cy="590"/>
              <a:chOff x="930" y="164"/>
              <a:chExt cx="583" cy="590"/>
            </a:xfrm>
          </p:grpSpPr>
          <p:sp>
            <p:nvSpPr>
              <p:cNvPr id="18468" name="Oval 53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5414" name="AutoShape 54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2339975" y="5661025"/>
            <a:ext cx="4464050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ES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3635375" y="5661025"/>
            <a:ext cx="792163" cy="819150"/>
            <a:chOff x="748" y="3158"/>
            <a:chExt cx="499" cy="516"/>
          </a:xfrm>
        </p:grpSpPr>
        <p:sp>
          <p:nvSpPr>
            <p:cNvPr id="18452" name="Oval 6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18453" name="Group 7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18454" name="Freeform 8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5" name="Freeform 9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6" name="Freeform 10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7" name="Freeform 11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8" name="Freeform 12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9" name="Freeform 13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60" name="Freeform 14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61" name="Freeform 15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62" name="Freeform 16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63" name="Freeform 17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64" name="Freeform 18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787900" y="5673725"/>
            <a:ext cx="698500" cy="708025"/>
            <a:chOff x="4649" y="2750"/>
            <a:chExt cx="440" cy="446"/>
          </a:xfrm>
        </p:grpSpPr>
        <p:sp>
          <p:nvSpPr>
            <p:cNvPr id="18450" name="Oval 21">
              <a:hlinkHover r:id="" action="ppaction://noaction">
                <a:snd r:embed="rId4" name="click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51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2 w 21600"/>
                <a:gd name="T1" fmla="*/ 3 h 21600"/>
                <a:gd name="T2" fmla="*/ 2 w 21600"/>
                <a:gd name="T3" fmla="*/ 0 h 21600"/>
                <a:gd name="T4" fmla="*/ 0 w 21600"/>
                <a:gd name="T5" fmla="*/ 2 h 21600"/>
                <a:gd name="T6" fmla="*/ 5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83" name="WordArt 23"/>
          <p:cNvSpPr>
            <a:spLocks noChangeArrowheads="1" noChangeShapeType="1" noTextEdit="1"/>
          </p:cNvSpPr>
          <p:nvPr/>
        </p:nvSpPr>
        <p:spPr bwMode="auto">
          <a:xfrm>
            <a:off x="1116013" y="1484313"/>
            <a:ext cx="6985000" cy="1296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571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7618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66">
                      <a:alpha val="50000"/>
                    </a:srgbClr>
                  </a:outerShdw>
                </a:effectLst>
                <a:latin typeface="Impact" panose="020B0806030902050204" pitchFamily="34" charset="0"/>
              </a:rPr>
              <a:t>DECEMBER</a:t>
            </a:r>
            <a:endParaRPr lang="ru-RU" sz="3600" kern="10">
              <a:ln w="571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761800"/>
                  </a:gs>
                  <a:gs pos="100000">
                    <a:srgbClr val="FF3300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0066">
                    <a:alpha val="5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8441" name="Text Box 24"/>
          <p:cNvSpPr txBox="1">
            <a:spLocks noChangeArrowheads="1"/>
          </p:cNvSpPr>
          <p:nvPr/>
        </p:nvSpPr>
        <p:spPr bwMode="auto">
          <a:xfrm>
            <a:off x="2195513" y="101600"/>
            <a:ext cx="4897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ru-RU" sz="2800" b="1">
                <a:solidFill>
                  <a:schemeClr val="accent2"/>
                </a:solidFill>
                <a:latin typeface="Arial" panose="020B0604020202020204" pitchFamily="34" charset="0"/>
              </a:rPr>
              <a:t>MONTHS OF THE YEAR</a:t>
            </a:r>
          </a:p>
        </p:txBody>
      </p: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1331913" y="2133600"/>
            <a:ext cx="6335712" cy="3295650"/>
            <a:chOff x="839" y="1344"/>
            <a:chExt cx="3991" cy="2076"/>
          </a:xfrm>
        </p:grpSpPr>
        <p:pic>
          <p:nvPicPr>
            <p:cNvPr id="18448" name="Picture 32" descr="decemb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52" r="21837"/>
            <a:stretch>
              <a:fillRect/>
            </a:stretch>
          </p:blipFill>
          <p:spPr bwMode="auto">
            <a:xfrm>
              <a:off x="839" y="1344"/>
              <a:ext cx="2586" cy="2076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9" name="Picture 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1842"/>
              <a:ext cx="1678" cy="1260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5395" name="AutoShape 35"/>
          <p:cNvSpPr>
            <a:spLocks noChangeArrowheads="1"/>
          </p:cNvSpPr>
          <p:nvPr/>
        </p:nvSpPr>
        <p:spPr bwMode="auto">
          <a:xfrm>
            <a:off x="323850" y="260350"/>
            <a:ext cx="863600" cy="7921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4000" b="1">
                <a:solidFill>
                  <a:schemeClr val="accent2"/>
                </a:solidFill>
              </a:rPr>
              <a:t>12</a:t>
            </a:r>
          </a:p>
        </p:txBody>
      </p:sp>
      <p:pic>
        <p:nvPicPr>
          <p:cNvPr id="18446" name="Picture 37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661025"/>
            <a:ext cx="7889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38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661025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ce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rry_Christma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CC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50"/>
          <p:cNvGrpSpPr>
            <a:grpSpLocks/>
          </p:cNvGrpSpPr>
          <p:nvPr/>
        </p:nvGrpSpPr>
        <p:grpSpPr bwMode="auto">
          <a:xfrm>
            <a:off x="539750" y="333375"/>
            <a:ext cx="8064500" cy="5832475"/>
            <a:chOff x="333" y="164"/>
            <a:chExt cx="5080" cy="3674"/>
          </a:xfrm>
        </p:grpSpPr>
        <p:sp>
          <p:nvSpPr>
            <p:cNvPr id="19476" name="AutoShape 51"/>
            <p:cNvSpPr>
              <a:spLocks noChangeArrowheads="1"/>
            </p:cNvSpPr>
            <p:nvPr/>
          </p:nvSpPr>
          <p:spPr bwMode="auto">
            <a:xfrm>
              <a:off x="333" y="391"/>
              <a:ext cx="5080" cy="3447"/>
            </a:xfrm>
            <a:prstGeom prst="roundRect">
              <a:avLst>
                <a:gd name="adj" fmla="val 5324"/>
              </a:avLst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000066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19477" name="Group 52"/>
            <p:cNvGrpSpPr>
              <a:grpSpLocks/>
            </p:cNvGrpSpPr>
            <p:nvPr/>
          </p:nvGrpSpPr>
          <p:grpSpPr bwMode="auto">
            <a:xfrm>
              <a:off x="923" y="164"/>
              <a:ext cx="583" cy="590"/>
              <a:chOff x="930" y="164"/>
              <a:chExt cx="583" cy="590"/>
            </a:xfrm>
          </p:grpSpPr>
          <p:sp>
            <p:nvSpPr>
              <p:cNvPr id="19483" name="Oval 53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7462" name="AutoShape 54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  <p:grpSp>
          <p:nvGrpSpPr>
            <p:cNvPr id="19478" name="Group 55"/>
            <p:cNvGrpSpPr>
              <a:grpSpLocks/>
            </p:cNvGrpSpPr>
            <p:nvPr/>
          </p:nvGrpSpPr>
          <p:grpSpPr bwMode="auto">
            <a:xfrm>
              <a:off x="4422" y="164"/>
              <a:ext cx="583" cy="590"/>
              <a:chOff x="930" y="164"/>
              <a:chExt cx="583" cy="590"/>
            </a:xfrm>
          </p:grpSpPr>
          <p:sp>
            <p:nvSpPr>
              <p:cNvPr id="19479" name="Oval 56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7465" name="AutoShape 57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19459" name="Text Box 23"/>
          <p:cNvSpPr txBox="1">
            <a:spLocks noChangeArrowheads="1"/>
          </p:cNvSpPr>
          <p:nvPr/>
        </p:nvSpPr>
        <p:spPr bwMode="auto">
          <a:xfrm>
            <a:off x="2195513" y="101600"/>
            <a:ext cx="4897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ru-RU" sz="2800" b="1">
                <a:solidFill>
                  <a:schemeClr val="accent2"/>
                </a:solidFill>
                <a:latin typeface="Arial" panose="020B0604020202020204" pitchFamily="34" charset="0"/>
              </a:rPr>
              <a:t>RHYME</a:t>
            </a:r>
          </a:p>
        </p:txBody>
      </p:sp>
      <p:sp>
        <p:nvSpPr>
          <p:cNvPr id="17445" name="Text Box 37"/>
          <p:cNvSpPr txBox="1">
            <a:spLocks noChangeArrowheads="1"/>
          </p:cNvSpPr>
          <p:nvPr/>
        </p:nvSpPr>
        <p:spPr bwMode="auto">
          <a:xfrm>
            <a:off x="684213" y="4438650"/>
            <a:ext cx="77041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ru-RU" sz="2800" b="1">
                <a:latin typeface="Arial" panose="020B0604020202020204" pitchFamily="34" charset="0"/>
              </a:rPr>
              <a:t>Excepting leap-year, that's the time</a:t>
            </a:r>
          </a:p>
        </p:txBody>
      </p:sp>
      <p:sp>
        <p:nvSpPr>
          <p:cNvPr id="19461" name="Freeform 40"/>
          <p:cNvSpPr>
            <a:spLocks/>
          </p:cNvSpPr>
          <p:nvPr/>
        </p:nvSpPr>
        <p:spPr bwMode="auto">
          <a:xfrm>
            <a:off x="3708400" y="1196975"/>
            <a:ext cx="1295400" cy="1008063"/>
          </a:xfrm>
          <a:custGeom>
            <a:avLst/>
            <a:gdLst>
              <a:gd name="T0" fmla="*/ 2147483647 w 816"/>
              <a:gd name="T1" fmla="*/ 0 h 635"/>
              <a:gd name="T2" fmla="*/ 0 w 816"/>
              <a:gd name="T3" fmla="*/ 2147483647 h 635"/>
              <a:gd name="T4" fmla="*/ 2147483647 w 816"/>
              <a:gd name="T5" fmla="*/ 2147483647 h 635"/>
              <a:gd name="T6" fmla="*/ 2147483647 w 816"/>
              <a:gd name="T7" fmla="*/ 2147483647 h 635"/>
              <a:gd name="T8" fmla="*/ 2147483647 w 816"/>
              <a:gd name="T9" fmla="*/ 2147483647 h 635"/>
              <a:gd name="T10" fmla="*/ 2147483647 w 816"/>
              <a:gd name="T11" fmla="*/ 0 h 63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16"/>
              <a:gd name="T19" fmla="*/ 0 h 635"/>
              <a:gd name="T20" fmla="*/ 816 w 816"/>
              <a:gd name="T21" fmla="*/ 635 h 63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16" h="635">
                <a:moveTo>
                  <a:pt x="317" y="0"/>
                </a:moveTo>
                <a:lnTo>
                  <a:pt x="0" y="544"/>
                </a:lnTo>
                <a:lnTo>
                  <a:pt x="544" y="635"/>
                </a:lnTo>
                <a:lnTo>
                  <a:pt x="725" y="408"/>
                </a:lnTo>
                <a:lnTo>
                  <a:pt x="816" y="45"/>
                </a:lnTo>
                <a:lnTo>
                  <a:pt x="31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9462" name="Picture 39" descr="calendrier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836613"/>
            <a:ext cx="208915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50" name="Text Box 42"/>
          <p:cNvSpPr txBox="1">
            <a:spLocks noChangeArrowheads="1"/>
          </p:cNvSpPr>
          <p:nvPr/>
        </p:nvSpPr>
        <p:spPr bwMode="auto">
          <a:xfrm>
            <a:off x="684213" y="2781300"/>
            <a:ext cx="77041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ru-RU" sz="2800" b="1">
                <a:latin typeface="Arial" panose="020B0604020202020204" pitchFamily="34" charset="0"/>
              </a:rPr>
              <a:t>Thirty days have September,</a:t>
            </a:r>
          </a:p>
        </p:txBody>
      </p:sp>
      <p:sp>
        <p:nvSpPr>
          <p:cNvPr id="17451" name="Text Box 43"/>
          <p:cNvSpPr txBox="1">
            <a:spLocks noChangeArrowheads="1"/>
          </p:cNvSpPr>
          <p:nvPr/>
        </p:nvSpPr>
        <p:spPr bwMode="auto">
          <a:xfrm>
            <a:off x="684213" y="3214688"/>
            <a:ext cx="77041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ru-RU" sz="2800" b="1">
                <a:latin typeface="Arial" panose="020B0604020202020204" pitchFamily="34" charset="0"/>
              </a:rPr>
              <a:t>April, June, and November;</a:t>
            </a:r>
          </a:p>
        </p:txBody>
      </p:sp>
      <p:sp>
        <p:nvSpPr>
          <p:cNvPr id="17452" name="Text Box 44"/>
          <p:cNvSpPr txBox="1">
            <a:spLocks noChangeArrowheads="1"/>
          </p:cNvSpPr>
          <p:nvPr/>
        </p:nvSpPr>
        <p:spPr bwMode="auto">
          <a:xfrm>
            <a:off x="755650" y="3646488"/>
            <a:ext cx="77041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ru-RU" sz="2800" b="1">
                <a:latin typeface="Arial" panose="020B0604020202020204" pitchFamily="34" charset="0"/>
              </a:rPr>
              <a:t>February has twenty-eight alone,</a:t>
            </a:r>
          </a:p>
        </p:txBody>
      </p:sp>
      <p:sp>
        <p:nvSpPr>
          <p:cNvPr id="17453" name="Text Box 45"/>
          <p:cNvSpPr txBox="1">
            <a:spLocks noChangeArrowheads="1"/>
          </p:cNvSpPr>
          <p:nvPr/>
        </p:nvSpPr>
        <p:spPr bwMode="auto">
          <a:xfrm>
            <a:off x="684213" y="4062413"/>
            <a:ext cx="77041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ru-RU" sz="2800" b="1">
                <a:latin typeface="Arial" panose="020B0604020202020204" pitchFamily="34" charset="0"/>
              </a:rPr>
              <a:t>All the rest have thirty-one,</a:t>
            </a:r>
          </a:p>
        </p:txBody>
      </p:sp>
      <p:sp>
        <p:nvSpPr>
          <p:cNvPr id="17454" name="Text Box 46"/>
          <p:cNvSpPr txBox="1">
            <a:spLocks noChangeArrowheads="1"/>
          </p:cNvSpPr>
          <p:nvPr/>
        </p:nvSpPr>
        <p:spPr bwMode="auto">
          <a:xfrm>
            <a:off x="755650" y="4870450"/>
            <a:ext cx="7704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ru-RU" sz="2800" b="1">
                <a:latin typeface="Arial" panose="020B0604020202020204" pitchFamily="34" charset="0"/>
              </a:rPr>
              <a:t>When February's days are twenty-nine.</a:t>
            </a:r>
          </a:p>
        </p:txBody>
      </p:sp>
      <p:sp>
        <p:nvSpPr>
          <p:cNvPr id="17466" name="AutoShape 58"/>
          <p:cNvSpPr>
            <a:spLocks noChangeArrowheads="1"/>
          </p:cNvSpPr>
          <p:nvPr/>
        </p:nvSpPr>
        <p:spPr bwMode="auto">
          <a:xfrm>
            <a:off x="2844800" y="5661025"/>
            <a:ext cx="3240088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19471" name="Picture 59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5661025"/>
            <a:ext cx="7889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60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5661025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4140200" y="5661025"/>
            <a:ext cx="719138" cy="720725"/>
            <a:chOff x="4649" y="2750"/>
            <a:chExt cx="440" cy="446"/>
          </a:xfrm>
        </p:grpSpPr>
        <p:sp>
          <p:nvSpPr>
            <p:cNvPr id="19474" name="Oval 48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475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ma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ma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ma_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74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ma_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ma_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ma_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7445" grpId="0"/>
      <p:bldP spid="17450" grpId="0"/>
      <p:bldP spid="17451" grpId="0"/>
      <p:bldP spid="17452" grpId="0"/>
      <p:bldP spid="17453" grpId="0"/>
      <p:bldP spid="174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CC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15"/>
          <p:cNvGrpSpPr>
            <a:grpSpLocks/>
          </p:cNvGrpSpPr>
          <p:nvPr/>
        </p:nvGrpSpPr>
        <p:grpSpPr bwMode="auto">
          <a:xfrm>
            <a:off x="539750" y="188913"/>
            <a:ext cx="8064500" cy="6048375"/>
            <a:chOff x="333" y="164"/>
            <a:chExt cx="5080" cy="3674"/>
          </a:xfrm>
        </p:grpSpPr>
        <p:sp>
          <p:nvSpPr>
            <p:cNvPr id="20496" name="AutoShape 16"/>
            <p:cNvSpPr>
              <a:spLocks noChangeArrowheads="1"/>
            </p:cNvSpPr>
            <p:nvPr/>
          </p:nvSpPr>
          <p:spPr bwMode="auto">
            <a:xfrm>
              <a:off x="333" y="391"/>
              <a:ext cx="5080" cy="3447"/>
            </a:xfrm>
            <a:prstGeom prst="roundRect">
              <a:avLst>
                <a:gd name="adj" fmla="val 5324"/>
              </a:avLst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000066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20497" name="Group 17"/>
            <p:cNvGrpSpPr>
              <a:grpSpLocks/>
            </p:cNvGrpSpPr>
            <p:nvPr/>
          </p:nvGrpSpPr>
          <p:grpSpPr bwMode="auto">
            <a:xfrm>
              <a:off x="923" y="164"/>
              <a:ext cx="583" cy="590"/>
              <a:chOff x="930" y="164"/>
              <a:chExt cx="583" cy="590"/>
            </a:xfrm>
          </p:grpSpPr>
          <p:sp>
            <p:nvSpPr>
              <p:cNvPr id="20503" name="Oval 18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8451" name="AutoShape 19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  <p:grpSp>
          <p:nvGrpSpPr>
            <p:cNvPr id="20498" name="Group 20"/>
            <p:cNvGrpSpPr>
              <a:grpSpLocks/>
            </p:cNvGrpSpPr>
            <p:nvPr/>
          </p:nvGrpSpPr>
          <p:grpSpPr bwMode="auto">
            <a:xfrm>
              <a:off x="4422" y="164"/>
              <a:ext cx="583" cy="590"/>
              <a:chOff x="930" y="164"/>
              <a:chExt cx="583" cy="590"/>
            </a:xfrm>
          </p:grpSpPr>
          <p:sp>
            <p:nvSpPr>
              <p:cNvPr id="20499" name="Oval 21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8454" name="AutoShape 22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276600" y="44450"/>
            <a:ext cx="2808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ru-RU" sz="2800" b="1">
                <a:solidFill>
                  <a:schemeClr val="accent2"/>
                </a:solidFill>
                <a:latin typeface="Arial" panose="020B0604020202020204" pitchFamily="34" charset="0"/>
              </a:rPr>
              <a:t>RHYME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55650" y="2814638"/>
            <a:ext cx="770413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ru-RU" sz="3600" b="1">
                <a:solidFill>
                  <a:srgbClr val="339933"/>
                </a:solidFill>
                <a:latin typeface="Arial" panose="020B0604020202020204" pitchFamily="34" charset="0"/>
              </a:rPr>
              <a:t>March</a:t>
            </a:r>
            <a:r>
              <a:rPr lang="en-GB" altLang="ru-RU" sz="3600" b="1">
                <a:latin typeface="Arial" panose="020B0604020202020204" pitchFamily="34" charset="0"/>
              </a:rPr>
              <a:t> winds and </a:t>
            </a:r>
            <a:r>
              <a:rPr lang="en-GB" altLang="ru-RU" sz="3600" b="1">
                <a:solidFill>
                  <a:srgbClr val="3366CC"/>
                </a:solidFill>
                <a:latin typeface="Arial" panose="020B0604020202020204" pitchFamily="34" charset="0"/>
              </a:rPr>
              <a:t>April</a:t>
            </a:r>
            <a:r>
              <a:rPr lang="en-GB" altLang="ru-RU" sz="3600" b="1">
                <a:latin typeface="Arial" panose="020B0604020202020204" pitchFamily="34" charset="0"/>
              </a:rPr>
              <a:t> showers</a:t>
            </a:r>
            <a:br>
              <a:rPr lang="en-GB" altLang="ru-RU" sz="3600" b="1">
                <a:latin typeface="Arial" panose="020B0604020202020204" pitchFamily="34" charset="0"/>
              </a:rPr>
            </a:br>
            <a:r>
              <a:rPr lang="en-GB" altLang="ru-RU" sz="3600" b="1">
                <a:latin typeface="Arial" panose="020B0604020202020204" pitchFamily="34" charset="0"/>
              </a:rPr>
              <a:t>Bring for </a:t>
            </a:r>
            <a:r>
              <a:rPr lang="en-GB" altLang="ru-RU" sz="3600" b="1">
                <a:solidFill>
                  <a:srgbClr val="FF3300"/>
                </a:solidFill>
                <a:latin typeface="Arial" panose="020B0604020202020204" pitchFamily="34" charset="0"/>
              </a:rPr>
              <a:t>May</a:t>
            </a:r>
            <a:r>
              <a:rPr lang="en-GB" altLang="ru-RU" sz="3600" b="1">
                <a:latin typeface="Arial" panose="020B0604020202020204" pitchFamily="34" charset="0"/>
              </a:rPr>
              <a:t> a lot of flowers.</a:t>
            </a:r>
            <a:r>
              <a:rPr lang="es-ES" altLang="ru-RU" sz="36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0485" name="Picture 8" descr="apr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1"/>
          <a:stretch>
            <a:fillRect/>
          </a:stretch>
        </p:blipFill>
        <p:spPr bwMode="auto">
          <a:xfrm>
            <a:off x="900113" y="971550"/>
            <a:ext cx="3887787" cy="188118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CC66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9" descr="m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798888"/>
            <a:ext cx="3673475" cy="2366962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CC66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2917825" y="5734050"/>
            <a:ext cx="8636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55" name="AutoShape 23"/>
          <p:cNvSpPr>
            <a:spLocks noChangeArrowheads="1"/>
          </p:cNvSpPr>
          <p:nvPr/>
        </p:nvSpPr>
        <p:spPr bwMode="auto">
          <a:xfrm>
            <a:off x="1331913" y="5661025"/>
            <a:ext cx="2952750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ES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433638" y="5734050"/>
            <a:ext cx="698500" cy="708025"/>
            <a:chOff x="4649" y="2750"/>
            <a:chExt cx="440" cy="446"/>
          </a:xfrm>
        </p:grpSpPr>
        <p:sp>
          <p:nvSpPr>
            <p:cNvPr id="20494" name="Oval 11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495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2 w 21600"/>
                <a:gd name="T1" fmla="*/ 3 h 21600"/>
                <a:gd name="T2" fmla="*/ 2 w 21600"/>
                <a:gd name="T3" fmla="*/ 0 h 21600"/>
                <a:gd name="T4" fmla="*/ 0 w 21600"/>
                <a:gd name="T5" fmla="*/ 2 h 21600"/>
                <a:gd name="T6" fmla="*/ 5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0492" name="Picture 24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661025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25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13" y="5661025"/>
            <a:ext cx="7889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8436" grpId="0"/>
      <p:bldP spid="184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CC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51"/>
          <p:cNvGrpSpPr>
            <a:grpSpLocks/>
          </p:cNvGrpSpPr>
          <p:nvPr/>
        </p:nvGrpSpPr>
        <p:grpSpPr bwMode="auto">
          <a:xfrm>
            <a:off x="539750" y="260350"/>
            <a:ext cx="8064500" cy="5832475"/>
            <a:chOff x="333" y="164"/>
            <a:chExt cx="5080" cy="3674"/>
          </a:xfrm>
        </p:grpSpPr>
        <p:sp>
          <p:nvSpPr>
            <p:cNvPr id="3099" name="AutoShape 44"/>
            <p:cNvSpPr>
              <a:spLocks noChangeArrowheads="1"/>
            </p:cNvSpPr>
            <p:nvPr/>
          </p:nvSpPr>
          <p:spPr bwMode="auto">
            <a:xfrm>
              <a:off x="333" y="391"/>
              <a:ext cx="5080" cy="3447"/>
            </a:xfrm>
            <a:prstGeom prst="roundRect">
              <a:avLst>
                <a:gd name="adj" fmla="val 5324"/>
              </a:avLst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000066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3100" name="Group 45"/>
            <p:cNvGrpSpPr>
              <a:grpSpLocks/>
            </p:cNvGrpSpPr>
            <p:nvPr/>
          </p:nvGrpSpPr>
          <p:grpSpPr bwMode="auto">
            <a:xfrm>
              <a:off x="923" y="164"/>
              <a:ext cx="583" cy="590"/>
              <a:chOff x="930" y="164"/>
              <a:chExt cx="583" cy="590"/>
            </a:xfrm>
          </p:grpSpPr>
          <p:sp>
            <p:nvSpPr>
              <p:cNvPr id="3106" name="Oval 46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119" name="AutoShape 47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  <p:grpSp>
          <p:nvGrpSpPr>
            <p:cNvPr id="3101" name="Group 48"/>
            <p:cNvGrpSpPr>
              <a:grpSpLocks/>
            </p:cNvGrpSpPr>
            <p:nvPr/>
          </p:nvGrpSpPr>
          <p:grpSpPr bwMode="auto">
            <a:xfrm>
              <a:off x="4422" y="164"/>
              <a:ext cx="583" cy="590"/>
              <a:chOff x="930" y="164"/>
              <a:chExt cx="583" cy="590"/>
            </a:xfrm>
          </p:grpSpPr>
          <p:sp>
            <p:nvSpPr>
              <p:cNvPr id="3102" name="Oval 49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122" name="AutoShape 50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3075" name="Text Box 32"/>
          <p:cNvSpPr txBox="1">
            <a:spLocks noChangeArrowheads="1"/>
          </p:cNvSpPr>
          <p:nvPr/>
        </p:nvSpPr>
        <p:spPr bwMode="auto">
          <a:xfrm>
            <a:off x="2285984" y="71414"/>
            <a:ext cx="4897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800" b="1" dirty="0">
                <a:solidFill>
                  <a:schemeClr val="accent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SEASONS OF THE YEAR</a:t>
            </a:r>
          </a:p>
        </p:txBody>
      </p:sp>
      <p:sp>
        <p:nvSpPr>
          <p:cNvPr id="35" name="AutoShape 65"/>
          <p:cNvSpPr>
            <a:spLocks noChangeArrowheads="1"/>
          </p:cNvSpPr>
          <p:nvPr/>
        </p:nvSpPr>
        <p:spPr bwMode="auto">
          <a:xfrm>
            <a:off x="2339975" y="5661025"/>
            <a:ext cx="4464050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3079" name="Picture 66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5661025"/>
            <a:ext cx="7889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3122613" y="5661025"/>
            <a:ext cx="792162" cy="819150"/>
            <a:chOff x="748" y="3158"/>
            <a:chExt cx="499" cy="516"/>
          </a:xfrm>
        </p:grpSpPr>
        <p:sp>
          <p:nvSpPr>
            <p:cNvPr id="3086" name="Oval 6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3087" name="Group 7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3088" name="Freeform 8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9" name="Freeform 9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0" name="Freeform 10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1" name="Freeform 11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2" name="Freeform 12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3" name="Freeform 13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4" name="Freeform 14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5" name="Freeform 15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6" name="Freeform 16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7" name="Freeform 17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8" name="Freeform 18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4275138" y="5734050"/>
            <a:ext cx="698500" cy="708025"/>
            <a:chOff x="4649" y="2750"/>
            <a:chExt cx="440" cy="446"/>
          </a:xfrm>
        </p:grpSpPr>
        <p:sp>
          <p:nvSpPr>
            <p:cNvPr id="3084" name="Oval 25">
              <a:hlinkHover r:id="" action="ppaction://noaction">
                <a:snd r:embed="rId4" name="click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085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2 w 21600"/>
                <a:gd name="T1" fmla="*/ 3 h 21600"/>
                <a:gd name="T2" fmla="*/ 2 w 21600"/>
                <a:gd name="T3" fmla="*/ 0 h 21600"/>
                <a:gd name="T4" fmla="*/ 0 w 21600"/>
                <a:gd name="T5" fmla="*/ 2 h 21600"/>
                <a:gd name="T6" fmla="*/ 5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5" name="5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13" y="1989138"/>
            <a:ext cx="4405312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WordArt 23"/>
          <p:cNvSpPr>
            <a:spLocks noChangeArrowheads="1" noChangeShapeType="1" noTextEdit="1"/>
          </p:cNvSpPr>
          <p:nvPr/>
        </p:nvSpPr>
        <p:spPr bwMode="auto">
          <a:xfrm>
            <a:off x="2714625" y="1143000"/>
            <a:ext cx="4000500" cy="1071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38100" dir="2700000" algn="tl" rotWithShape="0">
                    <a:srgbClr val="000000">
                      <a:alpha val="39998"/>
                    </a:srgbClr>
                  </a:outerShdw>
                </a:effectLst>
                <a:latin typeface="Impact" panose="020B0806030902050204" pitchFamily="34" charset="0"/>
              </a:rPr>
              <a:t>SPRING</a:t>
            </a:r>
            <a:endParaRPr lang="ru-RU" sz="3600" kern="10">
              <a:ln w="38100">
                <a:solidFill>
                  <a:schemeClr val="bg1"/>
                </a:solidFill>
                <a:round/>
                <a:headEnd/>
                <a:tailEnd/>
              </a:ln>
              <a:solidFill>
                <a:srgbClr val="33CC33"/>
              </a:solidFill>
              <a:effectLst>
                <a:outerShdw dist="38100" dir="2700000" algn="tl" rotWithShape="0">
                  <a:srgbClr val="000000">
                    <a:alpha val="39998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IMA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CC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539750" y="260350"/>
            <a:ext cx="8064500" cy="5832475"/>
            <a:chOff x="333" y="164"/>
            <a:chExt cx="5080" cy="3674"/>
          </a:xfrm>
        </p:grpSpPr>
        <p:sp>
          <p:nvSpPr>
            <p:cNvPr id="21518" name="AutoShape 3"/>
            <p:cNvSpPr>
              <a:spLocks noChangeArrowheads="1"/>
            </p:cNvSpPr>
            <p:nvPr/>
          </p:nvSpPr>
          <p:spPr bwMode="auto">
            <a:xfrm>
              <a:off x="333" y="391"/>
              <a:ext cx="5080" cy="3447"/>
            </a:xfrm>
            <a:prstGeom prst="roundRect">
              <a:avLst>
                <a:gd name="adj" fmla="val 5324"/>
              </a:avLst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000066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21519" name="Group 4"/>
            <p:cNvGrpSpPr>
              <a:grpSpLocks/>
            </p:cNvGrpSpPr>
            <p:nvPr/>
          </p:nvGrpSpPr>
          <p:grpSpPr bwMode="auto">
            <a:xfrm>
              <a:off x="923" y="164"/>
              <a:ext cx="583" cy="590"/>
              <a:chOff x="930" y="164"/>
              <a:chExt cx="583" cy="590"/>
            </a:xfrm>
          </p:grpSpPr>
          <p:sp>
            <p:nvSpPr>
              <p:cNvPr id="21525" name="Oval 5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9462" name="AutoShape 6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  <p:grpSp>
          <p:nvGrpSpPr>
            <p:cNvPr id="21520" name="Group 7"/>
            <p:cNvGrpSpPr>
              <a:grpSpLocks/>
            </p:cNvGrpSpPr>
            <p:nvPr/>
          </p:nvGrpSpPr>
          <p:grpSpPr bwMode="auto">
            <a:xfrm>
              <a:off x="4422" y="164"/>
              <a:ext cx="583" cy="590"/>
              <a:chOff x="930" y="164"/>
              <a:chExt cx="583" cy="590"/>
            </a:xfrm>
          </p:grpSpPr>
          <p:sp>
            <p:nvSpPr>
              <p:cNvPr id="21521" name="Oval 8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9465" name="AutoShape 9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1042988" y="2349500"/>
            <a:ext cx="7129462" cy="1873250"/>
            <a:chOff x="795" y="2028"/>
            <a:chExt cx="2760" cy="447"/>
          </a:xfrm>
        </p:grpSpPr>
        <p:sp>
          <p:nvSpPr>
            <p:cNvPr id="21509" name="Freeform 44"/>
            <p:cNvSpPr>
              <a:spLocks/>
            </p:cNvSpPr>
            <p:nvPr/>
          </p:nvSpPr>
          <p:spPr bwMode="auto">
            <a:xfrm>
              <a:off x="795" y="2033"/>
              <a:ext cx="287" cy="406"/>
            </a:xfrm>
            <a:custGeom>
              <a:avLst/>
              <a:gdLst>
                <a:gd name="T0" fmla="*/ 287 w 287"/>
                <a:gd name="T1" fmla="*/ 377 h 406"/>
                <a:gd name="T2" fmla="*/ 280 w 287"/>
                <a:gd name="T3" fmla="*/ 397 h 406"/>
                <a:gd name="T4" fmla="*/ 264 w 287"/>
                <a:gd name="T5" fmla="*/ 406 h 406"/>
                <a:gd name="T6" fmla="*/ 246 w 287"/>
                <a:gd name="T7" fmla="*/ 401 h 406"/>
                <a:gd name="T8" fmla="*/ 238 w 287"/>
                <a:gd name="T9" fmla="*/ 386 h 406"/>
                <a:gd name="T10" fmla="*/ 229 w 287"/>
                <a:gd name="T11" fmla="*/ 281 h 406"/>
                <a:gd name="T12" fmla="*/ 224 w 287"/>
                <a:gd name="T13" fmla="*/ 263 h 406"/>
                <a:gd name="T14" fmla="*/ 206 w 287"/>
                <a:gd name="T15" fmla="*/ 250 h 406"/>
                <a:gd name="T16" fmla="*/ 98 w 287"/>
                <a:gd name="T17" fmla="*/ 247 h 406"/>
                <a:gd name="T18" fmla="*/ 69 w 287"/>
                <a:gd name="T19" fmla="*/ 257 h 406"/>
                <a:gd name="T20" fmla="*/ 62 w 287"/>
                <a:gd name="T21" fmla="*/ 270 h 406"/>
                <a:gd name="T22" fmla="*/ 58 w 287"/>
                <a:gd name="T23" fmla="*/ 296 h 406"/>
                <a:gd name="T24" fmla="*/ 45 w 287"/>
                <a:gd name="T25" fmla="*/ 395 h 406"/>
                <a:gd name="T26" fmla="*/ 33 w 287"/>
                <a:gd name="T27" fmla="*/ 406 h 406"/>
                <a:gd name="T28" fmla="*/ 13 w 287"/>
                <a:gd name="T29" fmla="*/ 404 h 406"/>
                <a:gd name="T30" fmla="*/ 2 w 287"/>
                <a:gd name="T31" fmla="*/ 390 h 406"/>
                <a:gd name="T32" fmla="*/ 0 w 287"/>
                <a:gd name="T33" fmla="*/ 368 h 406"/>
                <a:gd name="T34" fmla="*/ 35 w 287"/>
                <a:gd name="T35" fmla="*/ 20 h 406"/>
                <a:gd name="T36" fmla="*/ 49 w 287"/>
                <a:gd name="T37" fmla="*/ 4 h 406"/>
                <a:gd name="T38" fmla="*/ 75 w 287"/>
                <a:gd name="T39" fmla="*/ 4 h 406"/>
                <a:gd name="T40" fmla="*/ 85 w 287"/>
                <a:gd name="T41" fmla="*/ 16 h 406"/>
                <a:gd name="T42" fmla="*/ 84 w 287"/>
                <a:gd name="T43" fmla="*/ 31 h 406"/>
                <a:gd name="T44" fmla="*/ 80 w 287"/>
                <a:gd name="T45" fmla="*/ 53 h 406"/>
                <a:gd name="T46" fmla="*/ 73 w 287"/>
                <a:gd name="T47" fmla="*/ 131 h 406"/>
                <a:gd name="T48" fmla="*/ 80 w 287"/>
                <a:gd name="T49" fmla="*/ 131 h 406"/>
                <a:gd name="T50" fmla="*/ 109 w 287"/>
                <a:gd name="T51" fmla="*/ 131 h 406"/>
                <a:gd name="T52" fmla="*/ 147 w 287"/>
                <a:gd name="T53" fmla="*/ 131 h 406"/>
                <a:gd name="T54" fmla="*/ 178 w 287"/>
                <a:gd name="T55" fmla="*/ 131 h 406"/>
                <a:gd name="T56" fmla="*/ 216 w 287"/>
                <a:gd name="T57" fmla="*/ 131 h 406"/>
                <a:gd name="T58" fmla="*/ 209 w 287"/>
                <a:gd name="T59" fmla="*/ 58 h 406"/>
                <a:gd name="T60" fmla="*/ 202 w 287"/>
                <a:gd name="T61" fmla="*/ 35 h 406"/>
                <a:gd name="T62" fmla="*/ 202 w 287"/>
                <a:gd name="T63" fmla="*/ 18 h 406"/>
                <a:gd name="T64" fmla="*/ 215 w 287"/>
                <a:gd name="T65" fmla="*/ 4 h 406"/>
                <a:gd name="T66" fmla="*/ 240 w 287"/>
                <a:gd name="T67" fmla="*/ 4 h 406"/>
                <a:gd name="T68" fmla="*/ 255 w 287"/>
                <a:gd name="T69" fmla="*/ 20 h 406"/>
                <a:gd name="T70" fmla="*/ 286 w 287"/>
                <a:gd name="T71" fmla="*/ 368 h 4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7" h="406">
                  <a:moveTo>
                    <a:pt x="286" y="368"/>
                  </a:moveTo>
                  <a:lnTo>
                    <a:pt x="287" y="377"/>
                  </a:lnTo>
                  <a:lnTo>
                    <a:pt x="286" y="390"/>
                  </a:lnTo>
                  <a:lnTo>
                    <a:pt x="280" y="397"/>
                  </a:lnTo>
                  <a:lnTo>
                    <a:pt x="273" y="404"/>
                  </a:lnTo>
                  <a:lnTo>
                    <a:pt x="264" y="406"/>
                  </a:lnTo>
                  <a:lnTo>
                    <a:pt x="255" y="406"/>
                  </a:lnTo>
                  <a:lnTo>
                    <a:pt x="246" y="401"/>
                  </a:lnTo>
                  <a:lnTo>
                    <a:pt x="240" y="395"/>
                  </a:lnTo>
                  <a:lnTo>
                    <a:pt x="238" y="386"/>
                  </a:lnTo>
                  <a:lnTo>
                    <a:pt x="231" y="294"/>
                  </a:lnTo>
                  <a:lnTo>
                    <a:pt x="229" y="281"/>
                  </a:lnTo>
                  <a:lnTo>
                    <a:pt x="227" y="270"/>
                  </a:lnTo>
                  <a:lnTo>
                    <a:pt x="224" y="263"/>
                  </a:lnTo>
                  <a:lnTo>
                    <a:pt x="218" y="257"/>
                  </a:lnTo>
                  <a:lnTo>
                    <a:pt x="206" y="250"/>
                  </a:lnTo>
                  <a:lnTo>
                    <a:pt x="189" y="247"/>
                  </a:lnTo>
                  <a:lnTo>
                    <a:pt x="98" y="247"/>
                  </a:lnTo>
                  <a:lnTo>
                    <a:pt x="82" y="250"/>
                  </a:lnTo>
                  <a:lnTo>
                    <a:pt x="69" y="257"/>
                  </a:lnTo>
                  <a:lnTo>
                    <a:pt x="65" y="263"/>
                  </a:lnTo>
                  <a:lnTo>
                    <a:pt x="62" y="270"/>
                  </a:lnTo>
                  <a:lnTo>
                    <a:pt x="60" y="281"/>
                  </a:lnTo>
                  <a:lnTo>
                    <a:pt x="58" y="296"/>
                  </a:lnTo>
                  <a:lnTo>
                    <a:pt x="49" y="386"/>
                  </a:lnTo>
                  <a:lnTo>
                    <a:pt x="45" y="395"/>
                  </a:lnTo>
                  <a:lnTo>
                    <a:pt x="40" y="401"/>
                  </a:lnTo>
                  <a:lnTo>
                    <a:pt x="33" y="406"/>
                  </a:lnTo>
                  <a:lnTo>
                    <a:pt x="24" y="406"/>
                  </a:lnTo>
                  <a:lnTo>
                    <a:pt x="13" y="404"/>
                  </a:lnTo>
                  <a:lnTo>
                    <a:pt x="5" y="397"/>
                  </a:lnTo>
                  <a:lnTo>
                    <a:pt x="2" y="390"/>
                  </a:lnTo>
                  <a:lnTo>
                    <a:pt x="0" y="377"/>
                  </a:lnTo>
                  <a:lnTo>
                    <a:pt x="0" y="368"/>
                  </a:lnTo>
                  <a:lnTo>
                    <a:pt x="31" y="33"/>
                  </a:lnTo>
                  <a:lnTo>
                    <a:pt x="35" y="20"/>
                  </a:lnTo>
                  <a:lnTo>
                    <a:pt x="40" y="11"/>
                  </a:lnTo>
                  <a:lnTo>
                    <a:pt x="49" y="4"/>
                  </a:lnTo>
                  <a:lnTo>
                    <a:pt x="60" y="0"/>
                  </a:lnTo>
                  <a:lnTo>
                    <a:pt x="75" y="4"/>
                  </a:lnTo>
                  <a:lnTo>
                    <a:pt x="84" y="11"/>
                  </a:lnTo>
                  <a:lnTo>
                    <a:pt x="85" y="16"/>
                  </a:lnTo>
                  <a:lnTo>
                    <a:pt x="85" y="24"/>
                  </a:lnTo>
                  <a:lnTo>
                    <a:pt x="84" y="31"/>
                  </a:lnTo>
                  <a:lnTo>
                    <a:pt x="82" y="42"/>
                  </a:lnTo>
                  <a:lnTo>
                    <a:pt x="80" y="53"/>
                  </a:lnTo>
                  <a:lnTo>
                    <a:pt x="78" y="67"/>
                  </a:lnTo>
                  <a:lnTo>
                    <a:pt x="73" y="131"/>
                  </a:lnTo>
                  <a:lnTo>
                    <a:pt x="80" y="131"/>
                  </a:lnTo>
                  <a:lnTo>
                    <a:pt x="91" y="131"/>
                  </a:lnTo>
                  <a:lnTo>
                    <a:pt x="109" y="131"/>
                  </a:lnTo>
                  <a:lnTo>
                    <a:pt x="129" y="131"/>
                  </a:lnTo>
                  <a:lnTo>
                    <a:pt x="147" y="131"/>
                  </a:lnTo>
                  <a:lnTo>
                    <a:pt x="164" y="131"/>
                  </a:lnTo>
                  <a:lnTo>
                    <a:pt x="178" y="131"/>
                  </a:lnTo>
                  <a:lnTo>
                    <a:pt x="195" y="131"/>
                  </a:lnTo>
                  <a:lnTo>
                    <a:pt x="216" y="131"/>
                  </a:lnTo>
                  <a:lnTo>
                    <a:pt x="211" y="69"/>
                  </a:lnTo>
                  <a:lnTo>
                    <a:pt x="209" y="58"/>
                  </a:lnTo>
                  <a:lnTo>
                    <a:pt x="206" y="45"/>
                  </a:lnTo>
                  <a:lnTo>
                    <a:pt x="202" y="35"/>
                  </a:lnTo>
                  <a:lnTo>
                    <a:pt x="202" y="25"/>
                  </a:lnTo>
                  <a:lnTo>
                    <a:pt x="202" y="18"/>
                  </a:lnTo>
                  <a:lnTo>
                    <a:pt x="206" y="11"/>
                  </a:lnTo>
                  <a:lnTo>
                    <a:pt x="215" y="4"/>
                  </a:lnTo>
                  <a:lnTo>
                    <a:pt x="229" y="0"/>
                  </a:lnTo>
                  <a:lnTo>
                    <a:pt x="240" y="4"/>
                  </a:lnTo>
                  <a:lnTo>
                    <a:pt x="247" y="11"/>
                  </a:lnTo>
                  <a:lnTo>
                    <a:pt x="255" y="20"/>
                  </a:lnTo>
                  <a:lnTo>
                    <a:pt x="258" y="33"/>
                  </a:lnTo>
                  <a:lnTo>
                    <a:pt x="286" y="368"/>
                  </a:lnTo>
                  <a:close/>
                </a:path>
              </a:pathLst>
            </a:custGeom>
            <a:solidFill>
              <a:srgbClr val="FF66CC"/>
            </a:solidFill>
            <a:ln w="57150" cmpd="sng">
              <a:solidFill>
                <a:srgbClr val="B02269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510" name="Freeform 45"/>
            <p:cNvSpPr>
              <a:spLocks noEditPoints="1"/>
            </p:cNvSpPr>
            <p:nvPr/>
          </p:nvSpPr>
          <p:spPr bwMode="auto">
            <a:xfrm>
              <a:off x="1106" y="2033"/>
              <a:ext cx="317" cy="406"/>
            </a:xfrm>
            <a:custGeom>
              <a:avLst/>
              <a:gdLst>
                <a:gd name="T0" fmla="*/ 306 w 317"/>
                <a:gd name="T1" fmla="*/ 125 h 406"/>
                <a:gd name="T2" fmla="*/ 271 w 317"/>
                <a:gd name="T3" fmla="*/ 60 h 406"/>
                <a:gd name="T4" fmla="*/ 246 w 317"/>
                <a:gd name="T5" fmla="*/ 35 h 406"/>
                <a:gd name="T6" fmla="*/ 220 w 317"/>
                <a:gd name="T7" fmla="*/ 16 h 406"/>
                <a:gd name="T8" fmla="*/ 191 w 317"/>
                <a:gd name="T9" fmla="*/ 4 h 406"/>
                <a:gd name="T10" fmla="*/ 158 w 317"/>
                <a:gd name="T11" fmla="*/ 0 h 406"/>
                <a:gd name="T12" fmla="*/ 127 w 317"/>
                <a:gd name="T13" fmla="*/ 4 h 406"/>
                <a:gd name="T14" fmla="*/ 98 w 317"/>
                <a:gd name="T15" fmla="*/ 16 h 406"/>
                <a:gd name="T16" fmla="*/ 71 w 317"/>
                <a:gd name="T17" fmla="*/ 35 h 406"/>
                <a:gd name="T18" fmla="*/ 47 w 317"/>
                <a:gd name="T19" fmla="*/ 60 h 406"/>
                <a:gd name="T20" fmla="*/ 13 w 317"/>
                <a:gd name="T21" fmla="*/ 125 h 406"/>
                <a:gd name="T22" fmla="*/ 0 w 317"/>
                <a:gd name="T23" fmla="*/ 205 h 406"/>
                <a:gd name="T24" fmla="*/ 11 w 317"/>
                <a:gd name="T25" fmla="*/ 283 h 406"/>
                <a:gd name="T26" fmla="*/ 42 w 317"/>
                <a:gd name="T27" fmla="*/ 346 h 406"/>
                <a:gd name="T28" fmla="*/ 66 w 317"/>
                <a:gd name="T29" fmla="*/ 373 h 406"/>
                <a:gd name="T30" fmla="*/ 93 w 317"/>
                <a:gd name="T31" fmla="*/ 392 h 406"/>
                <a:gd name="T32" fmla="*/ 124 w 317"/>
                <a:gd name="T33" fmla="*/ 402 h 406"/>
                <a:gd name="T34" fmla="*/ 158 w 317"/>
                <a:gd name="T35" fmla="*/ 406 h 406"/>
                <a:gd name="T36" fmla="*/ 193 w 317"/>
                <a:gd name="T37" fmla="*/ 402 h 406"/>
                <a:gd name="T38" fmla="*/ 222 w 317"/>
                <a:gd name="T39" fmla="*/ 392 h 406"/>
                <a:gd name="T40" fmla="*/ 249 w 317"/>
                <a:gd name="T41" fmla="*/ 373 h 406"/>
                <a:gd name="T42" fmla="*/ 275 w 317"/>
                <a:gd name="T43" fmla="*/ 346 h 406"/>
                <a:gd name="T44" fmla="*/ 306 w 317"/>
                <a:gd name="T45" fmla="*/ 283 h 406"/>
                <a:gd name="T46" fmla="*/ 317 w 317"/>
                <a:gd name="T47" fmla="*/ 205 h 406"/>
                <a:gd name="T48" fmla="*/ 257 w 317"/>
                <a:gd name="T49" fmla="*/ 181 h 406"/>
                <a:gd name="T50" fmla="*/ 242 w 317"/>
                <a:gd name="T51" fmla="*/ 221 h 406"/>
                <a:gd name="T52" fmla="*/ 213 w 317"/>
                <a:gd name="T53" fmla="*/ 254 h 406"/>
                <a:gd name="T54" fmla="*/ 178 w 317"/>
                <a:gd name="T55" fmla="*/ 272 h 406"/>
                <a:gd name="T56" fmla="*/ 138 w 317"/>
                <a:gd name="T57" fmla="*/ 272 h 406"/>
                <a:gd name="T58" fmla="*/ 104 w 317"/>
                <a:gd name="T59" fmla="*/ 254 h 406"/>
                <a:gd name="T60" fmla="*/ 77 w 317"/>
                <a:gd name="T61" fmla="*/ 221 h 406"/>
                <a:gd name="T62" fmla="*/ 62 w 317"/>
                <a:gd name="T63" fmla="*/ 181 h 406"/>
                <a:gd name="T64" fmla="*/ 62 w 317"/>
                <a:gd name="T65" fmla="*/ 134 h 406"/>
                <a:gd name="T66" fmla="*/ 77 w 317"/>
                <a:gd name="T67" fmla="*/ 93 h 406"/>
                <a:gd name="T68" fmla="*/ 104 w 317"/>
                <a:gd name="T69" fmla="*/ 60 h 406"/>
                <a:gd name="T70" fmla="*/ 138 w 317"/>
                <a:gd name="T71" fmla="*/ 44 h 406"/>
                <a:gd name="T72" fmla="*/ 178 w 317"/>
                <a:gd name="T73" fmla="*/ 44 h 406"/>
                <a:gd name="T74" fmla="*/ 213 w 317"/>
                <a:gd name="T75" fmla="*/ 60 h 406"/>
                <a:gd name="T76" fmla="*/ 242 w 317"/>
                <a:gd name="T77" fmla="*/ 93 h 406"/>
                <a:gd name="T78" fmla="*/ 257 w 317"/>
                <a:gd name="T79" fmla="*/ 134 h 406"/>
                <a:gd name="T80" fmla="*/ 257 w 317"/>
                <a:gd name="T81" fmla="*/ 181 h 40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17" h="406">
                  <a:moveTo>
                    <a:pt x="315" y="163"/>
                  </a:moveTo>
                  <a:lnTo>
                    <a:pt x="306" y="125"/>
                  </a:lnTo>
                  <a:lnTo>
                    <a:pt x="291" y="91"/>
                  </a:lnTo>
                  <a:lnTo>
                    <a:pt x="271" y="60"/>
                  </a:lnTo>
                  <a:lnTo>
                    <a:pt x="259" y="45"/>
                  </a:lnTo>
                  <a:lnTo>
                    <a:pt x="246" y="35"/>
                  </a:lnTo>
                  <a:lnTo>
                    <a:pt x="233" y="24"/>
                  </a:lnTo>
                  <a:lnTo>
                    <a:pt x="220" y="16"/>
                  </a:lnTo>
                  <a:lnTo>
                    <a:pt x="206" y="9"/>
                  </a:lnTo>
                  <a:lnTo>
                    <a:pt x="191" y="4"/>
                  </a:lnTo>
                  <a:lnTo>
                    <a:pt x="175" y="2"/>
                  </a:lnTo>
                  <a:lnTo>
                    <a:pt x="158" y="0"/>
                  </a:lnTo>
                  <a:lnTo>
                    <a:pt x="144" y="2"/>
                  </a:lnTo>
                  <a:lnTo>
                    <a:pt x="127" y="4"/>
                  </a:lnTo>
                  <a:lnTo>
                    <a:pt x="113" y="9"/>
                  </a:lnTo>
                  <a:lnTo>
                    <a:pt x="98" y="16"/>
                  </a:lnTo>
                  <a:lnTo>
                    <a:pt x="86" y="24"/>
                  </a:lnTo>
                  <a:lnTo>
                    <a:pt x="71" y="35"/>
                  </a:lnTo>
                  <a:lnTo>
                    <a:pt x="58" y="45"/>
                  </a:lnTo>
                  <a:lnTo>
                    <a:pt x="47" y="60"/>
                  </a:lnTo>
                  <a:lnTo>
                    <a:pt x="27" y="91"/>
                  </a:lnTo>
                  <a:lnTo>
                    <a:pt x="13" y="125"/>
                  </a:lnTo>
                  <a:lnTo>
                    <a:pt x="4" y="163"/>
                  </a:lnTo>
                  <a:lnTo>
                    <a:pt x="0" y="205"/>
                  </a:lnTo>
                  <a:lnTo>
                    <a:pt x="4" y="245"/>
                  </a:lnTo>
                  <a:lnTo>
                    <a:pt x="11" y="283"/>
                  </a:lnTo>
                  <a:lnTo>
                    <a:pt x="24" y="317"/>
                  </a:lnTo>
                  <a:lnTo>
                    <a:pt x="42" y="346"/>
                  </a:lnTo>
                  <a:lnTo>
                    <a:pt x="53" y="361"/>
                  </a:lnTo>
                  <a:lnTo>
                    <a:pt x="66" y="373"/>
                  </a:lnTo>
                  <a:lnTo>
                    <a:pt x="78" y="383"/>
                  </a:lnTo>
                  <a:lnTo>
                    <a:pt x="93" y="392"/>
                  </a:lnTo>
                  <a:lnTo>
                    <a:pt x="107" y="399"/>
                  </a:lnTo>
                  <a:lnTo>
                    <a:pt x="124" y="402"/>
                  </a:lnTo>
                  <a:lnTo>
                    <a:pt x="140" y="406"/>
                  </a:lnTo>
                  <a:lnTo>
                    <a:pt x="158" y="406"/>
                  </a:lnTo>
                  <a:lnTo>
                    <a:pt x="177" y="406"/>
                  </a:lnTo>
                  <a:lnTo>
                    <a:pt x="193" y="402"/>
                  </a:lnTo>
                  <a:lnTo>
                    <a:pt x="208" y="399"/>
                  </a:lnTo>
                  <a:lnTo>
                    <a:pt x="222" y="392"/>
                  </a:lnTo>
                  <a:lnTo>
                    <a:pt x="237" y="383"/>
                  </a:lnTo>
                  <a:lnTo>
                    <a:pt x="249" y="373"/>
                  </a:lnTo>
                  <a:lnTo>
                    <a:pt x="262" y="361"/>
                  </a:lnTo>
                  <a:lnTo>
                    <a:pt x="275" y="346"/>
                  </a:lnTo>
                  <a:lnTo>
                    <a:pt x="293" y="317"/>
                  </a:lnTo>
                  <a:lnTo>
                    <a:pt x="306" y="283"/>
                  </a:lnTo>
                  <a:lnTo>
                    <a:pt x="315" y="245"/>
                  </a:lnTo>
                  <a:lnTo>
                    <a:pt x="317" y="205"/>
                  </a:lnTo>
                  <a:lnTo>
                    <a:pt x="315" y="163"/>
                  </a:lnTo>
                  <a:close/>
                  <a:moveTo>
                    <a:pt x="257" y="181"/>
                  </a:moveTo>
                  <a:lnTo>
                    <a:pt x="251" y="203"/>
                  </a:lnTo>
                  <a:lnTo>
                    <a:pt x="242" y="221"/>
                  </a:lnTo>
                  <a:lnTo>
                    <a:pt x="229" y="239"/>
                  </a:lnTo>
                  <a:lnTo>
                    <a:pt x="213" y="254"/>
                  </a:lnTo>
                  <a:lnTo>
                    <a:pt x="197" y="265"/>
                  </a:lnTo>
                  <a:lnTo>
                    <a:pt x="178" y="272"/>
                  </a:lnTo>
                  <a:lnTo>
                    <a:pt x="158" y="274"/>
                  </a:lnTo>
                  <a:lnTo>
                    <a:pt x="138" y="272"/>
                  </a:lnTo>
                  <a:lnTo>
                    <a:pt x="120" y="265"/>
                  </a:lnTo>
                  <a:lnTo>
                    <a:pt x="104" y="254"/>
                  </a:lnTo>
                  <a:lnTo>
                    <a:pt x="89" y="239"/>
                  </a:lnTo>
                  <a:lnTo>
                    <a:pt x="77" y="221"/>
                  </a:lnTo>
                  <a:lnTo>
                    <a:pt x="67" y="203"/>
                  </a:lnTo>
                  <a:lnTo>
                    <a:pt x="62" y="181"/>
                  </a:lnTo>
                  <a:lnTo>
                    <a:pt x="60" y="158"/>
                  </a:lnTo>
                  <a:lnTo>
                    <a:pt x="62" y="134"/>
                  </a:lnTo>
                  <a:lnTo>
                    <a:pt x="67" y="112"/>
                  </a:lnTo>
                  <a:lnTo>
                    <a:pt x="77" y="93"/>
                  </a:lnTo>
                  <a:lnTo>
                    <a:pt x="89" y="74"/>
                  </a:lnTo>
                  <a:lnTo>
                    <a:pt x="104" y="60"/>
                  </a:lnTo>
                  <a:lnTo>
                    <a:pt x="120" y="49"/>
                  </a:lnTo>
                  <a:lnTo>
                    <a:pt x="138" y="44"/>
                  </a:lnTo>
                  <a:lnTo>
                    <a:pt x="158" y="42"/>
                  </a:lnTo>
                  <a:lnTo>
                    <a:pt x="178" y="44"/>
                  </a:lnTo>
                  <a:lnTo>
                    <a:pt x="197" y="49"/>
                  </a:lnTo>
                  <a:lnTo>
                    <a:pt x="213" y="60"/>
                  </a:lnTo>
                  <a:lnTo>
                    <a:pt x="229" y="74"/>
                  </a:lnTo>
                  <a:lnTo>
                    <a:pt x="242" y="93"/>
                  </a:lnTo>
                  <a:lnTo>
                    <a:pt x="251" y="112"/>
                  </a:lnTo>
                  <a:lnTo>
                    <a:pt x="257" y="134"/>
                  </a:lnTo>
                  <a:lnTo>
                    <a:pt x="259" y="158"/>
                  </a:lnTo>
                  <a:lnTo>
                    <a:pt x="257" y="181"/>
                  </a:lnTo>
                  <a:close/>
                </a:path>
              </a:pathLst>
            </a:custGeom>
            <a:solidFill>
              <a:srgbClr val="FF66CC"/>
            </a:solidFill>
            <a:ln w="57150" cmpd="sng">
              <a:solidFill>
                <a:srgbClr val="B02269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511" name="Freeform 46"/>
            <p:cNvSpPr>
              <a:spLocks noEditPoints="1"/>
            </p:cNvSpPr>
            <p:nvPr/>
          </p:nvSpPr>
          <p:spPr bwMode="auto">
            <a:xfrm>
              <a:off x="1435" y="2035"/>
              <a:ext cx="281" cy="440"/>
            </a:xfrm>
            <a:custGeom>
              <a:avLst/>
              <a:gdLst>
                <a:gd name="T0" fmla="*/ 270 w 281"/>
                <a:gd name="T1" fmla="*/ 312 h 440"/>
                <a:gd name="T2" fmla="*/ 237 w 281"/>
                <a:gd name="T3" fmla="*/ 245 h 440"/>
                <a:gd name="T4" fmla="*/ 201 w 281"/>
                <a:gd name="T5" fmla="*/ 205 h 440"/>
                <a:gd name="T6" fmla="*/ 215 w 281"/>
                <a:gd name="T7" fmla="*/ 188 h 440"/>
                <a:gd name="T8" fmla="*/ 239 w 281"/>
                <a:gd name="T9" fmla="*/ 170 h 440"/>
                <a:gd name="T10" fmla="*/ 259 w 281"/>
                <a:gd name="T11" fmla="*/ 147 h 440"/>
                <a:gd name="T12" fmla="*/ 272 w 281"/>
                <a:gd name="T13" fmla="*/ 112 h 440"/>
                <a:gd name="T14" fmla="*/ 270 w 281"/>
                <a:gd name="T15" fmla="*/ 71 h 440"/>
                <a:gd name="T16" fmla="*/ 244 w 281"/>
                <a:gd name="T17" fmla="*/ 33 h 440"/>
                <a:gd name="T18" fmla="*/ 202 w 281"/>
                <a:gd name="T19" fmla="*/ 11 h 440"/>
                <a:gd name="T20" fmla="*/ 155 w 281"/>
                <a:gd name="T21" fmla="*/ 0 h 440"/>
                <a:gd name="T22" fmla="*/ 102 w 281"/>
                <a:gd name="T23" fmla="*/ 2 h 440"/>
                <a:gd name="T24" fmla="*/ 53 w 281"/>
                <a:gd name="T25" fmla="*/ 18 h 440"/>
                <a:gd name="T26" fmla="*/ 20 w 281"/>
                <a:gd name="T27" fmla="*/ 45 h 440"/>
                <a:gd name="T28" fmla="*/ 2 w 281"/>
                <a:gd name="T29" fmla="*/ 71 h 440"/>
                <a:gd name="T30" fmla="*/ 20 w 281"/>
                <a:gd name="T31" fmla="*/ 89 h 440"/>
                <a:gd name="T32" fmla="*/ 46 w 281"/>
                <a:gd name="T33" fmla="*/ 105 h 440"/>
                <a:gd name="T34" fmla="*/ 57 w 281"/>
                <a:gd name="T35" fmla="*/ 132 h 440"/>
                <a:gd name="T36" fmla="*/ 57 w 281"/>
                <a:gd name="T37" fmla="*/ 344 h 440"/>
                <a:gd name="T38" fmla="*/ 53 w 281"/>
                <a:gd name="T39" fmla="*/ 366 h 440"/>
                <a:gd name="T40" fmla="*/ 53 w 281"/>
                <a:gd name="T41" fmla="*/ 386 h 440"/>
                <a:gd name="T42" fmla="*/ 66 w 281"/>
                <a:gd name="T43" fmla="*/ 404 h 440"/>
                <a:gd name="T44" fmla="*/ 91 w 281"/>
                <a:gd name="T45" fmla="*/ 402 h 440"/>
                <a:gd name="T46" fmla="*/ 104 w 281"/>
                <a:gd name="T47" fmla="*/ 384 h 440"/>
                <a:gd name="T48" fmla="*/ 106 w 281"/>
                <a:gd name="T49" fmla="*/ 359 h 440"/>
                <a:gd name="T50" fmla="*/ 106 w 281"/>
                <a:gd name="T51" fmla="*/ 248 h 440"/>
                <a:gd name="T52" fmla="*/ 148 w 281"/>
                <a:gd name="T53" fmla="*/ 274 h 440"/>
                <a:gd name="T54" fmla="*/ 186 w 281"/>
                <a:gd name="T55" fmla="*/ 306 h 440"/>
                <a:gd name="T56" fmla="*/ 237 w 281"/>
                <a:gd name="T57" fmla="*/ 370 h 440"/>
                <a:gd name="T58" fmla="*/ 272 w 281"/>
                <a:gd name="T59" fmla="*/ 440 h 440"/>
                <a:gd name="T60" fmla="*/ 281 w 281"/>
                <a:gd name="T61" fmla="*/ 391 h 440"/>
                <a:gd name="T62" fmla="*/ 181 w 281"/>
                <a:gd name="T63" fmla="*/ 152 h 440"/>
                <a:gd name="T64" fmla="*/ 162 w 281"/>
                <a:gd name="T65" fmla="*/ 181 h 440"/>
                <a:gd name="T66" fmla="*/ 106 w 281"/>
                <a:gd name="T67" fmla="*/ 225 h 440"/>
                <a:gd name="T68" fmla="*/ 108 w 281"/>
                <a:gd name="T69" fmla="*/ 125 h 440"/>
                <a:gd name="T70" fmla="*/ 124 w 281"/>
                <a:gd name="T71" fmla="*/ 103 h 440"/>
                <a:gd name="T72" fmla="*/ 159 w 281"/>
                <a:gd name="T73" fmla="*/ 103 h 440"/>
                <a:gd name="T74" fmla="*/ 181 w 281"/>
                <a:gd name="T75" fmla="*/ 121 h 440"/>
                <a:gd name="T76" fmla="*/ 181 w 281"/>
                <a:gd name="T77" fmla="*/ 152 h 44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81" h="440">
                  <a:moveTo>
                    <a:pt x="277" y="350"/>
                  </a:moveTo>
                  <a:lnTo>
                    <a:pt x="270" y="312"/>
                  </a:lnTo>
                  <a:lnTo>
                    <a:pt x="255" y="277"/>
                  </a:lnTo>
                  <a:lnTo>
                    <a:pt x="237" y="245"/>
                  </a:lnTo>
                  <a:lnTo>
                    <a:pt x="221" y="223"/>
                  </a:lnTo>
                  <a:lnTo>
                    <a:pt x="201" y="205"/>
                  </a:lnTo>
                  <a:lnTo>
                    <a:pt x="201" y="199"/>
                  </a:lnTo>
                  <a:lnTo>
                    <a:pt x="215" y="188"/>
                  </a:lnTo>
                  <a:lnTo>
                    <a:pt x="228" y="179"/>
                  </a:lnTo>
                  <a:lnTo>
                    <a:pt x="239" y="170"/>
                  </a:lnTo>
                  <a:lnTo>
                    <a:pt x="246" y="161"/>
                  </a:lnTo>
                  <a:lnTo>
                    <a:pt x="259" y="147"/>
                  </a:lnTo>
                  <a:lnTo>
                    <a:pt x="266" y="130"/>
                  </a:lnTo>
                  <a:lnTo>
                    <a:pt x="272" y="112"/>
                  </a:lnTo>
                  <a:lnTo>
                    <a:pt x="273" y="94"/>
                  </a:lnTo>
                  <a:lnTo>
                    <a:pt x="270" y="71"/>
                  </a:lnTo>
                  <a:lnTo>
                    <a:pt x="261" y="51"/>
                  </a:lnTo>
                  <a:lnTo>
                    <a:pt x="244" y="33"/>
                  </a:lnTo>
                  <a:lnTo>
                    <a:pt x="222" y="18"/>
                  </a:lnTo>
                  <a:lnTo>
                    <a:pt x="202" y="11"/>
                  </a:lnTo>
                  <a:lnTo>
                    <a:pt x="179" y="4"/>
                  </a:lnTo>
                  <a:lnTo>
                    <a:pt x="155" y="0"/>
                  </a:lnTo>
                  <a:lnTo>
                    <a:pt x="130" y="0"/>
                  </a:lnTo>
                  <a:lnTo>
                    <a:pt x="102" y="2"/>
                  </a:lnTo>
                  <a:lnTo>
                    <a:pt x="77" y="7"/>
                  </a:lnTo>
                  <a:lnTo>
                    <a:pt x="53" y="18"/>
                  </a:lnTo>
                  <a:lnTo>
                    <a:pt x="33" y="31"/>
                  </a:lnTo>
                  <a:lnTo>
                    <a:pt x="20" y="45"/>
                  </a:lnTo>
                  <a:lnTo>
                    <a:pt x="10" y="58"/>
                  </a:lnTo>
                  <a:lnTo>
                    <a:pt x="2" y="71"/>
                  </a:lnTo>
                  <a:lnTo>
                    <a:pt x="0" y="83"/>
                  </a:lnTo>
                  <a:lnTo>
                    <a:pt x="20" y="89"/>
                  </a:lnTo>
                  <a:lnTo>
                    <a:pt x="37" y="96"/>
                  </a:lnTo>
                  <a:lnTo>
                    <a:pt x="46" y="105"/>
                  </a:lnTo>
                  <a:lnTo>
                    <a:pt x="51" y="118"/>
                  </a:lnTo>
                  <a:lnTo>
                    <a:pt x="57" y="132"/>
                  </a:lnTo>
                  <a:lnTo>
                    <a:pt x="57" y="152"/>
                  </a:lnTo>
                  <a:lnTo>
                    <a:pt x="57" y="344"/>
                  </a:lnTo>
                  <a:lnTo>
                    <a:pt x="55" y="359"/>
                  </a:lnTo>
                  <a:lnTo>
                    <a:pt x="53" y="366"/>
                  </a:lnTo>
                  <a:lnTo>
                    <a:pt x="51" y="371"/>
                  </a:lnTo>
                  <a:lnTo>
                    <a:pt x="53" y="386"/>
                  </a:lnTo>
                  <a:lnTo>
                    <a:pt x="59" y="397"/>
                  </a:lnTo>
                  <a:lnTo>
                    <a:pt x="66" y="404"/>
                  </a:lnTo>
                  <a:lnTo>
                    <a:pt x="79" y="406"/>
                  </a:lnTo>
                  <a:lnTo>
                    <a:pt x="91" y="402"/>
                  </a:lnTo>
                  <a:lnTo>
                    <a:pt x="101" y="395"/>
                  </a:lnTo>
                  <a:lnTo>
                    <a:pt x="104" y="384"/>
                  </a:lnTo>
                  <a:lnTo>
                    <a:pt x="108" y="371"/>
                  </a:lnTo>
                  <a:lnTo>
                    <a:pt x="106" y="359"/>
                  </a:lnTo>
                  <a:lnTo>
                    <a:pt x="106" y="348"/>
                  </a:lnTo>
                  <a:lnTo>
                    <a:pt x="106" y="248"/>
                  </a:lnTo>
                  <a:lnTo>
                    <a:pt x="126" y="259"/>
                  </a:lnTo>
                  <a:lnTo>
                    <a:pt x="148" y="274"/>
                  </a:lnTo>
                  <a:lnTo>
                    <a:pt x="168" y="288"/>
                  </a:lnTo>
                  <a:lnTo>
                    <a:pt x="186" y="306"/>
                  </a:lnTo>
                  <a:lnTo>
                    <a:pt x="213" y="337"/>
                  </a:lnTo>
                  <a:lnTo>
                    <a:pt x="237" y="370"/>
                  </a:lnTo>
                  <a:lnTo>
                    <a:pt x="257" y="404"/>
                  </a:lnTo>
                  <a:lnTo>
                    <a:pt x="272" y="440"/>
                  </a:lnTo>
                  <a:lnTo>
                    <a:pt x="277" y="440"/>
                  </a:lnTo>
                  <a:lnTo>
                    <a:pt x="281" y="391"/>
                  </a:lnTo>
                  <a:lnTo>
                    <a:pt x="277" y="350"/>
                  </a:lnTo>
                  <a:close/>
                  <a:moveTo>
                    <a:pt x="181" y="152"/>
                  </a:moveTo>
                  <a:lnTo>
                    <a:pt x="173" y="167"/>
                  </a:lnTo>
                  <a:lnTo>
                    <a:pt x="162" y="181"/>
                  </a:lnTo>
                  <a:lnTo>
                    <a:pt x="146" y="196"/>
                  </a:lnTo>
                  <a:lnTo>
                    <a:pt x="106" y="225"/>
                  </a:lnTo>
                  <a:lnTo>
                    <a:pt x="106" y="143"/>
                  </a:lnTo>
                  <a:lnTo>
                    <a:pt x="108" y="125"/>
                  </a:lnTo>
                  <a:lnTo>
                    <a:pt x="113" y="112"/>
                  </a:lnTo>
                  <a:lnTo>
                    <a:pt x="124" y="103"/>
                  </a:lnTo>
                  <a:lnTo>
                    <a:pt x="141" y="101"/>
                  </a:lnTo>
                  <a:lnTo>
                    <a:pt x="159" y="103"/>
                  </a:lnTo>
                  <a:lnTo>
                    <a:pt x="173" y="110"/>
                  </a:lnTo>
                  <a:lnTo>
                    <a:pt x="181" y="121"/>
                  </a:lnTo>
                  <a:lnTo>
                    <a:pt x="184" y="138"/>
                  </a:lnTo>
                  <a:lnTo>
                    <a:pt x="181" y="152"/>
                  </a:lnTo>
                  <a:close/>
                </a:path>
              </a:pathLst>
            </a:custGeom>
            <a:solidFill>
              <a:srgbClr val="FF66CC"/>
            </a:solidFill>
            <a:ln w="57150" cmpd="sng">
              <a:solidFill>
                <a:srgbClr val="B02269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512" name="Freeform 47"/>
            <p:cNvSpPr>
              <a:spLocks noEditPoints="1"/>
            </p:cNvSpPr>
            <p:nvPr/>
          </p:nvSpPr>
          <p:spPr bwMode="auto">
            <a:xfrm>
              <a:off x="1732" y="2033"/>
              <a:ext cx="316" cy="406"/>
            </a:xfrm>
            <a:custGeom>
              <a:avLst/>
              <a:gdLst>
                <a:gd name="T0" fmla="*/ 303 w 317"/>
                <a:gd name="T1" fmla="*/ 125 h 406"/>
                <a:gd name="T2" fmla="*/ 268 w 317"/>
                <a:gd name="T3" fmla="*/ 60 h 406"/>
                <a:gd name="T4" fmla="*/ 245 w 317"/>
                <a:gd name="T5" fmla="*/ 35 h 406"/>
                <a:gd name="T6" fmla="*/ 217 w 317"/>
                <a:gd name="T7" fmla="*/ 16 h 406"/>
                <a:gd name="T8" fmla="*/ 188 w 317"/>
                <a:gd name="T9" fmla="*/ 4 h 406"/>
                <a:gd name="T10" fmla="*/ 158 w 317"/>
                <a:gd name="T11" fmla="*/ 0 h 406"/>
                <a:gd name="T12" fmla="*/ 127 w 317"/>
                <a:gd name="T13" fmla="*/ 4 h 406"/>
                <a:gd name="T14" fmla="*/ 98 w 317"/>
                <a:gd name="T15" fmla="*/ 16 h 406"/>
                <a:gd name="T16" fmla="*/ 71 w 317"/>
                <a:gd name="T17" fmla="*/ 35 h 406"/>
                <a:gd name="T18" fmla="*/ 46 w 317"/>
                <a:gd name="T19" fmla="*/ 60 h 406"/>
                <a:gd name="T20" fmla="*/ 11 w 317"/>
                <a:gd name="T21" fmla="*/ 125 h 406"/>
                <a:gd name="T22" fmla="*/ 0 w 317"/>
                <a:gd name="T23" fmla="*/ 205 h 406"/>
                <a:gd name="T24" fmla="*/ 9 w 317"/>
                <a:gd name="T25" fmla="*/ 283 h 406"/>
                <a:gd name="T26" fmla="*/ 40 w 317"/>
                <a:gd name="T27" fmla="*/ 346 h 406"/>
                <a:gd name="T28" fmla="*/ 64 w 317"/>
                <a:gd name="T29" fmla="*/ 373 h 406"/>
                <a:gd name="T30" fmla="*/ 91 w 317"/>
                <a:gd name="T31" fmla="*/ 392 h 406"/>
                <a:gd name="T32" fmla="*/ 122 w 317"/>
                <a:gd name="T33" fmla="*/ 402 h 406"/>
                <a:gd name="T34" fmla="*/ 158 w 317"/>
                <a:gd name="T35" fmla="*/ 406 h 406"/>
                <a:gd name="T36" fmla="*/ 190 w 317"/>
                <a:gd name="T37" fmla="*/ 402 h 406"/>
                <a:gd name="T38" fmla="*/ 221 w 317"/>
                <a:gd name="T39" fmla="*/ 392 h 406"/>
                <a:gd name="T40" fmla="*/ 248 w 317"/>
                <a:gd name="T41" fmla="*/ 373 h 406"/>
                <a:gd name="T42" fmla="*/ 272 w 317"/>
                <a:gd name="T43" fmla="*/ 346 h 406"/>
                <a:gd name="T44" fmla="*/ 305 w 317"/>
                <a:gd name="T45" fmla="*/ 283 h 406"/>
                <a:gd name="T46" fmla="*/ 316 w 317"/>
                <a:gd name="T47" fmla="*/ 205 h 406"/>
                <a:gd name="T48" fmla="*/ 254 w 317"/>
                <a:gd name="T49" fmla="*/ 181 h 406"/>
                <a:gd name="T50" fmla="*/ 239 w 317"/>
                <a:gd name="T51" fmla="*/ 221 h 406"/>
                <a:gd name="T52" fmla="*/ 212 w 317"/>
                <a:gd name="T53" fmla="*/ 254 h 406"/>
                <a:gd name="T54" fmla="*/ 177 w 317"/>
                <a:gd name="T55" fmla="*/ 272 h 406"/>
                <a:gd name="T56" fmla="*/ 138 w 317"/>
                <a:gd name="T57" fmla="*/ 272 h 406"/>
                <a:gd name="T58" fmla="*/ 104 w 317"/>
                <a:gd name="T59" fmla="*/ 254 h 406"/>
                <a:gd name="T60" fmla="*/ 77 w 317"/>
                <a:gd name="T61" fmla="*/ 221 h 406"/>
                <a:gd name="T62" fmla="*/ 62 w 317"/>
                <a:gd name="T63" fmla="*/ 181 h 406"/>
                <a:gd name="T64" fmla="*/ 62 w 317"/>
                <a:gd name="T65" fmla="*/ 134 h 406"/>
                <a:gd name="T66" fmla="*/ 77 w 317"/>
                <a:gd name="T67" fmla="*/ 93 h 406"/>
                <a:gd name="T68" fmla="*/ 104 w 317"/>
                <a:gd name="T69" fmla="*/ 60 h 406"/>
                <a:gd name="T70" fmla="*/ 138 w 317"/>
                <a:gd name="T71" fmla="*/ 44 h 406"/>
                <a:gd name="T72" fmla="*/ 177 w 317"/>
                <a:gd name="T73" fmla="*/ 44 h 406"/>
                <a:gd name="T74" fmla="*/ 212 w 317"/>
                <a:gd name="T75" fmla="*/ 60 h 406"/>
                <a:gd name="T76" fmla="*/ 239 w 317"/>
                <a:gd name="T77" fmla="*/ 93 h 406"/>
                <a:gd name="T78" fmla="*/ 254 w 317"/>
                <a:gd name="T79" fmla="*/ 134 h 406"/>
                <a:gd name="T80" fmla="*/ 254 w 317"/>
                <a:gd name="T81" fmla="*/ 181 h 40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17" h="406">
                  <a:moveTo>
                    <a:pt x="313" y="163"/>
                  </a:moveTo>
                  <a:lnTo>
                    <a:pt x="304" y="125"/>
                  </a:lnTo>
                  <a:lnTo>
                    <a:pt x="289" y="91"/>
                  </a:lnTo>
                  <a:lnTo>
                    <a:pt x="269" y="60"/>
                  </a:lnTo>
                  <a:lnTo>
                    <a:pt x="258" y="45"/>
                  </a:lnTo>
                  <a:lnTo>
                    <a:pt x="246" y="35"/>
                  </a:lnTo>
                  <a:lnTo>
                    <a:pt x="233" y="24"/>
                  </a:lnTo>
                  <a:lnTo>
                    <a:pt x="218" y="16"/>
                  </a:lnTo>
                  <a:lnTo>
                    <a:pt x="204" y="9"/>
                  </a:lnTo>
                  <a:lnTo>
                    <a:pt x="189" y="4"/>
                  </a:lnTo>
                  <a:lnTo>
                    <a:pt x="175" y="2"/>
                  </a:lnTo>
                  <a:lnTo>
                    <a:pt x="158" y="0"/>
                  </a:lnTo>
                  <a:lnTo>
                    <a:pt x="142" y="2"/>
                  </a:lnTo>
                  <a:lnTo>
                    <a:pt x="127" y="4"/>
                  </a:lnTo>
                  <a:lnTo>
                    <a:pt x="111" y="9"/>
                  </a:lnTo>
                  <a:lnTo>
                    <a:pt x="98" y="16"/>
                  </a:lnTo>
                  <a:lnTo>
                    <a:pt x="84" y="24"/>
                  </a:lnTo>
                  <a:lnTo>
                    <a:pt x="71" y="35"/>
                  </a:lnTo>
                  <a:lnTo>
                    <a:pt x="58" y="45"/>
                  </a:lnTo>
                  <a:lnTo>
                    <a:pt x="46" y="60"/>
                  </a:lnTo>
                  <a:lnTo>
                    <a:pt x="26" y="91"/>
                  </a:lnTo>
                  <a:lnTo>
                    <a:pt x="11" y="125"/>
                  </a:lnTo>
                  <a:lnTo>
                    <a:pt x="2" y="163"/>
                  </a:lnTo>
                  <a:lnTo>
                    <a:pt x="0" y="205"/>
                  </a:lnTo>
                  <a:lnTo>
                    <a:pt x="2" y="245"/>
                  </a:lnTo>
                  <a:lnTo>
                    <a:pt x="9" y="283"/>
                  </a:lnTo>
                  <a:lnTo>
                    <a:pt x="22" y="317"/>
                  </a:lnTo>
                  <a:lnTo>
                    <a:pt x="40" y="346"/>
                  </a:lnTo>
                  <a:lnTo>
                    <a:pt x="51" y="361"/>
                  </a:lnTo>
                  <a:lnTo>
                    <a:pt x="64" y="373"/>
                  </a:lnTo>
                  <a:lnTo>
                    <a:pt x="77" y="383"/>
                  </a:lnTo>
                  <a:lnTo>
                    <a:pt x="91" y="392"/>
                  </a:lnTo>
                  <a:lnTo>
                    <a:pt x="107" y="399"/>
                  </a:lnTo>
                  <a:lnTo>
                    <a:pt x="122" y="402"/>
                  </a:lnTo>
                  <a:lnTo>
                    <a:pt x="140" y="406"/>
                  </a:lnTo>
                  <a:lnTo>
                    <a:pt x="158" y="406"/>
                  </a:lnTo>
                  <a:lnTo>
                    <a:pt x="175" y="406"/>
                  </a:lnTo>
                  <a:lnTo>
                    <a:pt x="191" y="402"/>
                  </a:lnTo>
                  <a:lnTo>
                    <a:pt x="208" y="399"/>
                  </a:lnTo>
                  <a:lnTo>
                    <a:pt x="222" y="392"/>
                  </a:lnTo>
                  <a:lnTo>
                    <a:pt x="237" y="383"/>
                  </a:lnTo>
                  <a:lnTo>
                    <a:pt x="249" y="373"/>
                  </a:lnTo>
                  <a:lnTo>
                    <a:pt x="262" y="361"/>
                  </a:lnTo>
                  <a:lnTo>
                    <a:pt x="273" y="346"/>
                  </a:lnTo>
                  <a:lnTo>
                    <a:pt x="291" y="317"/>
                  </a:lnTo>
                  <a:lnTo>
                    <a:pt x="306" y="283"/>
                  </a:lnTo>
                  <a:lnTo>
                    <a:pt x="313" y="245"/>
                  </a:lnTo>
                  <a:lnTo>
                    <a:pt x="317" y="205"/>
                  </a:lnTo>
                  <a:lnTo>
                    <a:pt x="313" y="163"/>
                  </a:lnTo>
                  <a:close/>
                  <a:moveTo>
                    <a:pt x="255" y="181"/>
                  </a:moveTo>
                  <a:lnTo>
                    <a:pt x="249" y="203"/>
                  </a:lnTo>
                  <a:lnTo>
                    <a:pt x="240" y="221"/>
                  </a:lnTo>
                  <a:lnTo>
                    <a:pt x="228" y="239"/>
                  </a:lnTo>
                  <a:lnTo>
                    <a:pt x="213" y="254"/>
                  </a:lnTo>
                  <a:lnTo>
                    <a:pt x="197" y="265"/>
                  </a:lnTo>
                  <a:lnTo>
                    <a:pt x="178" y="272"/>
                  </a:lnTo>
                  <a:lnTo>
                    <a:pt x="158" y="274"/>
                  </a:lnTo>
                  <a:lnTo>
                    <a:pt x="138" y="272"/>
                  </a:lnTo>
                  <a:lnTo>
                    <a:pt x="120" y="265"/>
                  </a:lnTo>
                  <a:lnTo>
                    <a:pt x="104" y="254"/>
                  </a:lnTo>
                  <a:lnTo>
                    <a:pt x="89" y="239"/>
                  </a:lnTo>
                  <a:lnTo>
                    <a:pt x="77" y="221"/>
                  </a:lnTo>
                  <a:lnTo>
                    <a:pt x="67" y="203"/>
                  </a:lnTo>
                  <a:lnTo>
                    <a:pt x="62" y="181"/>
                  </a:lnTo>
                  <a:lnTo>
                    <a:pt x="60" y="158"/>
                  </a:lnTo>
                  <a:lnTo>
                    <a:pt x="62" y="134"/>
                  </a:lnTo>
                  <a:lnTo>
                    <a:pt x="67" y="112"/>
                  </a:lnTo>
                  <a:lnTo>
                    <a:pt x="77" y="93"/>
                  </a:lnTo>
                  <a:lnTo>
                    <a:pt x="89" y="74"/>
                  </a:lnTo>
                  <a:lnTo>
                    <a:pt x="104" y="60"/>
                  </a:lnTo>
                  <a:lnTo>
                    <a:pt x="120" y="49"/>
                  </a:lnTo>
                  <a:lnTo>
                    <a:pt x="138" y="44"/>
                  </a:lnTo>
                  <a:lnTo>
                    <a:pt x="158" y="42"/>
                  </a:lnTo>
                  <a:lnTo>
                    <a:pt x="178" y="44"/>
                  </a:lnTo>
                  <a:lnTo>
                    <a:pt x="197" y="49"/>
                  </a:lnTo>
                  <a:lnTo>
                    <a:pt x="213" y="60"/>
                  </a:lnTo>
                  <a:lnTo>
                    <a:pt x="228" y="74"/>
                  </a:lnTo>
                  <a:lnTo>
                    <a:pt x="240" y="93"/>
                  </a:lnTo>
                  <a:lnTo>
                    <a:pt x="249" y="112"/>
                  </a:lnTo>
                  <a:lnTo>
                    <a:pt x="255" y="134"/>
                  </a:lnTo>
                  <a:lnTo>
                    <a:pt x="257" y="158"/>
                  </a:lnTo>
                  <a:lnTo>
                    <a:pt x="255" y="181"/>
                  </a:lnTo>
                  <a:close/>
                </a:path>
              </a:pathLst>
            </a:custGeom>
            <a:solidFill>
              <a:srgbClr val="FF66CC"/>
            </a:solidFill>
            <a:ln w="57150" cmpd="sng">
              <a:solidFill>
                <a:srgbClr val="B02269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513" name="Freeform 48"/>
            <p:cNvSpPr>
              <a:spLocks/>
            </p:cNvSpPr>
            <p:nvPr/>
          </p:nvSpPr>
          <p:spPr bwMode="auto">
            <a:xfrm>
              <a:off x="2078" y="2033"/>
              <a:ext cx="271" cy="406"/>
            </a:xfrm>
            <a:custGeom>
              <a:avLst/>
              <a:gdLst>
                <a:gd name="T0" fmla="*/ 267 w 271"/>
                <a:gd name="T1" fmla="*/ 301 h 406"/>
                <a:gd name="T2" fmla="*/ 247 w 271"/>
                <a:gd name="T3" fmla="*/ 350 h 406"/>
                <a:gd name="T4" fmla="*/ 205 w 271"/>
                <a:gd name="T5" fmla="*/ 386 h 406"/>
                <a:gd name="T6" fmla="*/ 158 w 271"/>
                <a:gd name="T7" fmla="*/ 404 h 406"/>
                <a:gd name="T8" fmla="*/ 105 w 271"/>
                <a:gd name="T9" fmla="*/ 404 h 406"/>
                <a:gd name="T10" fmla="*/ 60 w 271"/>
                <a:gd name="T11" fmla="*/ 390 h 406"/>
                <a:gd name="T12" fmla="*/ 22 w 271"/>
                <a:gd name="T13" fmla="*/ 359 h 406"/>
                <a:gd name="T14" fmla="*/ 2 w 271"/>
                <a:gd name="T15" fmla="*/ 315 h 406"/>
                <a:gd name="T16" fmla="*/ 2 w 271"/>
                <a:gd name="T17" fmla="*/ 263 h 406"/>
                <a:gd name="T18" fmla="*/ 16 w 271"/>
                <a:gd name="T19" fmla="*/ 225 h 406"/>
                <a:gd name="T20" fmla="*/ 31 w 271"/>
                <a:gd name="T21" fmla="*/ 210 h 406"/>
                <a:gd name="T22" fmla="*/ 60 w 271"/>
                <a:gd name="T23" fmla="*/ 218 h 406"/>
                <a:gd name="T24" fmla="*/ 89 w 271"/>
                <a:gd name="T25" fmla="*/ 236 h 406"/>
                <a:gd name="T26" fmla="*/ 114 w 271"/>
                <a:gd name="T27" fmla="*/ 245 h 406"/>
                <a:gd name="T28" fmla="*/ 116 w 271"/>
                <a:gd name="T29" fmla="*/ 256 h 406"/>
                <a:gd name="T30" fmla="*/ 105 w 271"/>
                <a:gd name="T31" fmla="*/ 272 h 406"/>
                <a:gd name="T32" fmla="*/ 116 w 271"/>
                <a:gd name="T33" fmla="*/ 292 h 406"/>
                <a:gd name="T34" fmla="*/ 145 w 271"/>
                <a:gd name="T35" fmla="*/ 299 h 406"/>
                <a:gd name="T36" fmla="*/ 187 w 271"/>
                <a:gd name="T37" fmla="*/ 288 h 406"/>
                <a:gd name="T38" fmla="*/ 205 w 271"/>
                <a:gd name="T39" fmla="*/ 272 h 406"/>
                <a:gd name="T40" fmla="*/ 211 w 271"/>
                <a:gd name="T41" fmla="*/ 247 h 406"/>
                <a:gd name="T42" fmla="*/ 198 w 271"/>
                <a:gd name="T43" fmla="*/ 216 h 406"/>
                <a:gd name="T44" fmla="*/ 162 w 271"/>
                <a:gd name="T45" fmla="*/ 196 h 406"/>
                <a:gd name="T46" fmla="*/ 96 w 271"/>
                <a:gd name="T47" fmla="*/ 180 h 406"/>
                <a:gd name="T48" fmla="*/ 76 w 271"/>
                <a:gd name="T49" fmla="*/ 172 h 406"/>
                <a:gd name="T50" fmla="*/ 51 w 271"/>
                <a:gd name="T51" fmla="*/ 156 h 406"/>
                <a:gd name="T52" fmla="*/ 33 w 271"/>
                <a:gd name="T53" fmla="*/ 120 h 406"/>
                <a:gd name="T54" fmla="*/ 33 w 271"/>
                <a:gd name="T55" fmla="*/ 78 h 406"/>
                <a:gd name="T56" fmla="*/ 51 w 271"/>
                <a:gd name="T57" fmla="*/ 44 h 406"/>
                <a:gd name="T58" fmla="*/ 84 w 271"/>
                <a:gd name="T59" fmla="*/ 16 h 406"/>
                <a:gd name="T60" fmla="*/ 122 w 271"/>
                <a:gd name="T61" fmla="*/ 2 h 406"/>
                <a:gd name="T62" fmla="*/ 175 w 271"/>
                <a:gd name="T63" fmla="*/ 4 h 406"/>
                <a:gd name="T64" fmla="*/ 238 w 271"/>
                <a:gd name="T65" fmla="*/ 27 h 406"/>
                <a:gd name="T66" fmla="*/ 247 w 271"/>
                <a:gd name="T67" fmla="*/ 36 h 406"/>
                <a:gd name="T68" fmla="*/ 245 w 271"/>
                <a:gd name="T69" fmla="*/ 44 h 406"/>
                <a:gd name="T70" fmla="*/ 231 w 271"/>
                <a:gd name="T71" fmla="*/ 49 h 406"/>
                <a:gd name="T72" fmla="*/ 222 w 271"/>
                <a:gd name="T73" fmla="*/ 58 h 406"/>
                <a:gd name="T74" fmla="*/ 216 w 271"/>
                <a:gd name="T75" fmla="*/ 73 h 406"/>
                <a:gd name="T76" fmla="*/ 213 w 271"/>
                <a:gd name="T77" fmla="*/ 83 h 406"/>
                <a:gd name="T78" fmla="*/ 204 w 271"/>
                <a:gd name="T79" fmla="*/ 87 h 406"/>
                <a:gd name="T80" fmla="*/ 193 w 271"/>
                <a:gd name="T81" fmla="*/ 76 h 406"/>
                <a:gd name="T82" fmla="*/ 178 w 271"/>
                <a:gd name="T83" fmla="*/ 64 h 406"/>
                <a:gd name="T84" fmla="*/ 155 w 271"/>
                <a:gd name="T85" fmla="*/ 53 h 406"/>
                <a:gd name="T86" fmla="*/ 118 w 271"/>
                <a:gd name="T87" fmla="*/ 54 h 406"/>
                <a:gd name="T88" fmla="*/ 89 w 271"/>
                <a:gd name="T89" fmla="*/ 69 h 406"/>
                <a:gd name="T90" fmla="*/ 78 w 271"/>
                <a:gd name="T91" fmla="*/ 87 h 406"/>
                <a:gd name="T92" fmla="*/ 78 w 271"/>
                <a:gd name="T93" fmla="*/ 109 h 406"/>
                <a:gd name="T94" fmla="*/ 87 w 271"/>
                <a:gd name="T95" fmla="*/ 125 h 406"/>
                <a:gd name="T96" fmla="*/ 109 w 271"/>
                <a:gd name="T97" fmla="*/ 140 h 406"/>
                <a:gd name="T98" fmla="*/ 184 w 271"/>
                <a:gd name="T99" fmla="*/ 158 h 406"/>
                <a:gd name="T100" fmla="*/ 218 w 271"/>
                <a:gd name="T101" fmla="*/ 172 h 406"/>
                <a:gd name="T102" fmla="*/ 244 w 271"/>
                <a:gd name="T103" fmla="*/ 192 h 406"/>
                <a:gd name="T104" fmla="*/ 264 w 271"/>
                <a:gd name="T105" fmla="*/ 227 h 406"/>
                <a:gd name="T106" fmla="*/ 271 w 271"/>
                <a:gd name="T107" fmla="*/ 274 h 4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71" h="406">
                  <a:moveTo>
                    <a:pt x="271" y="274"/>
                  </a:moveTo>
                  <a:lnTo>
                    <a:pt x="267" y="301"/>
                  </a:lnTo>
                  <a:lnTo>
                    <a:pt x="260" y="326"/>
                  </a:lnTo>
                  <a:lnTo>
                    <a:pt x="247" y="350"/>
                  </a:lnTo>
                  <a:lnTo>
                    <a:pt x="227" y="370"/>
                  </a:lnTo>
                  <a:lnTo>
                    <a:pt x="205" y="386"/>
                  </a:lnTo>
                  <a:lnTo>
                    <a:pt x="184" y="397"/>
                  </a:lnTo>
                  <a:lnTo>
                    <a:pt x="158" y="404"/>
                  </a:lnTo>
                  <a:lnTo>
                    <a:pt x="131" y="406"/>
                  </a:lnTo>
                  <a:lnTo>
                    <a:pt x="105" y="404"/>
                  </a:lnTo>
                  <a:lnTo>
                    <a:pt x="82" y="399"/>
                  </a:lnTo>
                  <a:lnTo>
                    <a:pt x="60" y="390"/>
                  </a:lnTo>
                  <a:lnTo>
                    <a:pt x="40" y="375"/>
                  </a:lnTo>
                  <a:lnTo>
                    <a:pt x="22" y="359"/>
                  </a:lnTo>
                  <a:lnTo>
                    <a:pt x="9" y="339"/>
                  </a:lnTo>
                  <a:lnTo>
                    <a:pt x="2" y="315"/>
                  </a:lnTo>
                  <a:lnTo>
                    <a:pt x="0" y="292"/>
                  </a:lnTo>
                  <a:lnTo>
                    <a:pt x="2" y="263"/>
                  </a:lnTo>
                  <a:lnTo>
                    <a:pt x="11" y="238"/>
                  </a:lnTo>
                  <a:lnTo>
                    <a:pt x="16" y="225"/>
                  </a:lnTo>
                  <a:lnTo>
                    <a:pt x="23" y="218"/>
                  </a:lnTo>
                  <a:lnTo>
                    <a:pt x="31" y="210"/>
                  </a:lnTo>
                  <a:lnTo>
                    <a:pt x="40" y="205"/>
                  </a:lnTo>
                  <a:lnTo>
                    <a:pt x="60" y="218"/>
                  </a:lnTo>
                  <a:lnTo>
                    <a:pt x="73" y="234"/>
                  </a:lnTo>
                  <a:lnTo>
                    <a:pt x="89" y="236"/>
                  </a:lnTo>
                  <a:lnTo>
                    <a:pt x="111" y="241"/>
                  </a:lnTo>
                  <a:lnTo>
                    <a:pt x="114" y="245"/>
                  </a:lnTo>
                  <a:lnTo>
                    <a:pt x="122" y="252"/>
                  </a:lnTo>
                  <a:lnTo>
                    <a:pt x="116" y="256"/>
                  </a:lnTo>
                  <a:lnTo>
                    <a:pt x="107" y="263"/>
                  </a:lnTo>
                  <a:lnTo>
                    <a:pt x="105" y="272"/>
                  </a:lnTo>
                  <a:lnTo>
                    <a:pt x="107" y="283"/>
                  </a:lnTo>
                  <a:lnTo>
                    <a:pt x="116" y="292"/>
                  </a:lnTo>
                  <a:lnTo>
                    <a:pt x="129" y="297"/>
                  </a:lnTo>
                  <a:lnTo>
                    <a:pt x="145" y="299"/>
                  </a:lnTo>
                  <a:lnTo>
                    <a:pt x="167" y="297"/>
                  </a:lnTo>
                  <a:lnTo>
                    <a:pt x="187" y="288"/>
                  </a:lnTo>
                  <a:lnTo>
                    <a:pt x="198" y="281"/>
                  </a:lnTo>
                  <a:lnTo>
                    <a:pt x="205" y="272"/>
                  </a:lnTo>
                  <a:lnTo>
                    <a:pt x="209" y="259"/>
                  </a:lnTo>
                  <a:lnTo>
                    <a:pt x="211" y="247"/>
                  </a:lnTo>
                  <a:lnTo>
                    <a:pt x="207" y="230"/>
                  </a:lnTo>
                  <a:lnTo>
                    <a:pt x="198" y="216"/>
                  </a:lnTo>
                  <a:lnTo>
                    <a:pt x="184" y="205"/>
                  </a:lnTo>
                  <a:lnTo>
                    <a:pt x="162" y="196"/>
                  </a:lnTo>
                  <a:lnTo>
                    <a:pt x="111" y="185"/>
                  </a:lnTo>
                  <a:lnTo>
                    <a:pt x="96" y="180"/>
                  </a:lnTo>
                  <a:lnTo>
                    <a:pt x="85" y="176"/>
                  </a:lnTo>
                  <a:lnTo>
                    <a:pt x="76" y="172"/>
                  </a:lnTo>
                  <a:lnTo>
                    <a:pt x="67" y="169"/>
                  </a:lnTo>
                  <a:lnTo>
                    <a:pt x="51" y="156"/>
                  </a:lnTo>
                  <a:lnTo>
                    <a:pt x="40" y="140"/>
                  </a:lnTo>
                  <a:lnTo>
                    <a:pt x="33" y="120"/>
                  </a:lnTo>
                  <a:lnTo>
                    <a:pt x="31" y="96"/>
                  </a:lnTo>
                  <a:lnTo>
                    <a:pt x="33" y="78"/>
                  </a:lnTo>
                  <a:lnTo>
                    <a:pt x="38" y="60"/>
                  </a:lnTo>
                  <a:lnTo>
                    <a:pt x="51" y="44"/>
                  </a:lnTo>
                  <a:lnTo>
                    <a:pt x="65" y="27"/>
                  </a:lnTo>
                  <a:lnTo>
                    <a:pt x="84" y="16"/>
                  </a:lnTo>
                  <a:lnTo>
                    <a:pt x="102" y="7"/>
                  </a:lnTo>
                  <a:lnTo>
                    <a:pt x="122" y="2"/>
                  </a:lnTo>
                  <a:lnTo>
                    <a:pt x="142" y="0"/>
                  </a:lnTo>
                  <a:lnTo>
                    <a:pt x="175" y="4"/>
                  </a:lnTo>
                  <a:lnTo>
                    <a:pt x="207" y="13"/>
                  </a:lnTo>
                  <a:lnTo>
                    <a:pt x="238" y="27"/>
                  </a:lnTo>
                  <a:lnTo>
                    <a:pt x="244" y="33"/>
                  </a:lnTo>
                  <a:lnTo>
                    <a:pt x="247" y="36"/>
                  </a:lnTo>
                  <a:lnTo>
                    <a:pt x="249" y="40"/>
                  </a:lnTo>
                  <a:lnTo>
                    <a:pt x="245" y="44"/>
                  </a:lnTo>
                  <a:lnTo>
                    <a:pt x="238" y="47"/>
                  </a:lnTo>
                  <a:lnTo>
                    <a:pt x="231" y="49"/>
                  </a:lnTo>
                  <a:lnTo>
                    <a:pt x="229" y="51"/>
                  </a:lnTo>
                  <a:lnTo>
                    <a:pt x="222" y="58"/>
                  </a:lnTo>
                  <a:lnTo>
                    <a:pt x="218" y="64"/>
                  </a:lnTo>
                  <a:lnTo>
                    <a:pt x="216" y="73"/>
                  </a:lnTo>
                  <a:lnTo>
                    <a:pt x="213" y="80"/>
                  </a:lnTo>
                  <a:lnTo>
                    <a:pt x="213" y="83"/>
                  </a:lnTo>
                  <a:lnTo>
                    <a:pt x="207" y="87"/>
                  </a:lnTo>
                  <a:lnTo>
                    <a:pt x="204" y="87"/>
                  </a:lnTo>
                  <a:lnTo>
                    <a:pt x="200" y="83"/>
                  </a:lnTo>
                  <a:lnTo>
                    <a:pt x="193" y="76"/>
                  </a:lnTo>
                  <a:lnTo>
                    <a:pt x="191" y="73"/>
                  </a:lnTo>
                  <a:lnTo>
                    <a:pt x="178" y="64"/>
                  </a:lnTo>
                  <a:lnTo>
                    <a:pt x="167" y="56"/>
                  </a:lnTo>
                  <a:lnTo>
                    <a:pt x="155" y="53"/>
                  </a:lnTo>
                  <a:lnTo>
                    <a:pt x="142" y="53"/>
                  </a:lnTo>
                  <a:lnTo>
                    <a:pt x="118" y="54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82" y="78"/>
                  </a:lnTo>
                  <a:lnTo>
                    <a:pt x="78" y="87"/>
                  </a:lnTo>
                  <a:lnTo>
                    <a:pt x="76" y="98"/>
                  </a:lnTo>
                  <a:lnTo>
                    <a:pt x="78" y="109"/>
                  </a:lnTo>
                  <a:lnTo>
                    <a:pt x="82" y="118"/>
                  </a:lnTo>
                  <a:lnTo>
                    <a:pt x="87" y="125"/>
                  </a:lnTo>
                  <a:lnTo>
                    <a:pt x="96" y="132"/>
                  </a:lnTo>
                  <a:lnTo>
                    <a:pt x="109" y="140"/>
                  </a:lnTo>
                  <a:lnTo>
                    <a:pt x="131" y="145"/>
                  </a:lnTo>
                  <a:lnTo>
                    <a:pt x="184" y="158"/>
                  </a:lnTo>
                  <a:lnTo>
                    <a:pt x="202" y="165"/>
                  </a:lnTo>
                  <a:lnTo>
                    <a:pt x="218" y="172"/>
                  </a:lnTo>
                  <a:lnTo>
                    <a:pt x="231" y="183"/>
                  </a:lnTo>
                  <a:lnTo>
                    <a:pt x="244" y="192"/>
                  </a:lnTo>
                  <a:lnTo>
                    <a:pt x="255" y="209"/>
                  </a:lnTo>
                  <a:lnTo>
                    <a:pt x="264" y="227"/>
                  </a:lnTo>
                  <a:lnTo>
                    <a:pt x="269" y="248"/>
                  </a:lnTo>
                  <a:lnTo>
                    <a:pt x="271" y="274"/>
                  </a:lnTo>
                  <a:close/>
                </a:path>
              </a:pathLst>
            </a:custGeom>
            <a:solidFill>
              <a:srgbClr val="FF66CC"/>
            </a:solidFill>
            <a:ln w="57150" cmpd="sng">
              <a:solidFill>
                <a:srgbClr val="B02269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514" name="Freeform 49"/>
            <p:cNvSpPr>
              <a:spLocks/>
            </p:cNvSpPr>
            <p:nvPr/>
          </p:nvSpPr>
          <p:spPr bwMode="auto">
            <a:xfrm>
              <a:off x="2382" y="2033"/>
              <a:ext cx="269" cy="406"/>
            </a:xfrm>
            <a:custGeom>
              <a:avLst/>
              <a:gdLst>
                <a:gd name="T0" fmla="*/ 267 w 269"/>
                <a:gd name="T1" fmla="*/ 71 h 406"/>
                <a:gd name="T2" fmla="*/ 253 w 269"/>
                <a:gd name="T3" fmla="*/ 83 h 406"/>
                <a:gd name="T4" fmla="*/ 234 w 269"/>
                <a:gd name="T5" fmla="*/ 107 h 406"/>
                <a:gd name="T6" fmla="*/ 225 w 269"/>
                <a:gd name="T7" fmla="*/ 125 h 406"/>
                <a:gd name="T8" fmla="*/ 222 w 269"/>
                <a:gd name="T9" fmla="*/ 147 h 406"/>
                <a:gd name="T10" fmla="*/ 213 w 269"/>
                <a:gd name="T11" fmla="*/ 167 h 406"/>
                <a:gd name="T12" fmla="*/ 198 w 269"/>
                <a:gd name="T13" fmla="*/ 174 h 406"/>
                <a:gd name="T14" fmla="*/ 187 w 269"/>
                <a:gd name="T15" fmla="*/ 165 h 406"/>
                <a:gd name="T16" fmla="*/ 178 w 269"/>
                <a:gd name="T17" fmla="*/ 138 h 406"/>
                <a:gd name="T18" fmla="*/ 160 w 269"/>
                <a:gd name="T19" fmla="*/ 127 h 406"/>
                <a:gd name="T20" fmla="*/ 125 w 269"/>
                <a:gd name="T21" fmla="*/ 129 h 406"/>
                <a:gd name="T22" fmla="*/ 96 w 269"/>
                <a:gd name="T23" fmla="*/ 143 h 406"/>
                <a:gd name="T24" fmla="*/ 74 w 269"/>
                <a:gd name="T25" fmla="*/ 172 h 406"/>
                <a:gd name="T26" fmla="*/ 62 w 269"/>
                <a:gd name="T27" fmla="*/ 210 h 406"/>
                <a:gd name="T28" fmla="*/ 63 w 269"/>
                <a:gd name="T29" fmla="*/ 257 h 406"/>
                <a:gd name="T30" fmla="*/ 80 w 269"/>
                <a:gd name="T31" fmla="*/ 301 h 406"/>
                <a:gd name="T32" fmla="*/ 111 w 269"/>
                <a:gd name="T33" fmla="*/ 334 h 406"/>
                <a:gd name="T34" fmla="*/ 151 w 269"/>
                <a:gd name="T35" fmla="*/ 352 h 406"/>
                <a:gd name="T36" fmla="*/ 191 w 269"/>
                <a:gd name="T37" fmla="*/ 352 h 406"/>
                <a:gd name="T38" fmla="*/ 216 w 269"/>
                <a:gd name="T39" fmla="*/ 335 h 406"/>
                <a:gd name="T40" fmla="*/ 231 w 269"/>
                <a:gd name="T41" fmla="*/ 317 h 406"/>
                <a:gd name="T42" fmla="*/ 249 w 269"/>
                <a:gd name="T43" fmla="*/ 317 h 406"/>
                <a:gd name="T44" fmla="*/ 264 w 269"/>
                <a:gd name="T45" fmla="*/ 343 h 406"/>
                <a:gd name="T46" fmla="*/ 254 w 269"/>
                <a:gd name="T47" fmla="*/ 370 h 406"/>
                <a:gd name="T48" fmla="*/ 238 w 269"/>
                <a:gd name="T49" fmla="*/ 388 h 406"/>
                <a:gd name="T50" fmla="*/ 213 w 269"/>
                <a:gd name="T51" fmla="*/ 399 h 406"/>
                <a:gd name="T52" fmla="*/ 182 w 269"/>
                <a:gd name="T53" fmla="*/ 406 h 406"/>
                <a:gd name="T54" fmla="*/ 145 w 269"/>
                <a:gd name="T55" fmla="*/ 406 h 406"/>
                <a:gd name="T56" fmla="*/ 113 w 269"/>
                <a:gd name="T57" fmla="*/ 399 h 406"/>
                <a:gd name="T58" fmla="*/ 83 w 269"/>
                <a:gd name="T59" fmla="*/ 384 h 406"/>
                <a:gd name="T60" fmla="*/ 58 w 269"/>
                <a:gd name="T61" fmla="*/ 363 h 406"/>
                <a:gd name="T62" fmla="*/ 25 w 269"/>
                <a:gd name="T63" fmla="*/ 319 h 406"/>
                <a:gd name="T64" fmla="*/ 3 w 269"/>
                <a:gd name="T65" fmla="*/ 252 h 406"/>
                <a:gd name="T66" fmla="*/ 2 w 269"/>
                <a:gd name="T67" fmla="*/ 187 h 406"/>
                <a:gd name="T68" fmla="*/ 9 w 269"/>
                <a:gd name="T69" fmla="*/ 136 h 406"/>
                <a:gd name="T70" fmla="*/ 23 w 269"/>
                <a:gd name="T71" fmla="*/ 93 h 406"/>
                <a:gd name="T72" fmla="*/ 45 w 269"/>
                <a:gd name="T73" fmla="*/ 58 h 406"/>
                <a:gd name="T74" fmla="*/ 83 w 269"/>
                <a:gd name="T75" fmla="*/ 24 h 406"/>
                <a:gd name="T76" fmla="*/ 136 w 269"/>
                <a:gd name="T77" fmla="*/ 4 h 406"/>
                <a:gd name="T78" fmla="*/ 182 w 269"/>
                <a:gd name="T79" fmla="*/ 2 h 406"/>
                <a:gd name="T80" fmla="*/ 216 w 269"/>
                <a:gd name="T81" fmla="*/ 9 h 406"/>
                <a:gd name="T82" fmla="*/ 249 w 269"/>
                <a:gd name="T83" fmla="*/ 27 h 406"/>
                <a:gd name="T84" fmla="*/ 267 w 269"/>
                <a:gd name="T85" fmla="*/ 47 h 406"/>
                <a:gd name="T86" fmla="*/ 269 w 269"/>
                <a:gd name="T87" fmla="*/ 64 h 40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69" h="406">
                  <a:moveTo>
                    <a:pt x="269" y="64"/>
                  </a:moveTo>
                  <a:lnTo>
                    <a:pt x="267" y="71"/>
                  </a:lnTo>
                  <a:lnTo>
                    <a:pt x="264" y="76"/>
                  </a:lnTo>
                  <a:lnTo>
                    <a:pt x="253" y="83"/>
                  </a:lnTo>
                  <a:lnTo>
                    <a:pt x="242" y="94"/>
                  </a:lnTo>
                  <a:lnTo>
                    <a:pt x="234" y="107"/>
                  </a:lnTo>
                  <a:lnTo>
                    <a:pt x="229" y="118"/>
                  </a:lnTo>
                  <a:lnTo>
                    <a:pt x="225" y="125"/>
                  </a:lnTo>
                  <a:lnTo>
                    <a:pt x="224" y="132"/>
                  </a:lnTo>
                  <a:lnTo>
                    <a:pt x="222" y="147"/>
                  </a:lnTo>
                  <a:lnTo>
                    <a:pt x="218" y="160"/>
                  </a:lnTo>
                  <a:lnTo>
                    <a:pt x="213" y="167"/>
                  </a:lnTo>
                  <a:lnTo>
                    <a:pt x="207" y="172"/>
                  </a:lnTo>
                  <a:lnTo>
                    <a:pt x="198" y="174"/>
                  </a:lnTo>
                  <a:lnTo>
                    <a:pt x="191" y="170"/>
                  </a:lnTo>
                  <a:lnTo>
                    <a:pt x="187" y="165"/>
                  </a:lnTo>
                  <a:lnTo>
                    <a:pt x="184" y="147"/>
                  </a:lnTo>
                  <a:lnTo>
                    <a:pt x="178" y="138"/>
                  </a:lnTo>
                  <a:lnTo>
                    <a:pt x="171" y="131"/>
                  </a:lnTo>
                  <a:lnTo>
                    <a:pt x="160" y="127"/>
                  </a:lnTo>
                  <a:lnTo>
                    <a:pt x="143" y="125"/>
                  </a:lnTo>
                  <a:lnTo>
                    <a:pt x="125" y="129"/>
                  </a:lnTo>
                  <a:lnTo>
                    <a:pt x="111" y="134"/>
                  </a:lnTo>
                  <a:lnTo>
                    <a:pt x="96" y="143"/>
                  </a:lnTo>
                  <a:lnTo>
                    <a:pt x="83" y="156"/>
                  </a:lnTo>
                  <a:lnTo>
                    <a:pt x="74" y="172"/>
                  </a:lnTo>
                  <a:lnTo>
                    <a:pt x="67" y="190"/>
                  </a:lnTo>
                  <a:lnTo>
                    <a:pt x="62" y="210"/>
                  </a:lnTo>
                  <a:lnTo>
                    <a:pt x="62" y="230"/>
                  </a:lnTo>
                  <a:lnTo>
                    <a:pt x="63" y="257"/>
                  </a:lnTo>
                  <a:lnTo>
                    <a:pt x="69" y="281"/>
                  </a:lnTo>
                  <a:lnTo>
                    <a:pt x="80" y="301"/>
                  </a:lnTo>
                  <a:lnTo>
                    <a:pt x="94" y="319"/>
                  </a:lnTo>
                  <a:lnTo>
                    <a:pt x="111" y="334"/>
                  </a:lnTo>
                  <a:lnTo>
                    <a:pt x="129" y="344"/>
                  </a:lnTo>
                  <a:lnTo>
                    <a:pt x="151" y="352"/>
                  </a:lnTo>
                  <a:lnTo>
                    <a:pt x="173" y="354"/>
                  </a:lnTo>
                  <a:lnTo>
                    <a:pt x="191" y="352"/>
                  </a:lnTo>
                  <a:lnTo>
                    <a:pt x="205" y="346"/>
                  </a:lnTo>
                  <a:lnTo>
                    <a:pt x="216" y="335"/>
                  </a:lnTo>
                  <a:lnTo>
                    <a:pt x="222" y="323"/>
                  </a:lnTo>
                  <a:lnTo>
                    <a:pt x="231" y="317"/>
                  </a:lnTo>
                  <a:lnTo>
                    <a:pt x="240" y="315"/>
                  </a:lnTo>
                  <a:lnTo>
                    <a:pt x="249" y="317"/>
                  </a:lnTo>
                  <a:lnTo>
                    <a:pt x="260" y="326"/>
                  </a:lnTo>
                  <a:lnTo>
                    <a:pt x="264" y="343"/>
                  </a:lnTo>
                  <a:lnTo>
                    <a:pt x="262" y="359"/>
                  </a:lnTo>
                  <a:lnTo>
                    <a:pt x="254" y="370"/>
                  </a:lnTo>
                  <a:lnTo>
                    <a:pt x="247" y="379"/>
                  </a:lnTo>
                  <a:lnTo>
                    <a:pt x="238" y="388"/>
                  </a:lnTo>
                  <a:lnTo>
                    <a:pt x="227" y="395"/>
                  </a:lnTo>
                  <a:lnTo>
                    <a:pt x="213" y="399"/>
                  </a:lnTo>
                  <a:lnTo>
                    <a:pt x="198" y="402"/>
                  </a:lnTo>
                  <a:lnTo>
                    <a:pt x="182" y="406"/>
                  </a:lnTo>
                  <a:lnTo>
                    <a:pt x="162" y="406"/>
                  </a:lnTo>
                  <a:lnTo>
                    <a:pt x="145" y="406"/>
                  </a:lnTo>
                  <a:lnTo>
                    <a:pt x="129" y="402"/>
                  </a:lnTo>
                  <a:lnTo>
                    <a:pt x="113" y="399"/>
                  </a:lnTo>
                  <a:lnTo>
                    <a:pt x="98" y="392"/>
                  </a:lnTo>
                  <a:lnTo>
                    <a:pt x="83" y="384"/>
                  </a:lnTo>
                  <a:lnTo>
                    <a:pt x="71" y="373"/>
                  </a:lnTo>
                  <a:lnTo>
                    <a:pt x="58" y="363"/>
                  </a:lnTo>
                  <a:lnTo>
                    <a:pt x="45" y="348"/>
                  </a:lnTo>
                  <a:lnTo>
                    <a:pt x="25" y="319"/>
                  </a:lnTo>
                  <a:lnTo>
                    <a:pt x="11" y="286"/>
                  </a:lnTo>
                  <a:lnTo>
                    <a:pt x="3" y="252"/>
                  </a:lnTo>
                  <a:lnTo>
                    <a:pt x="0" y="216"/>
                  </a:lnTo>
                  <a:lnTo>
                    <a:pt x="2" y="187"/>
                  </a:lnTo>
                  <a:lnTo>
                    <a:pt x="3" y="161"/>
                  </a:lnTo>
                  <a:lnTo>
                    <a:pt x="9" y="136"/>
                  </a:lnTo>
                  <a:lnTo>
                    <a:pt x="14" y="114"/>
                  </a:lnTo>
                  <a:lnTo>
                    <a:pt x="23" y="93"/>
                  </a:lnTo>
                  <a:lnTo>
                    <a:pt x="32" y="74"/>
                  </a:lnTo>
                  <a:lnTo>
                    <a:pt x="45" y="58"/>
                  </a:lnTo>
                  <a:lnTo>
                    <a:pt x="58" y="44"/>
                  </a:lnTo>
                  <a:lnTo>
                    <a:pt x="83" y="24"/>
                  </a:lnTo>
                  <a:lnTo>
                    <a:pt x="109" y="11"/>
                  </a:lnTo>
                  <a:lnTo>
                    <a:pt x="136" y="4"/>
                  </a:lnTo>
                  <a:lnTo>
                    <a:pt x="163" y="0"/>
                  </a:lnTo>
                  <a:lnTo>
                    <a:pt x="182" y="2"/>
                  </a:lnTo>
                  <a:lnTo>
                    <a:pt x="200" y="6"/>
                  </a:lnTo>
                  <a:lnTo>
                    <a:pt x="216" y="9"/>
                  </a:lnTo>
                  <a:lnTo>
                    <a:pt x="234" y="16"/>
                  </a:lnTo>
                  <a:lnTo>
                    <a:pt x="249" y="27"/>
                  </a:lnTo>
                  <a:lnTo>
                    <a:pt x="260" y="36"/>
                  </a:lnTo>
                  <a:lnTo>
                    <a:pt x="267" y="47"/>
                  </a:lnTo>
                  <a:lnTo>
                    <a:pt x="269" y="58"/>
                  </a:lnTo>
                  <a:lnTo>
                    <a:pt x="269" y="64"/>
                  </a:lnTo>
                  <a:close/>
                </a:path>
              </a:pathLst>
            </a:custGeom>
            <a:solidFill>
              <a:srgbClr val="FF66CC"/>
            </a:solidFill>
            <a:ln w="57150" cmpd="sng">
              <a:solidFill>
                <a:srgbClr val="B02269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515" name="Freeform 50"/>
            <p:cNvSpPr>
              <a:spLocks noEditPoints="1"/>
            </p:cNvSpPr>
            <p:nvPr/>
          </p:nvSpPr>
          <p:spPr bwMode="auto">
            <a:xfrm>
              <a:off x="2653" y="2033"/>
              <a:ext cx="316" cy="406"/>
            </a:xfrm>
            <a:custGeom>
              <a:avLst/>
              <a:gdLst>
                <a:gd name="T0" fmla="*/ 304 w 316"/>
                <a:gd name="T1" fmla="*/ 125 h 406"/>
                <a:gd name="T2" fmla="*/ 269 w 316"/>
                <a:gd name="T3" fmla="*/ 60 h 406"/>
                <a:gd name="T4" fmla="*/ 246 w 316"/>
                <a:gd name="T5" fmla="*/ 35 h 406"/>
                <a:gd name="T6" fmla="*/ 218 w 316"/>
                <a:gd name="T7" fmla="*/ 16 h 406"/>
                <a:gd name="T8" fmla="*/ 189 w 316"/>
                <a:gd name="T9" fmla="*/ 4 h 406"/>
                <a:gd name="T10" fmla="*/ 158 w 316"/>
                <a:gd name="T11" fmla="*/ 0 h 406"/>
                <a:gd name="T12" fmla="*/ 127 w 316"/>
                <a:gd name="T13" fmla="*/ 4 h 406"/>
                <a:gd name="T14" fmla="*/ 98 w 316"/>
                <a:gd name="T15" fmla="*/ 16 h 406"/>
                <a:gd name="T16" fmla="*/ 71 w 316"/>
                <a:gd name="T17" fmla="*/ 35 h 406"/>
                <a:gd name="T18" fmla="*/ 45 w 316"/>
                <a:gd name="T19" fmla="*/ 60 h 406"/>
                <a:gd name="T20" fmla="*/ 11 w 316"/>
                <a:gd name="T21" fmla="*/ 125 h 406"/>
                <a:gd name="T22" fmla="*/ 0 w 316"/>
                <a:gd name="T23" fmla="*/ 205 h 406"/>
                <a:gd name="T24" fmla="*/ 9 w 316"/>
                <a:gd name="T25" fmla="*/ 283 h 406"/>
                <a:gd name="T26" fmla="*/ 40 w 316"/>
                <a:gd name="T27" fmla="*/ 346 h 406"/>
                <a:gd name="T28" fmla="*/ 64 w 316"/>
                <a:gd name="T29" fmla="*/ 373 h 406"/>
                <a:gd name="T30" fmla="*/ 91 w 316"/>
                <a:gd name="T31" fmla="*/ 392 h 406"/>
                <a:gd name="T32" fmla="*/ 122 w 316"/>
                <a:gd name="T33" fmla="*/ 402 h 406"/>
                <a:gd name="T34" fmla="*/ 158 w 316"/>
                <a:gd name="T35" fmla="*/ 406 h 406"/>
                <a:gd name="T36" fmla="*/ 191 w 316"/>
                <a:gd name="T37" fmla="*/ 402 h 406"/>
                <a:gd name="T38" fmla="*/ 222 w 316"/>
                <a:gd name="T39" fmla="*/ 392 h 406"/>
                <a:gd name="T40" fmla="*/ 249 w 316"/>
                <a:gd name="T41" fmla="*/ 373 h 406"/>
                <a:gd name="T42" fmla="*/ 273 w 316"/>
                <a:gd name="T43" fmla="*/ 346 h 406"/>
                <a:gd name="T44" fmla="*/ 306 w 316"/>
                <a:gd name="T45" fmla="*/ 283 h 406"/>
                <a:gd name="T46" fmla="*/ 316 w 316"/>
                <a:gd name="T47" fmla="*/ 205 h 406"/>
                <a:gd name="T48" fmla="*/ 255 w 316"/>
                <a:gd name="T49" fmla="*/ 181 h 406"/>
                <a:gd name="T50" fmla="*/ 240 w 316"/>
                <a:gd name="T51" fmla="*/ 221 h 406"/>
                <a:gd name="T52" fmla="*/ 213 w 316"/>
                <a:gd name="T53" fmla="*/ 254 h 406"/>
                <a:gd name="T54" fmla="*/ 178 w 316"/>
                <a:gd name="T55" fmla="*/ 272 h 406"/>
                <a:gd name="T56" fmla="*/ 138 w 316"/>
                <a:gd name="T57" fmla="*/ 272 h 406"/>
                <a:gd name="T58" fmla="*/ 104 w 316"/>
                <a:gd name="T59" fmla="*/ 254 h 406"/>
                <a:gd name="T60" fmla="*/ 76 w 316"/>
                <a:gd name="T61" fmla="*/ 221 h 406"/>
                <a:gd name="T62" fmla="*/ 62 w 316"/>
                <a:gd name="T63" fmla="*/ 181 h 406"/>
                <a:gd name="T64" fmla="*/ 62 w 316"/>
                <a:gd name="T65" fmla="*/ 134 h 406"/>
                <a:gd name="T66" fmla="*/ 76 w 316"/>
                <a:gd name="T67" fmla="*/ 93 h 406"/>
                <a:gd name="T68" fmla="*/ 104 w 316"/>
                <a:gd name="T69" fmla="*/ 60 h 406"/>
                <a:gd name="T70" fmla="*/ 138 w 316"/>
                <a:gd name="T71" fmla="*/ 44 h 406"/>
                <a:gd name="T72" fmla="*/ 178 w 316"/>
                <a:gd name="T73" fmla="*/ 44 h 406"/>
                <a:gd name="T74" fmla="*/ 213 w 316"/>
                <a:gd name="T75" fmla="*/ 60 h 406"/>
                <a:gd name="T76" fmla="*/ 240 w 316"/>
                <a:gd name="T77" fmla="*/ 93 h 406"/>
                <a:gd name="T78" fmla="*/ 255 w 316"/>
                <a:gd name="T79" fmla="*/ 134 h 406"/>
                <a:gd name="T80" fmla="*/ 255 w 316"/>
                <a:gd name="T81" fmla="*/ 181 h 40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16" h="406">
                  <a:moveTo>
                    <a:pt x="313" y="163"/>
                  </a:moveTo>
                  <a:lnTo>
                    <a:pt x="304" y="125"/>
                  </a:lnTo>
                  <a:lnTo>
                    <a:pt x="289" y="91"/>
                  </a:lnTo>
                  <a:lnTo>
                    <a:pt x="269" y="60"/>
                  </a:lnTo>
                  <a:lnTo>
                    <a:pt x="258" y="45"/>
                  </a:lnTo>
                  <a:lnTo>
                    <a:pt x="246" y="35"/>
                  </a:lnTo>
                  <a:lnTo>
                    <a:pt x="233" y="24"/>
                  </a:lnTo>
                  <a:lnTo>
                    <a:pt x="218" y="16"/>
                  </a:lnTo>
                  <a:lnTo>
                    <a:pt x="204" y="9"/>
                  </a:lnTo>
                  <a:lnTo>
                    <a:pt x="189" y="4"/>
                  </a:lnTo>
                  <a:lnTo>
                    <a:pt x="175" y="2"/>
                  </a:lnTo>
                  <a:lnTo>
                    <a:pt x="158" y="0"/>
                  </a:lnTo>
                  <a:lnTo>
                    <a:pt x="142" y="2"/>
                  </a:lnTo>
                  <a:lnTo>
                    <a:pt x="127" y="4"/>
                  </a:lnTo>
                  <a:lnTo>
                    <a:pt x="111" y="9"/>
                  </a:lnTo>
                  <a:lnTo>
                    <a:pt x="98" y="16"/>
                  </a:lnTo>
                  <a:lnTo>
                    <a:pt x="84" y="24"/>
                  </a:lnTo>
                  <a:lnTo>
                    <a:pt x="71" y="35"/>
                  </a:lnTo>
                  <a:lnTo>
                    <a:pt x="58" y="45"/>
                  </a:lnTo>
                  <a:lnTo>
                    <a:pt x="45" y="60"/>
                  </a:lnTo>
                  <a:lnTo>
                    <a:pt x="25" y="91"/>
                  </a:lnTo>
                  <a:lnTo>
                    <a:pt x="11" y="125"/>
                  </a:lnTo>
                  <a:lnTo>
                    <a:pt x="2" y="163"/>
                  </a:lnTo>
                  <a:lnTo>
                    <a:pt x="0" y="205"/>
                  </a:lnTo>
                  <a:lnTo>
                    <a:pt x="2" y="245"/>
                  </a:lnTo>
                  <a:lnTo>
                    <a:pt x="9" y="283"/>
                  </a:lnTo>
                  <a:lnTo>
                    <a:pt x="22" y="317"/>
                  </a:lnTo>
                  <a:lnTo>
                    <a:pt x="40" y="346"/>
                  </a:lnTo>
                  <a:lnTo>
                    <a:pt x="51" y="361"/>
                  </a:lnTo>
                  <a:lnTo>
                    <a:pt x="64" y="373"/>
                  </a:lnTo>
                  <a:lnTo>
                    <a:pt x="76" y="383"/>
                  </a:lnTo>
                  <a:lnTo>
                    <a:pt x="91" y="392"/>
                  </a:lnTo>
                  <a:lnTo>
                    <a:pt x="107" y="399"/>
                  </a:lnTo>
                  <a:lnTo>
                    <a:pt x="122" y="402"/>
                  </a:lnTo>
                  <a:lnTo>
                    <a:pt x="140" y="406"/>
                  </a:lnTo>
                  <a:lnTo>
                    <a:pt x="158" y="406"/>
                  </a:lnTo>
                  <a:lnTo>
                    <a:pt x="175" y="406"/>
                  </a:lnTo>
                  <a:lnTo>
                    <a:pt x="191" y="402"/>
                  </a:lnTo>
                  <a:lnTo>
                    <a:pt x="207" y="399"/>
                  </a:lnTo>
                  <a:lnTo>
                    <a:pt x="222" y="392"/>
                  </a:lnTo>
                  <a:lnTo>
                    <a:pt x="236" y="383"/>
                  </a:lnTo>
                  <a:lnTo>
                    <a:pt x="249" y="373"/>
                  </a:lnTo>
                  <a:lnTo>
                    <a:pt x="262" y="361"/>
                  </a:lnTo>
                  <a:lnTo>
                    <a:pt x="273" y="346"/>
                  </a:lnTo>
                  <a:lnTo>
                    <a:pt x="291" y="317"/>
                  </a:lnTo>
                  <a:lnTo>
                    <a:pt x="306" y="283"/>
                  </a:lnTo>
                  <a:lnTo>
                    <a:pt x="313" y="245"/>
                  </a:lnTo>
                  <a:lnTo>
                    <a:pt x="316" y="205"/>
                  </a:lnTo>
                  <a:lnTo>
                    <a:pt x="313" y="163"/>
                  </a:lnTo>
                  <a:close/>
                  <a:moveTo>
                    <a:pt x="255" y="181"/>
                  </a:moveTo>
                  <a:lnTo>
                    <a:pt x="249" y="203"/>
                  </a:lnTo>
                  <a:lnTo>
                    <a:pt x="240" y="221"/>
                  </a:lnTo>
                  <a:lnTo>
                    <a:pt x="227" y="239"/>
                  </a:lnTo>
                  <a:lnTo>
                    <a:pt x="213" y="254"/>
                  </a:lnTo>
                  <a:lnTo>
                    <a:pt x="196" y="265"/>
                  </a:lnTo>
                  <a:lnTo>
                    <a:pt x="178" y="272"/>
                  </a:lnTo>
                  <a:lnTo>
                    <a:pt x="158" y="274"/>
                  </a:lnTo>
                  <a:lnTo>
                    <a:pt x="138" y="272"/>
                  </a:lnTo>
                  <a:lnTo>
                    <a:pt x="120" y="265"/>
                  </a:lnTo>
                  <a:lnTo>
                    <a:pt x="104" y="254"/>
                  </a:lnTo>
                  <a:lnTo>
                    <a:pt x="89" y="239"/>
                  </a:lnTo>
                  <a:lnTo>
                    <a:pt x="76" y="221"/>
                  </a:lnTo>
                  <a:lnTo>
                    <a:pt x="67" y="203"/>
                  </a:lnTo>
                  <a:lnTo>
                    <a:pt x="62" y="181"/>
                  </a:lnTo>
                  <a:lnTo>
                    <a:pt x="60" y="158"/>
                  </a:lnTo>
                  <a:lnTo>
                    <a:pt x="62" y="134"/>
                  </a:lnTo>
                  <a:lnTo>
                    <a:pt x="67" y="112"/>
                  </a:lnTo>
                  <a:lnTo>
                    <a:pt x="76" y="93"/>
                  </a:lnTo>
                  <a:lnTo>
                    <a:pt x="89" y="74"/>
                  </a:lnTo>
                  <a:lnTo>
                    <a:pt x="104" y="60"/>
                  </a:lnTo>
                  <a:lnTo>
                    <a:pt x="120" y="49"/>
                  </a:lnTo>
                  <a:lnTo>
                    <a:pt x="138" y="44"/>
                  </a:lnTo>
                  <a:lnTo>
                    <a:pt x="158" y="42"/>
                  </a:lnTo>
                  <a:lnTo>
                    <a:pt x="178" y="44"/>
                  </a:lnTo>
                  <a:lnTo>
                    <a:pt x="196" y="49"/>
                  </a:lnTo>
                  <a:lnTo>
                    <a:pt x="213" y="60"/>
                  </a:lnTo>
                  <a:lnTo>
                    <a:pt x="227" y="74"/>
                  </a:lnTo>
                  <a:lnTo>
                    <a:pt x="240" y="93"/>
                  </a:lnTo>
                  <a:lnTo>
                    <a:pt x="249" y="112"/>
                  </a:lnTo>
                  <a:lnTo>
                    <a:pt x="255" y="134"/>
                  </a:lnTo>
                  <a:lnTo>
                    <a:pt x="256" y="158"/>
                  </a:lnTo>
                  <a:lnTo>
                    <a:pt x="255" y="181"/>
                  </a:lnTo>
                  <a:close/>
                </a:path>
              </a:pathLst>
            </a:custGeom>
            <a:solidFill>
              <a:srgbClr val="FF66CC"/>
            </a:solidFill>
            <a:ln w="57150" cmpd="sng">
              <a:solidFill>
                <a:srgbClr val="B02269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516" name="Freeform 51"/>
            <p:cNvSpPr>
              <a:spLocks noEditPoints="1"/>
            </p:cNvSpPr>
            <p:nvPr/>
          </p:nvSpPr>
          <p:spPr bwMode="auto">
            <a:xfrm>
              <a:off x="2977" y="2033"/>
              <a:ext cx="265" cy="406"/>
            </a:xfrm>
            <a:custGeom>
              <a:avLst/>
              <a:gdLst>
                <a:gd name="T0" fmla="*/ 253 w 265"/>
                <a:gd name="T1" fmla="*/ 64 h 406"/>
                <a:gd name="T2" fmla="*/ 213 w 265"/>
                <a:gd name="T3" fmla="*/ 24 h 406"/>
                <a:gd name="T4" fmla="*/ 169 w 265"/>
                <a:gd name="T5" fmla="*/ 7 h 406"/>
                <a:gd name="T6" fmla="*/ 116 w 265"/>
                <a:gd name="T7" fmla="*/ 0 h 406"/>
                <a:gd name="T8" fmla="*/ 78 w 265"/>
                <a:gd name="T9" fmla="*/ 6 h 406"/>
                <a:gd name="T10" fmla="*/ 45 w 265"/>
                <a:gd name="T11" fmla="*/ 20 h 406"/>
                <a:gd name="T12" fmla="*/ 20 w 265"/>
                <a:gd name="T13" fmla="*/ 45 h 406"/>
                <a:gd name="T14" fmla="*/ 0 w 265"/>
                <a:gd name="T15" fmla="*/ 82 h 406"/>
                <a:gd name="T16" fmla="*/ 36 w 265"/>
                <a:gd name="T17" fmla="*/ 100 h 406"/>
                <a:gd name="T18" fmla="*/ 51 w 265"/>
                <a:gd name="T19" fmla="*/ 125 h 406"/>
                <a:gd name="T20" fmla="*/ 56 w 265"/>
                <a:gd name="T21" fmla="*/ 156 h 406"/>
                <a:gd name="T22" fmla="*/ 34 w 265"/>
                <a:gd name="T23" fmla="*/ 281 h 406"/>
                <a:gd name="T24" fmla="*/ 22 w 265"/>
                <a:gd name="T25" fmla="*/ 301 h 406"/>
                <a:gd name="T26" fmla="*/ 29 w 265"/>
                <a:gd name="T27" fmla="*/ 319 h 406"/>
                <a:gd name="T28" fmla="*/ 49 w 265"/>
                <a:gd name="T29" fmla="*/ 317 h 406"/>
                <a:gd name="T30" fmla="*/ 56 w 265"/>
                <a:gd name="T31" fmla="*/ 344 h 406"/>
                <a:gd name="T32" fmla="*/ 53 w 265"/>
                <a:gd name="T33" fmla="*/ 366 h 406"/>
                <a:gd name="T34" fmla="*/ 53 w 265"/>
                <a:gd name="T35" fmla="*/ 386 h 406"/>
                <a:gd name="T36" fmla="*/ 65 w 265"/>
                <a:gd name="T37" fmla="*/ 404 h 406"/>
                <a:gd name="T38" fmla="*/ 91 w 265"/>
                <a:gd name="T39" fmla="*/ 402 h 406"/>
                <a:gd name="T40" fmla="*/ 103 w 265"/>
                <a:gd name="T41" fmla="*/ 384 h 406"/>
                <a:gd name="T42" fmla="*/ 105 w 265"/>
                <a:gd name="T43" fmla="*/ 361 h 406"/>
                <a:gd name="T44" fmla="*/ 105 w 265"/>
                <a:gd name="T45" fmla="*/ 283 h 406"/>
                <a:gd name="T46" fmla="*/ 174 w 265"/>
                <a:gd name="T47" fmla="*/ 239 h 406"/>
                <a:gd name="T48" fmla="*/ 204 w 265"/>
                <a:gd name="T49" fmla="*/ 219 h 406"/>
                <a:gd name="T50" fmla="*/ 231 w 265"/>
                <a:gd name="T51" fmla="*/ 196 h 406"/>
                <a:gd name="T52" fmla="*/ 251 w 265"/>
                <a:gd name="T53" fmla="*/ 170 h 406"/>
                <a:gd name="T54" fmla="*/ 264 w 265"/>
                <a:gd name="T55" fmla="*/ 138 h 406"/>
                <a:gd name="T56" fmla="*/ 262 w 265"/>
                <a:gd name="T57" fmla="*/ 89 h 406"/>
                <a:gd name="T58" fmla="*/ 180 w 265"/>
                <a:gd name="T59" fmla="*/ 190 h 406"/>
                <a:gd name="T60" fmla="*/ 147 w 265"/>
                <a:gd name="T61" fmla="*/ 216 h 406"/>
                <a:gd name="T62" fmla="*/ 105 w 265"/>
                <a:gd name="T63" fmla="*/ 141 h 406"/>
                <a:gd name="T64" fmla="*/ 113 w 265"/>
                <a:gd name="T65" fmla="*/ 112 h 406"/>
                <a:gd name="T66" fmla="*/ 138 w 265"/>
                <a:gd name="T67" fmla="*/ 102 h 406"/>
                <a:gd name="T68" fmla="*/ 156 w 265"/>
                <a:gd name="T69" fmla="*/ 103 h 406"/>
                <a:gd name="T70" fmla="*/ 182 w 265"/>
                <a:gd name="T71" fmla="*/ 120 h 406"/>
                <a:gd name="T72" fmla="*/ 191 w 265"/>
                <a:gd name="T73" fmla="*/ 140 h 406"/>
                <a:gd name="T74" fmla="*/ 189 w 265"/>
                <a:gd name="T75" fmla="*/ 172 h 4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65" h="406">
                  <a:moveTo>
                    <a:pt x="262" y="89"/>
                  </a:moveTo>
                  <a:lnTo>
                    <a:pt x="253" y="64"/>
                  </a:lnTo>
                  <a:lnTo>
                    <a:pt x="236" y="42"/>
                  </a:lnTo>
                  <a:lnTo>
                    <a:pt x="213" y="24"/>
                  </a:lnTo>
                  <a:lnTo>
                    <a:pt x="191" y="15"/>
                  </a:lnTo>
                  <a:lnTo>
                    <a:pt x="169" y="7"/>
                  </a:lnTo>
                  <a:lnTo>
                    <a:pt x="144" y="2"/>
                  </a:lnTo>
                  <a:lnTo>
                    <a:pt x="116" y="0"/>
                  </a:lnTo>
                  <a:lnTo>
                    <a:pt x="96" y="2"/>
                  </a:lnTo>
                  <a:lnTo>
                    <a:pt x="78" y="6"/>
                  </a:lnTo>
                  <a:lnTo>
                    <a:pt x="60" y="13"/>
                  </a:lnTo>
                  <a:lnTo>
                    <a:pt x="45" y="20"/>
                  </a:lnTo>
                  <a:lnTo>
                    <a:pt x="31" y="33"/>
                  </a:lnTo>
                  <a:lnTo>
                    <a:pt x="20" y="45"/>
                  </a:lnTo>
                  <a:lnTo>
                    <a:pt x="9" y="62"/>
                  </a:lnTo>
                  <a:lnTo>
                    <a:pt x="0" y="82"/>
                  </a:lnTo>
                  <a:lnTo>
                    <a:pt x="20" y="89"/>
                  </a:lnTo>
                  <a:lnTo>
                    <a:pt x="36" y="100"/>
                  </a:lnTo>
                  <a:lnTo>
                    <a:pt x="45" y="112"/>
                  </a:lnTo>
                  <a:lnTo>
                    <a:pt x="51" y="125"/>
                  </a:lnTo>
                  <a:lnTo>
                    <a:pt x="56" y="140"/>
                  </a:lnTo>
                  <a:lnTo>
                    <a:pt x="56" y="156"/>
                  </a:lnTo>
                  <a:lnTo>
                    <a:pt x="56" y="268"/>
                  </a:lnTo>
                  <a:lnTo>
                    <a:pt x="34" y="281"/>
                  </a:lnTo>
                  <a:lnTo>
                    <a:pt x="25" y="290"/>
                  </a:lnTo>
                  <a:lnTo>
                    <a:pt x="22" y="301"/>
                  </a:lnTo>
                  <a:lnTo>
                    <a:pt x="23" y="312"/>
                  </a:lnTo>
                  <a:lnTo>
                    <a:pt x="29" y="319"/>
                  </a:lnTo>
                  <a:lnTo>
                    <a:pt x="36" y="321"/>
                  </a:lnTo>
                  <a:lnTo>
                    <a:pt x="49" y="317"/>
                  </a:lnTo>
                  <a:lnTo>
                    <a:pt x="56" y="314"/>
                  </a:lnTo>
                  <a:lnTo>
                    <a:pt x="56" y="344"/>
                  </a:lnTo>
                  <a:lnTo>
                    <a:pt x="54" y="359"/>
                  </a:lnTo>
                  <a:lnTo>
                    <a:pt x="53" y="366"/>
                  </a:lnTo>
                  <a:lnTo>
                    <a:pt x="51" y="372"/>
                  </a:lnTo>
                  <a:lnTo>
                    <a:pt x="53" y="386"/>
                  </a:lnTo>
                  <a:lnTo>
                    <a:pt x="58" y="397"/>
                  </a:lnTo>
                  <a:lnTo>
                    <a:pt x="65" y="404"/>
                  </a:lnTo>
                  <a:lnTo>
                    <a:pt x="78" y="406"/>
                  </a:lnTo>
                  <a:lnTo>
                    <a:pt x="91" y="402"/>
                  </a:lnTo>
                  <a:lnTo>
                    <a:pt x="100" y="395"/>
                  </a:lnTo>
                  <a:lnTo>
                    <a:pt x="103" y="384"/>
                  </a:lnTo>
                  <a:lnTo>
                    <a:pt x="105" y="372"/>
                  </a:lnTo>
                  <a:lnTo>
                    <a:pt x="105" y="361"/>
                  </a:lnTo>
                  <a:lnTo>
                    <a:pt x="105" y="348"/>
                  </a:lnTo>
                  <a:lnTo>
                    <a:pt x="105" y="283"/>
                  </a:lnTo>
                  <a:lnTo>
                    <a:pt x="158" y="248"/>
                  </a:lnTo>
                  <a:lnTo>
                    <a:pt x="174" y="239"/>
                  </a:lnTo>
                  <a:lnTo>
                    <a:pt x="185" y="232"/>
                  </a:lnTo>
                  <a:lnTo>
                    <a:pt x="204" y="219"/>
                  </a:lnTo>
                  <a:lnTo>
                    <a:pt x="218" y="207"/>
                  </a:lnTo>
                  <a:lnTo>
                    <a:pt x="231" y="196"/>
                  </a:lnTo>
                  <a:lnTo>
                    <a:pt x="240" y="187"/>
                  </a:lnTo>
                  <a:lnTo>
                    <a:pt x="251" y="170"/>
                  </a:lnTo>
                  <a:lnTo>
                    <a:pt x="258" y="154"/>
                  </a:lnTo>
                  <a:lnTo>
                    <a:pt x="264" y="138"/>
                  </a:lnTo>
                  <a:lnTo>
                    <a:pt x="265" y="120"/>
                  </a:lnTo>
                  <a:lnTo>
                    <a:pt x="262" y="89"/>
                  </a:lnTo>
                  <a:close/>
                  <a:moveTo>
                    <a:pt x="189" y="172"/>
                  </a:moveTo>
                  <a:lnTo>
                    <a:pt x="180" y="190"/>
                  </a:lnTo>
                  <a:lnTo>
                    <a:pt x="167" y="203"/>
                  </a:lnTo>
                  <a:lnTo>
                    <a:pt x="147" y="216"/>
                  </a:lnTo>
                  <a:lnTo>
                    <a:pt x="105" y="239"/>
                  </a:lnTo>
                  <a:lnTo>
                    <a:pt x="105" y="141"/>
                  </a:lnTo>
                  <a:lnTo>
                    <a:pt x="107" y="125"/>
                  </a:lnTo>
                  <a:lnTo>
                    <a:pt x="113" y="112"/>
                  </a:lnTo>
                  <a:lnTo>
                    <a:pt x="123" y="105"/>
                  </a:lnTo>
                  <a:lnTo>
                    <a:pt x="138" y="102"/>
                  </a:lnTo>
                  <a:lnTo>
                    <a:pt x="147" y="102"/>
                  </a:lnTo>
                  <a:lnTo>
                    <a:pt x="156" y="103"/>
                  </a:lnTo>
                  <a:lnTo>
                    <a:pt x="173" y="112"/>
                  </a:lnTo>
                  <a:lnTo>
                    <a:pt x="182" y="120"/>
                  </a:lnTo>
                  <a:lnTo>
                    <a:pt x="187" y="129"/>
                  </a:lnTo>
                  <a:lnTo>
                    <a:pt x="191" y="140"/>
                  </a:lnTo>
                  <a:lnTo>
                    <a:pt x="193" y="149"/>
                  </a:lnTo>
                  <a:lnTo>
                    <a:pt x="189" y="172"/>
                  </a:lnTo>
                  <a:close/>
                </a:path>
              </a:pathLst>
            </a:custGeom>
            <a:solidFill>
              <a:srgbClr val="FF66CC"/>
            </a:solidFill>
            <a:ln w="57150" cmpd="sng">
              <a:solidFill>
                <a:srgbClr val="B02269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517" name="Freeform 52"/>
            <p:cNvSpPr>
              <a:spLocks/>
            </p:cNvSpPr>
            <p:nvPr/>
          </p:nvSpPr>
          <p:spPr bwMode="auto">
            <a:xfrm>
              <a:off x="3277" y="2028"/>
              <a:ext cx="278" cy="411"/>
            </a:xfrm>
            <a:custGeom>
              <a:avLst/>
              <a:gdLst>
                <a:gd name="T0" fmla="*/ 273 w 278"/>
                <a:gd name="T1" fmla="*/ 380 h 411"/>
                <a:gd name="T2" fmla="*/ 253 w 278"/>
                <a:gd name="T3" fmla="*/ 395 h 411"/>
                <a:gd name="T4" fmla="*/ 200 w 278"/>
                <a:gd name="T5" fmla="*/ 409 h 411"/>
                <a:gd name="T6" fmla="*/ 120 w 278"/>
                <a:gd name="T7" fmla="*/ 409 h 411"/>
                <a:gd name="T8" fmla="*/ 55 w 278"/>
                <a:gd name="T9" fmla="*/ 393 h 411"/>
                <a:gd name="T10" fmla="*/ 22 w 278"/>
                <a:gd name="T11" fmla="*/ 364 h 411"/>
                <a:gd name="T12" fmla="*/ 11 w 278"/>
                <a:gd name="T13" fmla="*/ 324 h 411"/>
                <a:gd name="T14" fmla="*/ 2 w 278"/>
                <a:gd name="T15" fmla="*/ 248 h 411"/>
                <a:gd name="T16" fmla="*/ 2 w 278"/>
                <a:gd name="T17" fmla="*/ 166 h 411"/>
                <a:gd name="T18" fmla="*/ 4 w 278"/>
                <a:gd name="T19" fmla="*/ 121 h 411"/>
                <a:gd name="T20" fmla="*/ 11 w 278"/>
                <a:gd name="T21" fmla="*/ 72 h 411"/>
                <a:gd name="T22" fmla="*/ 31 w 278"/>
                <a:gd name="T23" fmla="*/ 29 h 411"/>
                <a:gd name="T24" fmla="*/ 55 w 278"/>
                <a:gd name="T25" fmla="*/ 9 h 411"/>
                <a:gd name="T26" fmla="*/ 66 w 278"/>
                <a:gd name="T27" fmla="*/ 5 h 411"/>
                <a:gd name="T28" fmla="*/ 78 w 278"/>
                <a:gd name="T29" fmla="*/ 7 h 411"/>
                <a:gd name="T30" fmla="*/ 111 w 278"/>
                <a:gd name="T31" fmla="*/ 7 h 411"/>
                <a:gd name="T32" fmla="*/ 135 w 278"/>
                <a:gd name="T33" fmla="*/ 9 h 411"/>
                <a:gd name="T34" fmla="*/ 175 w 278"/>
                <a:gd name="T35" fmla="*/ 7 h 411"/>
                <a:gd name="T36" fmla="*/ 211 w 278"/>
                <a:gd name="T37" fmla="*/ 0 h 411"/>
                <a:gd name="T38" fmla="*/ 235 w 278"/>
                <a:gd name="T39" fmla="*/ 5 h 411"/>
                <a:gd name="T40" fmla="*/ 244 w 278"/>
                <a:gd name="T41" fmla="*/ 23 h 411"/>
                <a:gd name="T42" fmla="*/ 238 w 278"/>
                <a:gd name="T43" fmla="*/ 40 h 411"/>
                <a:gd name="T44" fmla="*/ 220 w 278"/>
                <a:gd name="T45" fmla="*/ 52 h 411"/>
                <a:gd name="T46" fmla="*/ 191 w 278"/>
                <a:gd name="T47" fmla="*/ 59 h 411"/>
                <a:gd name="T48" fmla="*/ 151 w 278"/>
                <a:gd name="T49" fmla="*/ 61 h 411"/>
                <a:gd name="T50" fmla="*/ 122 w 278"/>
                <a:gd name="T51" fmla="*/ 61 h 411"/>
                <a:gd name="T52" fmla="*/ 98 w 278"/>
                <a:gd name="T53" fmla="*/ 59 h 411"/>
                <a:gd name="T54" fmla="*/ 76 w 278"/>
                <a:gd name="T55" fmla="*/ 59 h 411"/>
                <a:gd name="T56" fmla="*/ 62 w 278"/>
                <a:gd name="T57" fmla="*/ 69 h 411"/>
                <a:gd name="T58" fmla="*/ 55 w 278"/>
                <a:gd name="T59" fmla="*/ 81 h 411"/>
                <a:gd name="T60" fmla="*/ 51 w 278"/>
                <a:gd name="T61" fmla="*/ 108 h 411"/>
                <a:gd name="T62" fmla="*/ 184 w 278"/>
                <a:gd name="T63" fmla="*/ 123 h 411"/>
                <a:gd name="T64" fmla="*/ 202 w 278"/>
                <a:gd name="T65" fmla="*/ 128 h 411"/>
                <a:gd name="T66" fmla="*/ 207 w 278"/>
                <a:gd name="T67" fmla="*/ 143 h 411"/>
                <a:gd name="T68" fmla="*/ 202 w 278"/>
                <a:gd name="T69" fmla="*/ 159 h 411"/>
                <a:gd name="T70" fmla="*/ 182 w 278"/>
                <a:gd name="T71" fmla="*/ 165 h 411"/>
                <a:gd name="T72" fmla="*/ 49 w 278"/>
                <a:gd name="T73" fmla="*/ 174 h 411"/>
                <a:gd name="T74" fmla="*/ 49 w 278"/>
                <a:gd name="T75" fmla="*/ 201 h 411"/>
                <a:gd name="T76" fmla="*/ 55 w 278"/>
                <a:gd name="T77" fmla="*/ 233 h 411"/>
                <a:gd name="T78" fmla="*/ 67 w 278"/>
                <a:gd name="T79" fmla="*/ 257 h 411"/>
                <a:gd name="T80" fmla="*/ 93 w 278"/>
                <a:gd name="T81" fmla="*/ 272 h 411"/>
                <a:gd name="T82" fmla="*/ 133 w 278"/>
                <a:gd name="T83" fmla="*/ 279 h 411"/>
                <a:gd name="T84" fmla="*/ 193 w 278"/>
                <a:gd name="T85" fmla="*/ 275 h 411"/>
                <a:gd name="T86" fmla="*/ 233 w 278"/>
                <a:gd name="T87" fmla="*/ 262 h 411"/>
                <a:gd name="T88" fmla="*/ 257 w 278"/>
                <a:gd name="T89" fmla="*/ 255 h 411"/>
                <a:gd name="T90" fmla="*/ 271 w 278"/>
                <a:gd name="T91" fmla="*/ 261 h 411"/>
                <a:gd name="T92" fmla="*/ 277 w 278"/>
                <a:gd name="T93" fmla="*/ 275 h 411"/>
                <a:gd name="T94" fmla="*/ 271 w 278"/>
                <a:gd name="T95" fmla="*/ 299 h 411"/>
                <a:gd name="T96" fmla="*/ 268 w 278"/>
                <a:gd name="T97" fmla="*/ 319 h 411"/>
                <a:gd name="T98" fmla="*/ 273 w 278"/>
                <a:gd name="T99" fmla="*/ 340 h 411"/>
                <a:gd name="T100" fmla="*/ 278 w 278"/>
                <a:gd name="T101" fmla="*/ 362 h 41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78" h="411">
                  <a:moveTo>
                    <a:pt x="277" y="371"/>
                  </a:moveTo>
                  <a:lnTo>
                    <a:pt x="273" y="380"/>
                  </a:lnTo>
                  <a:lnTo>
                    <a:pt x="264" y="388"/>
                  </a:lnTo>
                  <a:lnTo>
                    <a:pt x="253" y="395"/>
                  </a:lnTo>
                  <a:lnTo>
                    <a:pt x="235" y="402"/>
                  </a:lnTo>
                  <a:lnTo>
                    <a:pt x="200" y="409"/>
                  </a:lnTo>
                  <a:lnTo>
                    <a:pt x="162" y="411"/>
                  </a:lnTo>
                  <a:lnTo>
                    <a:pt x="120" y="409"/>
                  </a:lnTo>
                  <a:lnTo>
                    <a:pt x="86" y="402"/>
                  </a:lnTo>
                  <a:lnTo>
                    <a:pt x="55" y="393"/>
                  </a:lnTo>
                  <a:lnTo>
                    <a:pt x="27" y="378"/>
                  </a:lnTo>
                  <a:lnTo>
                    <a:pt x="22" y="364"/>
                  </a:lnTo>
                  <a:lnTo>
                    <a:pt x="16" y="346"/>
                  </a:lnTo>
                  <a:lnTo>
                    <a:pt x="11" y="324"/>
                  </a:lnTo>
                  <a:lnTo>
                    <a:pt x="7" y="299"/>
                  </a:lnTo>
                  <a:lnTo>
                    <a:pt x="2" y="248"/>
                  </a:lnTo>
                  <a:lnTo>
                    <a:pt x="0" y="194"/>
                  </a:lnTo>
                  <a:lnTo>
                    <a:pt x="2" y="166"/>
                  </a:lnTo>
                  <a:lnTo>
                    <a:pt x="2" y="141"/>
                  </a:lnTo>
                  <a:lnTo>
                    <a:pt x="4" y="121"/>
                  </a:lnTo>
                  <a:lnTo>
                    <a:pt x="5" y="105"/>
                  </a:lnTo>
                  <a:lnTo>
                    <a:pt x="11" y="72"/>
                  </a:lnTo>
                  <a:lnTo>
                    <a:pt x="20" y="47"/>
                  </a:lnTo>
                  <a:lnTo>
                    <a:pt x="31" y="29"/>
                  </a:lnTo>
                  <a:lnTo>
                    <a:pt x="44" y="16"/>
                  </a:lnTo>
                  <a:lnTo>
                    <a:pt x="55" y="9"/>
                  </a:lnTo>
                  <a:lnTo>
                    <a:pt x="66" y="5"/>
                  </a:lnTo>
                  <a:lnTo>
                    <a:pt x="71" y="7"/>
                  </a:lnTo>
                  <a:lnTo>
                    <a:pt x="78" y="7"/>
                  </a:lnTo>
                  <a:lnTo>
                    <a:pt x="89" y="7"/>
                  </a:lnTo>
                  <a:lnTo>
                    <a:pt x="111" y="7"/>
                  </a:lnTo>
                  <a:lnTo>
                    <a:pt x="127" y="9"/>
                  </a:lnTo>
                  <a:lnTo>
                    <a:pt x="135" y="9"/>
                  </a:lnTo>
                  <a:lnTo>
                    <a:pt x="136" y="9"/>
                  </a:lnTo>
                  <a:lnTo>
                    <a:pt x="175" y="7"/>
                  </a:lnTo>
                  <a:lnTo>
                    <a:pt x="193" y="5"/>
                  </a:lnTo>
                  <a:lnTo>
                    <a:pt x="211" y="0"/>
                  </a:lnTo>
                  <a:lnTo>
                    <a:pt x="226" y="1"/>
                  </a:lnTo>
                  <a:lnTo>
                    <a:pt x="235" y="5"/>
                  </a:lnTo>
                  <a:lnTo>
                    <a:pt x="240" y="12"/>
                  </a:lnTo>
                  <a:lnTo>
                    <a:pt x="244" y="23"/>
                  </a:lnTo>
                  <a:lnTo>
                    <a:pt x="242" y="32"/>
                  </a:lnTo>
                  <a:lnTo>
                    <a:pt x="238" y="40"/>
                  </a:lnTo>
                  <a:lnTo>
                    <a:pt x="231" y="47"/>
                  </a:lnTo>
                  <a:lnTo>
                    <a:pt x="220" y="52"/>
                  </a:lnTo>
                  <a:lnTo>
                    <a:pt x="207" y="56"/>
                  </a:lnTo>
                  <a:lnTo>
                    <a:pt x="191" y="59"/>
                  </a:lnTo>
                  <a:lnTo>
                    <a:pt x="173" y="61"/>
                  </a:lnTo>
                  <a:lnTo>
                    <a:pt x="151" y="61"/>
                  </a:lnTo>
                  <a:lnTo>
                    <a:pt x="131" y="61"/>
                  </a:lnTo>
                  <a:lnTo>
                    <a:pt x="122" y="61"/>
                  </a:lnTo>
                  <a:lnTo>
                    <a:pt x="109" y="59"/>
                  </a:lnTo>
                  <a:lnTo>
                    <a:pt x="98" y="59"/>
                  </a:lnTo>
                  <a:lnTo>
                    <a:pt x="89" y="59"/>
                  </a:lnTo>
                  <a:lnTo>
                    <a:pt x="76" y="59"/>
                  </a:lnTo>
                  <a:lnTo>
                    <a:pt x="67" y="63"/>
                  </a:lnTo>
                  <a:lnTo>
                    <a:pt x="62" y="69"/>
                  </a:lnTo>
                  <a:lnTo>
                    <a:pt x="58" y="74"/>
                  </a:lnTo>
                  <a:lnTo>
                    <a:pt x="55" y="81"/>
                  </a:lnTo>
                  <a:lnTo>
                    <a:pt x="53" y="92"/>
                  </a:lnTo>
                  <a:lnTo>
                    <a:pt x="51" y="108"/>
                  </a:lnTo>
                  <a:lnTo>
                    <a:pt x="53" y="123"/>
                  </a:lnTo>
                  <a:lnTo>
                    <a:pt x="184" y="123"/>
                  </a:lnTo>
                  <a:lnTo>
                    <a:pt x="195" y="125"/>
                  </a:lnTo>
                  <a:lnTo>
                    <a:pt x="202" y="128"/>
                  </a:lnTo>
                  <a:lnTo>
                    <a:pt x="206" y="134"/>
                  </a:lnTo>
                  <a:lnTo>
                    <a:pt x="207" y="143"/>
                  </a:lnTo>
                  <a:lnTo>
                    <a:pt x="206" y="152"/>
                  </a:lnTo>
                  <a:lnTo>
                    <a:pt x="202" y="159"/>
                  </a:lnTo>
                  <a:lnTo>
                    <a:pt x="193" y="163"/>
                  </a:lnTo>
                  <a:lnTo>
                    <a:pt x="182" y="165"/>
                  </a:lnTo>
                  <a:lnTo>
                    <a:pt x="51" y="165"/>
                  </a:lnTo>
                  <a:lnTo>
                    <a:pt x="49" y="174"/>
                  </a:lnTo>
                  <a:lnTo>
                    <a:pt x="49" y="185"/>
                  </a:lnTo>
                  <a:lnTo>
                    <a:pt x="49" y="201"/>
                  </a:lnTo>
                  <a:lnTo>
                    <a:pt x="51" y="219"/>
                  </a:lnTo>
                  <a:lnTo>
                    <a:pt x="55" y="233"/>
                  </a:lnTo>
                  <a:lnTo>
                    <a:pt x="60" y="246"/>
                  </a:lnTo>
                  <a:lnTo>
                    <a:pt x="67" y="257"/>
                  </a:lnTo>
                  <a:lnTo>
                    <a:pt x="78" y="266"/>
                  </a:lnTo>
                  <a:lnTo>
                    <a:pt x="93" y="272"/>
                  </a:lnTo>
                  <a:lnTo>
                    <a:pt x="111" y="277"/>
                  </a:lnTo>
                  <a:lnTo>
                    <a:pt x="133" y="279"/>
                  </a:lnTo>
                  <a:lnTo>
                    <a:pt x="158" y="279"/>
                  </a:lnTo>
                  <a:lnTo>
                    <a:pt x="193" y="275"/>
                  </a:lnTo>
                  <a:lnTo>
                    <a:pt x="224" y="268"/>
                  </a:lnTo>
                  <a:lnTo>
                    <a:pt x="233" y="262"/>
                  </a:lnTo>
                  <a:lnTo>
                    <a:pt x="249" y="257"/>
                  </a:lnTo>
                  <a:lnTo>
                    <a:pt x="257" y="255"/>
                  </a:lnTo>
                  <a:lnTo>
                    <a:pt x="264" y="257"/>
                  </a:lnTo>
                  <a:lnTo>
                    <a:pt x="271" y="261"/>
                  </a:lnTo>
                  <a:lnTo>
                    <a:pt x="275" y="266"/>
                  </a:lnTo>
                  <a:lnTo>
                    <a:pt x="277" y="275"/>
                  </a:lnTo>
                  <a:lnTo>
                    <a:pt x="275" y="286"/>
                  </a:lnTo>
                  <a:lnTo>
                    <a:pt x="271" y="299"/>
                  </a:lnTo>
                  <a:lnTo>
                    <a:pt x="268" y="310"/>
                  </a:lnTo>
                  <a:lnTo>
                    <a:pt x="268" y="319"/>
                  </a:lnTo>
                  <a:lnTo>
                    <a:pt x="268" y="330"/>
                  </a:lnTo>
                  <a:lnTo>
                    <a:pt x="273" y="340"/>
                  </a:lnTo>
                  <a:lnTo>
                    <a:pt x="277" y="351"/>
                  </a:lnTo>
                  <a:lnTo>
                    <a:pt x="278" y="362"/>
                  </a:lnTo>
                  <a:lnTo>
                    <a:pt x="277" y="371"/>
                  </a:lnTo>
                  <a:close/>
                </a:path>
              </a:pathLst>
            </a:custGeom>
            <a:solidFill>
              <a:srgbClr val="FF66CC"/>
            </a:solidFill>
            <a:ln w="57150" cmpd="sng">
              <a:solidFill>
                <a:srgbClr val="B02269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1508" name="Picture 56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084763"/>
            <a:ext cx="78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orosco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CC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539750" y="260350"/>
            <a:ext cx="8064500" cy="5832475"/>
            <a:chOff x="333" y="164"/>
            <a:chExt cx="5080" cy="3674"/>
          </a:xfrm>
        </p:grpSpPr>
        <p:sp>
          <p:nvSpPr>
            <p:cNvPr id="22586" name="AutoShape 3"/>
            <p:cNvSpPr>
              <a:spLocks noChangeArrowheads="1"/>
            </p:cNvSpPr>
            <p:nvPr/>
          </p:nvSpPr>
          <p:spPr bwMode="auto">
            <a:xfrm>
              <a:off x="333" y="391"/>
              <a:ext cx="5080" cy="3447"/>
            </a:xfrm>
            <a:prstGeom prst="roundRect">
              <a:avLst>
                <a:gd name="adj" fmla="val 5324"/>
              </a:avLst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000066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22587" name="Group 4"/>
            <p:cNvGrpSpPr>
              <a:grpSpLocks/>
            </p:cNvGrpSpPr>
            <p:nvPr/>
          </p:nvGrpSpPr>
          <p:grpSpPr bwMode="auto">
            <a:xfrm>
              <a:off x="923" y="164"/>
              <a:ext cx="583" cy="590"/>
              <a:chOff x="930" y="164"/>
              <a:chExt cx="583" cy="590"/>
            </a:xfrm>
          </p:grpSpPr>
          <p:sp>
            <p:nvSpPr>
              <p:cNvPr id="22593" name="Oval 5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0486" name="AutoShape 6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  <p:grpSp>
          <p:nvGrpSpPr>
            <p:cNvPr id="22588" name="Group 7"/>
            <p:cNvGrpSpPr>
              <a:grpSpLocks/>
            </p:cNvGrpSpPr>
            <p:nvPr/>
          </p:nvGrpSpPr>
          <p:grpSpPr bwMode="auto">
            <a:xfrm>
              <a:off x="4422" y="164"/>
              <a:ext cx="583" cy="590"/>
              <a:chOff x="930" y="164"/>
              <a:chExt cx="583" cy="590"/>
            </a:xfrm>
          </p:grpSpPr>
          <p:sp>
            <p:nvSpPr>
              <p:cNvPr id="22589" name="Oval 8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0489" name="AutoShape 9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20490" name="AutoShape 10"/>
          <p:cNvSpPr>
            <a:spLocks noChangeArrowheads="1"/>
          </p:cNvSpPr>
          <p:nvPr/>
        </p:nvSpPr>
        <p:spPr bwMode="auto">
          <a:xfrm>
            <a:off x="2339975" y="5661025"/>
            <a:ext cx="4464050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ES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635375" y="5661025"/>
            <a:ext cx="792163" cy="819150"/>
            <a:chOff x="748" y="3158"/>
            <a:chExt cx="499" cy="516"/>
          </a:xfrm>
        </p:grpSpPr>
        <p:sp>
          <p:nvSpPr>
            <p:cNvPr id="22573" name="Oval 12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22574" name="Group 13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22575" name="Freeform 14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76" name="Freeform 15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77" name="Freeform 16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78" name="Freeform 17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79" name="Freeform 18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80" name="Freeform 19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81" name="Freeform 20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82" name="Freeform 21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83" name="Freeform 22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84" name="Freeform 23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85" name="Freeform 24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4787900" y="5673725"/>
            <a:ext cx="698500" cy="708025"/>
            <a:chOff x="4649" y="2750"/>
            <a:chExt cx="440" cy="446"/>
          </a:xfrm>
        </p:grpSpPr>
        <p:sp>
          <p:nvSpPr>
            <p:cNvPr id="22571" name="Oval 26">
              <a:hlinkHover r:id="" action="ppaction://noaction">
                <a:snd r:embed="rId4" name="click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2572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2 w 21600"/>
                <a:gd name="T1" fmla="*/ 3 h 21600"/>
                <a:gd name="T2" fmla="*/ 2 w 21600"/>
                <a:gd name="T3" fmla="*/ 0 h 21600"/>
                <a:gd name="T4" fmla="*/ 0 w 21600"/>
                <a:gd name="T5" fmla="*/ 2 h 21600"/>
                <a:gd name="T6" fmla="*/ 5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36" name="Text Box 29"/>
          <p:cNvSpPr txBox="1">
            <a:spLocks noChangeArrowheads="1"/>
          </p:cNvSpPr>
          <p:nvPr/>
        </p:nvSpPr>
        <p:spPr bwMode="auto">
          <a:xfrm>
            <a:off x="2195513" y="101600"/>
            <a:ext cx="4897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ru-RU" sz="2800" b="1">
                <a:solidFill>
                  <a:schemeClr val="accent2"/>
                </a:solidFill>
                <a:latin typeface="Arial" panose="020B0604020202020204" pitchFamily="34" charset="0"/>
              </a:rPr>
              <a:t>HOROSCOPE</a:t>
            </a:r>
          </a:p>
        </p:txBody>
      </p:sp>
      <p:sp>
        <p:nvSpPr>
          <p:cNvPr id="20513" name="AutoShape 33"/>
          <p:cNvSpPr>
            <a:spLocks noChangeArrowheads="1"/>
          </p:cNvSpPr>
          <p:nvPr/>
        </p:nvSpPr>
        <p:spPr bwMode="auto">
          <a:xfrm>
            <a:off x="323850" y="260350"/>
            <a:ext cx="863600" cy="7921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4000" b="1">
                <a:solidFill>
                  <a:schemeClr val="accent2"/>
                </a:solidFill>
              </a:rPr>
              <a:t>1</a:t>
            </a:r>
          </a:p>
        </p:txBody>
      </p:sp>
      <p:pic>
        <p:nvPicPr>
          <p:cNvPr id="22540" name="Picture 34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661025"/>
            <a:ext cx="7889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35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661025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1"/>
          <p:cNvGrpSpPr>
            <a:grpSpLocks/>
          </p:cNvGrpSpPr>
          <p:nvPr/>
        </p:nvGrpSpPr>
        <p:grpSpPr bwMode="auto">
          <a:xfrm>
            <a:off x="1187450" y="3789363"/>
            <a:ext cx="6769100" cy="1658937"/>
            <a:chOff x="748" y="2387"/>
            <a:chExt cx="4264" cy="1045"/>
          </a:xfrm>
        </p:grpSpPr>
        <p:grpSp>
          <p:nvGrpSpPr>
            <p:cNvPr id="22560" name="Group 48"/>
            <p:cNvGrpSpPr>
              <a:grpSpLocks/>
            </p:cNvGrpSpPr>
            <p:nvPr/>
          </p:nvGrpSpPr>
          <p:grpSpPr bwMode="auto">
            <a:xfrm>
              <a:off x="748" y="2387"/>
              <a:ext cx="4264" cy="726"/>
              <a:chOff x="933" y="2255"/>
              <a:chExt cx="3885" cy="640"/>
            </a:xfrm>
          </p:grpSpPr>
          <p:sp>
            <p:nvSpPr>
              <p:cNvPr id="22562" name="Freeform 39"/>
              <p:cNvSpPr>
                <a:spLocks/>
              </p:cNvSpPr>
              <p:nvPr/>
            </p:nvSpPr>
            <p:spPr bwMode="auto">
              <a:xfrm>
                <a:off x="933" y="2258"/>
                <a:ext cx="411" cy="588"/>
              </a:xfrm>
              <a:custGeom>
                <a:avLst/>
                <a:gdLst>
                  <a:gd name="T0" fmla="*/ 402 w 411"/>
                  <a:gd name="T1" fmla="*/ 108 h 588"/>
                  <a:gd name="T2" fmla="*/ 368 w 411"/>
                  <a:gd name="T3" fmla="*/ 134 h 588"/>
                  <a:gd name="T4" fmla="*/ 350 w 411"/>
                  <a:gd name="T5" fmla="*/ 169 h 588"/>
                  <a:gd name="T6" fmla="*/ 343 w 411"/>
                  <a:gd name="T7" fmla="*/ 190 h 588"/>
                  <a:gd name="T8" fmla="*/ 334 w 411"/>
                  <a:gd name="T9" fmla="*/ 228 h 588"/>
                  <a:gd name="T10" fmla="*/ 316 w 411"/>
                  <a:gd name="T11" fmla="*/ 248 h 588"/>
                  <a:gd name="T12" fmla="*/ 291 w 411"/>
                  <a:gd name="T13" fmla="*/ 245 h 588"/>
                  <a:gd name="T14" fmla="*/ 278 w 411"/>
                  <a:gd name="T15" fmla="*/ 210 h 588"/>
                  <a:gd name="T16" fmla="*/ 263 w 411"/>
                  <a:gd name="T17" fmla="*/ 187 h 588"/>
                  <a:gd name="T18" fmla="*/ 220 w 411"/>
                  <a:gd name="T19" fmla="*/ 181 h 588"/>
                  <a:gd name="T20" fmla="*/ 167 w 411"/>
                  <a:gd name="T21" fmla="*/ 193 h 588"/>
                  <a:gd name="T22" fmla="*/ 127 w 411"/>
                  <a:gd name="T23" fmla="*/ 225 h 588"/>
                  <a:gd name="T24" fmla="*/ 102 w 411"/>
                  <a:gd name="T25" fmla="*/ 275 h 588"/>
                  <a:gd name="T26" fmla="*/ 93 w 411"/>
                  <a:gd name="T27" fmla="*/ 333 h 588"/>
                  <a:gd name="T28" fmla="*/ 105 w 411"/>
                  <a:gd name="T29" fmla="*/ 403 h 588"/>
                  <a:gd name="T30" fmla="*/ 142 w 411"/>
                  <a:gd name="T31" fmla="*/ 462 h 588"/>
                  <a:gd name="T32" fmla="*/ 198 w 411"/>
                  <a:gd name="T33" fmla="*/ 497 h 588"/>
                  <a:gd name="T34" fmla="*/ 263 w 411"/>
                  <a:gd name="T35" fmla="*/ 509 h 588"/>
                  <a:gd name="T36" fmla="*/ 316 w 411"/>
                  <a:gd name="T37" fmla="*/ 500 h 588"/>
                  <a:gd name="T38" fmla="*/ 340 w 411"/>
                  <a:gd name="T39" fmla="*/ 465 h 588"/>
                  <a:gd name="T40" fmla="*/ 368 w 411"/>
                  <a:gd name="T41" fmla="*/ 456 h 588"/>
                  <a:gd name="T42" fmla="*/ 399 w 411"/>
                  <a:gd name="T43" fmla="*/ 474 h 588"/>
                  <a:gd name="T44" fmla="*/ 399 w 411"/>
                  <a:gd name="T45" fmla="*/ 517 h 588"/>
                  <a:gd name="T46" fmla="*/ 346 w 411"/>
                  <a:gd name="T47" fmla="*/ 570 h 588"/>
                  <a:gd name="T48" fmla="*/ 248 w 411"/>
                  <a:gd name="T49" fmla="*/ 588 h 588"/>
                  <a:gd name="T50" fmla="*/ 149 w 411"/>
                  <a:gd name="T51" fmla="*/ 567 h 588"/>
                  <a:gd name="T52" fmla="*/ 68 w 411"/>
                  <a:gd name="T53" fmla="*/ 503 h 588"/>
                  <a:gd name="T54" fmla="*/ 16 w 411"/>
                  <a:gd name="T55" fmla="*/ 415 h 588"/>
                  <a:gd name="T56" fmla="*/ 0 w 411"/>
                  <a:gd name="T57" fmla="*/ 313 h 588"/>
                  <a:gd name="T58" fmla="*/ 22 w 411"/>
                  <a:gd name="T59" fmla="*/ 163 h 588"/>
                  <a:gd name="T60" fmla="*/ 50 w 411"/>
                  <a:gd name="T61" fmla="*/ 105 h 588"/>
                  <a:gd name="T62" fmla="*/ 90 w 411"/>
                  <a:gd name="T63" fmla="*/ 61 h 588"/>
                  <a:gd name="T64" fmla="*/ 167 w 411"/>
                  <a:gd name="T65" fmla="*/ 14 h 588"/>
                  <a:gd name="T66" fmla="*/ 251 w 411"/>
                  <a:gd name="T67" fmla="*/ 0 h 588"/>
                  <a:gd name="T68" fmla="*/ 359 w 411"/>
                  <a:gd name="T69" fmla="*/ 23 h 588"/>
                  <a:gd name="T70" fmla="*/ 399 w 411"/>
                  <a:gd name="T71" fmla="*/ 52 h 588"/>
                  <a:gd name="T72" fmla="*/ 411 w 411"/>
                  <a:gd name="T73" fmla="*/ 82 h 58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11" h="588">
                    <a:moveTo>
                      <a:pt x="411" y="90"/>
                    </a:moveTo>
                    <a:lnTo>
                      <a:pt x="402" y="108"/>
                    </a:lnTo>
                    <a:lnTo>
                      <a:pt x="387" y="120"/>
                    </a:lnTo>
                    <a:lnTo>
                      <a:pt x="368" y="134"/>
                    </a:lnTo>
                    <a:lnTo>
                      <a:pt x="359" y="152"/>
                    </a:lnTo>
                    <a:lnTo>
                      <a:pt x="350" y="169"/>
                    </a:lnTo>
                    <a:lnTo>
                      <a:pt x="346" y="181"/>
                    </a:lnTo>
                    <a:lnTo>
                      <a:pt x="343" y="190"/>
                    </a:lnTo>
                    <a:lnTo>
                      <a:pt x="340" y="210"/>
                    </a:lnTo>
                    <a:lnTo>
                      <a:pt x="334" y="228"/>
                    </a:lnTo>
                    <a:lnTo>
                      <a:pt x="325" y="242"/>
                    </a:lnTo>
                    <a:lnTo>
                      <a:pt x="316" y="248"/>
                    </a:lnTo>
                    <a:lnTo>
                      <a:pt x="303" y="248"/>
                    </a:lnTo>
                    <a:lnTo>
                      <a:pt x="291" y="245"/>
                    </a:lnTo>
                    <a:lnTo>
                      <a:pt x="285" y="237"/>
                    </a:lnTo>
                    <a:lnTo>
                      <a:pt x="278" y="210"/>
                    </a:lnTo>
                    <a:lnTo>
                      <a:pt x="272" y="199"/>
                    </a:lnTo>
                    <a:lnTo>
                      <a:pt x="263" y="187"/>
                    </a:lnTo>
                    <a:lnTo>
                      <a:pt x="244" y="181"/>
                    </a:lnTo>
                    <a:lnTo>
                      <a:pt x="220" y="181"/>
                    </a:lnTo>
                    <a:lnTo>
                      <a:pt x="192" y="184"/>
                    </a:lnTo>
                    <a:lnTo>
                      <a:pt x="167" y="193"/>
                    </a:lnTo>
                    <a:lnTo>
                      <a:pt x="145" y="207"/>
                    </a:lnTo>
                    <a:lnTo>
                      <a:pt x="127" y="225"/>
                    </a:lnTo>
                    <a:lnTo>
                      <a:pt x="111" y="248"/>
                    </a:lnTo>
                    <a:lnTo>
                      <a:pt x="102" y="275"/>
                    </a:lnTo>
                    <a:lnTo>
                      <a:pt x="96" y="304"/>
                    </a:lnTo>
                    <a:lnTo>
                      <a:pt x="93" y="333"/>
                    </a:lnTo>
                    <a:lnTo>
                      <a:pt x="96" y="371"/>
                    </a:lnTo>
                    <a:lnTo>
                      <a:pt x="105" y="403"/>
                    </a:lnTo>
                    <a:lnTo>
                      <a:pt x="121" y="436"/>
                    </a:lnTo>
                    <a:lnTo>
                      <a:pt x="142" y="462"/>
                    </a:lnTo>
                    <a:lnTo>
                      <a:pt x="170" y="482"/>
                    </a:lnTo>
                    <a:lnTo>
                      <a:pt x="198" y="497"/>
                    </a:lnTo>
                    <a:lnTo>
                      <a:pt x="229" y="506"/>
                    </a:lnTo>
                    <a:lnTo>
                      <a:pt x="263" y="509"/>
                    </a:lnTo>
                    <a:lnTo>
                      <a:pt x="294" y="509"/>
                    </a:lnTo>
                    <a:lnTo>
                      <a:pt x="316" y="500"/>
                    </a:lnTo>
                    <a:lnTo>
                      <a:pt x="331" y="485"/>
                    </a:lnTo>
                    <a:lnTo>
                      <a:pt x="340" y="465"/>
                    </a:lnTo>
                    <a:lnTo>
                      <a:pt x="353" y="459"/>
                    </a:lnTo>
                    <a:lnTo>
                      <a:pt x="368" y="456"/>
                    </a:lnTo>
                    <a:lnTo>
                      <a:pt x="384" y="459"/>
                    </a:lnTo>
                    <a:lnTo>
                      <a:pt x="399" y="474"/>
                    </a:lnTo>
                    <a:lnTo>
                      <a:pt x="405" y="494"/>
                    </a:lnTo>
                    <a:lnTo>
                      <a:pt x="399" y="517"/>
                    </a:lnTo>
                    <a:lnTo>
                      <a:pt x="377" y="550"/>
                    </a:lnTo>
                    <a:lnTo>
                      <a:pt x="346" y="570"/>
                    </a:lnTo>
                    <a:lnTo>
                      <a:pt x="303" y="582"/>
                    </a:lnTo>
                    <a:lnTo>
                      <a:pt x="248" y="588"/>
                    </a:lnTo>
                    <a:lnTo>
                      <a:pt x="198" y="582"/>
                    </a:lnTo>
                    <a:lnTo>
                      <a:pt x="149" y="567"/>
                    </a:lnTo>
                    <a:lnTo>
                      <a:pt x="108" y="541"/>
                    </a:lnTo>
                    <a:lnTo>
                      <a:pt x="68" y="503"/>
                    </a:lnTo>
                    <a:lnTo>
                      <a:pt x="37" y="462"/>
                    </a:lnTo>
                    <a:lnTo>
                      <a:pt x="16" y="415"/>
                    </a:lnTo>
                    <a:lnTo>
                      <a:pt x="3" y="365"/>
                    </a:lnTo>
                    <a:lnTo>
                      <a:pt x="0" y="313"/>
                    </a:lnTo>
                    <a:lnTo>
                      <a:pt x="6" y="231"/>
                    </a:lnTo>
                    <a:lnTo>
                      <a:pt x="22" y="163"/>
                    </a:lnTo>
                    <a:lnTo>
                      <a:pt x="34" y="131"/>
                    </a:lnTo>
                    <a:lnTo>
                      <a:pt x="50" y="105"/>
                    </a:lnTo>
                    <a:lnTo>
                      <a:pt x="68" y="82"/>
                    </a:lnTo>
                    <a:lnTo>
                      <a:pt x="90" y="61"/>
                    </a:lnTo>
                    <a:lnTo>
                      <a:pt x="127" y="35"/>
                    </a:lnTo>
                    <a:lnTo>
                      <a:pt x="167" y="14"/>
                    </a:lnTo>
                    <a:lnTo>
                      <a:pt x="207" y="3"/>
                    </a:lnTo>
                    <a:lnTo>
                      <a:pt x="251" y="0"/>
                    </a:lnTo>
                    <a:lnTo>
                      <a:pt x="306" y="6"/>
                    </a:lnTo>
                    <a:lnTo>
                      <a:pt x="359" y="23"/>
                    </a:lnTo>
                    <a:lnTo>
                      <a:pt x="381" y="38"/>
                    </a:lnTo>
                    <a:lnTo>
                      <a:pt x="399" y="52"/>
                    </a:lnTo>
                    <a:lnTo>
                      <a:pt x="408" y="67"/>
                    </a:lnTo>
                    <a:lnTo>
                      <a:pt x="411" y="82"/>
                    </a:lnTo>
                    <a:lnTo>
                      <a:pt x="411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3300"/>
                  </a:gs>
                  <a:gs pos="100000">
                    <a:srgbClr val="761800"/>
                  </a:gs>
                </a:gsLst>
                <a:lin ang="5400000" scaled="1"/>
              </a:gra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63" name="Freeform 40"/>
              <p:cNvSpPr>
                <a:spLocks noEditPoints="1"/>
              </p:cNvSpPr>
              <p:nvPr/>
            </p:nvSpPr>
            <p:spPr bwMode="auto">
              <a:xfrm>
                <a:off x="1382" y="2258"/>
                <a:ext cx="504" cy="588"/>
              </a:xfrm>
              <a:custGeom>
                <a:avLst/>
                <a:gdLst>
                  <a:gd name="T0" fmla="*/ 389 w 504"/>
                  <a:gd name="T1" fmla="*/ 108 h 588"/>
                  <a:gd name="T2" fmla="*/ 364 w 504"/>
                  <a:gd name="T3" fmla="*/ 55 h 588"/>
                  <a:gd name="T4" fmla="*/ 327 w 504"/>
                  <a:gd name="T5" fmla="*/ 20 h 588"/>
                  <a:gd name="T6" fmla="*/ 281 w 504"/>
                  <a:gd name="T7" fmla="*/ 3 h 588"/>
                  <a:gd name="T8" fmla="*/ 216 w 504"/>
                  <a:gd name="T9" fmla="*/ 3 h 588"/>
                  <a:gd name="T10" fmla="*/ 160 w 504"/>
                  <a:gd name="T11" fmla="*/ 26 h 588"/>
                  <a:gd name="T12" fmla="*/ 129 w 504"/>
                  <a:gd name="T13" fmla="*/ 64 h 588"/>
                  <a:gd name="T14" fmla="*/ 111 w 504"/>
                  <a:gd name="T15" fmla="*/ 123 h 588"/>
                  <a:gd name="T16" fmla="*/ 6 w 504"/>
                  <a:gd name="T17" fmla="*/ 538 h 588"/>
                  <a:gd name="T18" fmla="*/ 0 w 504"/>
                  <a:gd name="T19" fmla="*/ 558 h 588"/>
                  <a:gd name="T20" fmla="*/ 6 w 504"/>
                  <a:gd name="T21" fmla="*/ 576 h 588"/>
                  <a:gd name="T22" fmla="*/ 27 w 504"/>
                  <a:gd name="T23" fmla="*/ 588 h 588"/>
                  <a:gd name="T24" fmla="*/ 49 w 504"/>
                  <a:gd name="T25" fmla="*/ 585 h 588"/>
                  <a:gd name="T26" fmla="*/ 68 w 504"/>
                  <a:gd name="T27" fmla="*/ 567 h 588"/>
                  <a:gd name="T28" fmla="*/ 89 w 504"/>
                  <a:gd name="T29" fmla="*/ 488 h 588"/>
                  <a:gd name="T30" fmla="*/ 105 w 504"/>
                  <a:gd name="T31" fmla="*/ 459 h 588"/>
                  <a:gd name="T32" fmla="*/ 129 w 504"/>
                  <a:gd name="T33" fmla="*/ 441 h 588"/>
                  <a:gd name="T34" fmla="*/ 179 w 504"/>
                  <a:gd name="T35" fmla="*/ 436 h 588"/>
                  <a:gd name="T36" fmla="*/ 374 w 504"/>
                  <a:gd name="T37" fmla="*/ 438 h 588"/>
                  <a:gd name="T38" fmla="*/ 411 w 504"/>
                  <a:gd name="T39" fmla="*/ 468 h 588"/>
                  <a:gd name="T40" fmla="*/ 420 w 504"/>
                  <a:gd name="T41" fmla="*/ 494 h 588"/>
                  <a:gd name="T42" fmla="*/ 439 w 504"/>
                  <a:gd name="T43" fmla="*/ 567 h 588"/>
                  <a:gd name="T44" fmla="*/ 457 w 504"/>
                  <a:gd name="T45" fmla="*/ 585 h 588"/>
                  <a:gd name="T46" fmla="*/ 479 w 504"/>
                  <a:gd name="T47" fmla="*/ 588 h 588"/>
                  <a:gd name="T48" fmla="*/ 497 w 504"/>
                  <a:gd name="T49" fmla="*/ 576 h 588"/>
                  <a:gd name="T50" fmla="*/ 504 w 504"/>
                  <a:gd name="T51" fmla="*/ 550 h 588"/>
                  <a:gd name="T52" fmla="*/ 402 w 504"/>
                  <a:gd name="T53" fmla="*/ 143 h 588"/>
                  <a:gd name="T54" fmla="*/ 148 w 504"/>
                  <a:gd name="T55" fmla="*/ 251 h 588"/>
                  <a:gd name="T56" fmla="*/ 185 w 504"/>
                  <a:gd name="T57" fmla="*/ 201 h 588"/>
                  <a:gd name="T58" fmla="*/ 228 w 504"/>
                  <a:gd name="T59" fmla="*/ 184 h 588"/>
                  <a:gd name="T60" fmla="*/ 281 w 504"/>
                  <a:gd name="T61" fmla="*/ 184 h 588"/>
                  <a:gd name="T62" fmla="*/ 321 w 504"/>
                  <a:gd name="T63" fmla="*/ 201 h 588"/>
                  <a:gd name="T64" fmla="*/ 346 w 504"/>
                  <a:gd name="T65" fmla="*/ 231 h 588"/>
                  <a:gd name="T66" fmla="*/ 361 w 504"/>
                  <a:gd name="T67" fmla="*/ 272 h 588"/>
                  <a:gd name="T68" fmla="*/ 139 w 504"/>
                  <a:gd name="T69" fmla="*/ 295 h 58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04" h="588">
                    <a:moveTo>
                      <a:pt x="402" y="143"/>
                    </a:moveTo>
                    <a:lnTo>
                      <a:pt x="389" y="108"/>
                    </a:lnTo>
                    <a:lnTo>
                      <a:pt x="377" y="82"/>
                    </a:lnTo>
                    <a:lnTo>
                      <a:pt x="364" y="55"/>
                    </a:lnTo>
                    <a:lnTo>
                      <a:pt x="346" y="35"/>
                    </a:lnTo>
                    <a:lnTo>
                      <a:pt x="327" y="20"/>
                    </a:lnTo>
                    <a:lnTo>
                      <a:pt x="306" y="8"/>
                    </a:lnTo>
                    <a:lnTo>
                      <a:pt x="281" y="3"/>
                    </a:lnTo>
                    <a:lnTo>
                      <a:pt x="253" y="0"/>
                    </a:lnTo>
                    <a:lnTo>
                      <a:pt x="216" y="3"/>
                    </a:lnTo>
                    <a:lnTo>
                      <a:pt x="185" y="11"/>
                    </a:lnTo>
                    <a:lnTo>
                      <a:pt x="160" y="26"/>
                    </a:lnTo>
                    <a:lnTo>
                      <a:pt x="142" y="46"/>
                    </a:lnTo>
                    <a:lnTo>
                      <a:pt x="129" y="64"/>
                    </a:lnTo>
                    <a:lnTo>
                      <a:pt x="120" y="90"/>
                    </a:lnTo>
                    <a:lnTo>
                      <a:pt x="111" y="123"/>
                    </a:lnTo>
                    <a:lnTo>
                      <a:pt x="99" y="161"/>
                    </a:lnTo>
                    <a:lnTo>
                      <a:pt x="6" y="538"/>
                    </a:lnTo>
                    <a:lnTo>
                      <a:pt x="3" y="550"/>
                    </a:lnTo>
                    <a:lnTo>
                      <a:pt x="0" y="558"/>
                    </a:lnTo>
                    <a:lnTo>
                      <a:pt x="3" y="567"/>
                    </a:lnTo>
                    <a:lnTo>
                      <a:pt x="6" y="576"/>
                    </a:lnTo>
                    <a:lnTo>
                      <a:pt x="15" y="582"/>
                    </a:lnTo>
                    <a:lnTo>
                      <a:pt x="27" y="588"/>
                    </a:lnTo>
                    <a:lnTo>
                      <a:pt x="34" y="588"/>
                    </a:lnTo>
                    <a:lnTo>
                      <a:pt x="49" y="585"/>
                    </a:lnTo>
                    <a:lnTo>
                      <a:pt x="58" y="579"/>
                    </a:lnTo>
                    <a:lnTo>
                      <a:pt x="68" y="567"/>
                    </a:lnTo>
                    <a:lnTo>
                      <a:pt x="74" y="550"/>
                    </a:lnTo>
                    <a:lnTo>
                      <a:pt x="89" y="488"/>
                    </a:lnTo>
                    <a:lnTo>
                      <a:pt x="95" y="471"/>
                    </a:lnTo>
                    <a:lnTo>
                      <a:pt x="105" y="459"/>
                    </a:lnTo>
                    <a:lnTo>
                      <a:pt x="114" y="447"/>
                    </a:lnTo>
                    <a:lnTo>
                      <a:pt x="129" y="441"/>
                    </a:lnTo>
                    <a:lnTo>
                      <a:pt x="154" y="436"/>
                    </a:lnTo>
                    <a:lnTo>
                      <a:pt x="179" y="436"/>
                    </a:lnTo>
                    <a:lnTo>
                      <a:pt x="340" y="436"/>
                    </a:lnTo>
                    <a:lnTo>
                      <a:pt x="374" y="438"/>
                    </a:lnTo>
                    <a:lnTo>
                      <a:pt x="395" y="447"/>
                    </a:lnTo>
                    <a:lnTo>
                      <a:pt x="411" y="468"/>
                    </a:lnTo>
                    <a:lnTo>
                      <a:pt x="414" y="476"/>
                    </a:lnTo>
                    <a:lnTo>
                      <a:pt x="420" y="494"/>
                    </a:lnTo>
                    <a:lnTo>
                      <a:pt x="433" y="550"/>
                    </a:lnTo>
                    <a:lnTo>
                      <a:pt x="439" y="567"/>
                    </a:lnTo>
                    <a:lnTo>
                      <a:pt x="448" y="579"/>
                    </a:lnTo>
                    <a:lnTo>
                      <a:pt x="457" y="585"/>
                    </a:lnTo>
                    <a:lnTo>
                      <a:pt x="470" y="588"/>
                    </a:lnTo>
                    <a:lnTo>
                      <a:pt x="479" y="588"/>
                    </a:lnTo>
                    <a:lnTo>
                      <a:pt x="488" y="582"/>
                    </a:lnTo>
                    <a:lnTo>
                      <a:pt x="497" y="576"/>
                    </a:lnTo>
                    <a:lnTo>
                      <a:pt x="501" y="564"/>
                    </a:lnTo>
                    <a:lnTo>
                      <a:pt x="504" y="550"/>
                    </a:lnTo>
                    <a:lnTo>
                      <a:pt x="501" y="532"/>
                    </a:lnTo>
                    <a:lnTo>
                      <a:pt x="402" y="143"/>
                    </a:lnTo>
                    <a:close/>
                    <a:moveTo>
                      <a:pt x="139" y="295"/>
                    </a:moveTo>
                    <a:lnTo>
                      <a:pt x="148" y="251"/>
                    </a:lnTo>
                    <a:lnTo>
                      <a:pt x="167" y="219"/>
                    </a:lnTo>
                    <a:lnTo>
                      <a:pt x="185" y="201"/>
                    </a:lnTo>
                    <a:lnTo>
                      <a:pt x="204" y="190"/>
                    </a:lnTo>
                    <a:lnTo>
                      <a:pt x="228" y="184"/>
                    </a:lnTo>
                    <a:lnTo>
                      <a:pt x="253" y="181"/>
                    </a:lnTo>
                    <a:lnTo>
                      <a:pt x="281" y="184"/>
                    </a:lnTo>
                    <a:lnTo>
                      <a:pt x="303" y="190"/>
                    </a:lnTo>
                    <a:lnTo>
                      <a:pt x="321" y="201"/>
                    </a:lnTo>
                    <a:lnTo>
                      <a:pt x="337" y="219"/>
                    </a:lnTo>
                    <a:lnTo>
                      <a:pt x="346" y="231"/>
                    </a:lnTo>
                    <a:lnTo>
                      <a:pt x="355" y="248"/>
                    </a:lnTo>
                    <a:lnTo>
                      <a:pt x="361" y="272"/>
                    </a:lnTo>
                    <a:lnTo>
                      <a:pt x="371" y="295"/>
                    </a:lnTo>
                    <a:lnTo>
                      <a:pt x="139" y="2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3300"/>
                  </a:gs>
                  <a:gs pos="100000">
                    <a:srgbClr val="761800"/>
                  </a:gs>
                </a:gsLst>
                <a:lin ang="5400000" scaled="1"/>
              </a:gra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64" name="Freeform 41"/>
              <p:cNvSpPr>
                <a:spLocks noEditPoints="1"/>
              </p:cNvSpPr>
              <p:nvPr/>
            </p:nvSpPr>
            <p:spPr bwMode="auto">
              <a:xfrm>
                <a:off x="1889" y="2258"/>
                <a:ext cx="405" cy="588"/>
              </a:xfrm>
              <a:custGeom>
                <a:avLst/>
                <a:gdLst>
                  <a:gd name="T0" fmla="*/ 386 w 405"/>
                  <a:gd name="T1" fmla="*/ 90 h 588"/>
                  <a:gd name="T2" fmla="*/ 325 w 405"/>
                  <a:gd name="T3" fmla="*/ 32 h 588"/>
                  <a:gd name="T4" fmla="*/ 256 w 405"/>
                  <a:gd name="T5" fmla="*/ 8 h 588"/>
                  <a:gd name="T6" fmla="*/ 179 w 405"/>
                  <a:gd name="T7" fmla="*/ 0 h 588"/>
                  <a:gd name="T8" fmla="*/ 117 w 405"/>
                  <a:gd name="T9" fmla="*/ 6 h 588"/>
                  <a:gd name="T10" fmla="*/ 68 w 405"/>
                  <a:gd name="T11" fmla="*/ 29 h 588"/>
                  <a:gd name="T12" fmla="*/ 28 w 405"/>
                  <a:gd name="T13" fmla="*/ 64 h 588"/>
                  <a:gd name="T14" fmla="*/ 0 w 405"/>
                  <a:gd name="T15" fmla="*/ 117 h 588"/>
                  <a:gd name="T16" fmla="*/ 52 w 405"/>
                  <a:gd name="T17" fmla="*/ 143 h 588"/>
                  <a:gd name="T18" fmla="*/ 77 w 405"/>
                  <a:gd name="T19" fmla="*/ 178 h 588"/>
                  <a:gd name="T20" fmla="*/ 86 w 405"/>
                  <a:gd name="T21" fmla="*/ 225 h 588"/>
                  <a:gd name="T22" fmla="*/ 52 w 405"/>
                  <a:gd name="T23" fmla="*/ 406 h 588"/>
                  <a:gd name="T24" fmla="*/ 34 w 405"/>
                  <a:gd name="T25" fmla="*/ 433 h 588"/>
                  <a:gd name="T26" fmla="*/ 43 w 405"/>
                  <a:gd name="T27" fmla="*/ 459 h 588"/>
                  <a:gd name="T28" fmla="*/ 74 w 405"/>
                  <a:gd name="T29" fmla="*/ 459 h 588"/>
                  <a:gd name="T30" fmla="*/ 86 w 405"/>
                  <a:gd name="T31" fmla="*/ 497 h 588"/>
                  <a:gd name="T32" fmla="*/ 80 w 405"/>
                  <a:gd name="T33" fmla="*/ 529 h 588"/>
                  <a:gd name="T34" fmla="*/ 80 w 405"/>
                  <a:gd name="T35" fmla="*/ 558 h 588"/>
                  <a:gd name="T36" fmla="*/ 102 w 405"/>
                  <a:gd name="T37" fmla="*/ 585 h 588"/>
                  <a:gd name="T38" fmla="*/ 139 w 405"/>
                  <a:gd name="T39" fmla="*/ 582 h 588"/>
                  <a:gd name="T40" fmla="*/ 157 w 405"/>
                  <a:gd name="T41" fmla="*/ 555 h 588"/>
                  <a:gd name="T42" fmla="*/ 161 w 405"/>
                  <a:gd name="T43" fmla="*/ 520 h 588"/>
                  <a:gd name="T44" fmla="*/ 161 w 405"/>
                  <a:gd name="T45" fmla="*/ 409 h 588"/>
                  <a:gd name="T46" fmla="*/ 266 w 405"/>
                  <a:gd name="T47" fmla="*/ 345 h 588"/>
                  <a:gd name="T48" fmla="*/ 312 w 405"/>
                  <a:gd name="T49" fmla="*/ 316 h 588"/>
                  <a:gd name="T50" fmla="*/ 352 w 405"/>
                  <a:gd name="T51" fmla="*/ 283 h 588"/>
                  <a:gd name="T52" fmla="*/ 383 w 405"/>
                  <a:gd name="T53" fmla="*/ 245 h 588"/>
                  <a:gd name="T54" fmla="*/ 402 w 405"/>
                  <a:gd name="T55" fmla="*/ 199 h 588"/>
                  <a:gd name="T56" fmla="*/ 399 w 405"/>
                  <a:gd name="T57" fmla="*/ 128 h 588"/>
                  <a:gd name="T58" fmla="*/ 275 w 405"/>
                  <a:gd name="T59" fmla="*/ 275 h 588"/>
                  <a:gd name="T60" fmla="*/ 226 w 405"/>
                  <a:gd name="T61" fmla="*/ 310 h 588"/>
                  <a:gd name="T62" fmla="*/ 161 w 405"/>
                  <a:gd name="T63" fmla="*/ 201 h 588"/>
                  <a:gd name="T64" fmla="*/ 173 w 405"/>
                  <a:gd name="T65" fmla="*/ 161 h 588"/>
                  <a:gd name="T66" fmla="*/ 210 w 405"/>
                  <a:gd name="T67" fmla="*/ 146 h 588"/>
                  <a:gd name="T68" fmla="*/ 266 w 405"/>
                  <a:gd name="T69" fmla="*/ 161 h 588"/>
                  <a:gd name="T70" fmla="*/ 284 w 405"/>
                  <a:gd name="T71" fmla="*/ 184 h 588"/>
                  <a:gd name="T72" fmla="*/ 294 w 405"/>
                  <a:gd name="T73" fmla="*/ 216 h 58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05" h="588">
                    <a:moveTo>
                      <a:pt x="399" y="128"/>
                    </a:moveTo>
                    <a:lnTo>
                      <a:pt x="386" y="90"/>
                    </a:lnTo>
                    <a:lnTo>
                      <a:pt x="359" y="58"/>
                    </a:lnTo>
                    <a:lnTo>
                      <a:pt x="325" y="32"/>
                    </a:lnTo>
                    <a:lnTo>
                      <a:pt x="294" y="17"/>
                    </a:lnTo>
                    <a:lnTo>
                      <a:pt x="256" y="8"/>
                    </a:lnTo>
                    <a:lnTo>
                      <a:pt x="219" y="0"/>
                    </a:lnTo>
                    <a:lnTo>
                      <a:pt x="179" y="0"/>
                    </a:lnTo>
                    <a:lnTo>
                      <a:pt x="148" y="0"/>
                    </a:lnTo>
                    <a:lnTo>
                      <a:pt x="117" y="6"/>
                    </a:lnTo>
                    <a:lnTo>
                      <a:pt x="93" y="14"/>
                    </a:lnTo>
                    <a:lnTo>
                      <a:pt x="68" y="29"/>
                    </a:lnTo>
                    <a:lnTo>
                      <a:pt x="46" y="44"/>
                    </a:lnTo>
                    <a:lnTo>
                      <a:pt x="28" y="64"/>
                    </a:lnTo>
                    <a:lnTo>
                      <a:pt x="12" y="87"/>
                    </a:lnTo>
                    <a:lnTo>
                      <a:pt x="0" y="117"/>
                    </a:lnTo>
                    <a:lnTo>
                      <a:pt x="31" y="128"/>
                    </a:lnTo>
                    <a:lnTo>
                      <a:pt x="52" y="143"/>
                    </a:lnTo>
                    <a:lnTo>
                      <a:pt x="68" y="161"/>
                    </a:lnTo>
                    <a:lnTo>
                      <a:pt x="77" y="178"/>
                    </a:lnTo>
                    <a:lnTo>
                      <a:pt x="83" y="201"/>
                    </a:lnTo>
                    <a:lnTo>
                      <a:pt x="86" y="225"/>
                    </a:lnTo>
                    <a:lnTo>
                      <a:pt x="86" y="386"/>
                    </a:lnTo>
                    <a:lnTo>
                      <a:pt x="52" y="406"/>
                    </a:lnTo>
                    <a:lnTo>
                      <a:pt x="37" y="418"/>
                    </a:lnTo>
                    <a:lnTo>
                      <a:pt x="34" y="433"/>
                    </a:lnTo>
                    <a:lnTo>
                      <a:pt x="37" y="450"/>
                    </a:lnTo>
                    <a:lnTo>
                      <a:pt x="43" y="459"/>
                    </a:lnTo>
                    <a:lnTo>
                      <a:pt x="55" y="462"/>
                    </a:lnTo>
                    <a:lnTo>
                      <a:pt x="74" y="459"/>
                    </a:lnTo>
                    <a:lnTo>
                      <a:pt x="86" y="450"/>
                    </a:lnTo>
                    <a:lnTo>
                      <a:pt x="86" y="497"/>
                    </a:lnTo>
                    <a:lnTo>
                      <a:pt x="83" y="517"/>
                    </a:lnTo>
                    <a:lnTo>
                      <a:pt x="80" y="529"/>
                    </a:lnTo>
                    <a:lnTo>
                      <a:pt x="77" y="538"/>
                    </a:lnTo>
                    <a:lnTo>
                      <a:pt x="80" y="558"/>
                    </a:lnTo>
                    <a:lnTo>
                      <a:pt x="86" y="576"/>
                    </a:lnTo>
                    <a:lnTo>
                      <a:pt x="102" y="585"/>
                    </a:lnTo>
                    <a:lnTo>
                      <a:pt x="120" y="588"/>
                    </a:lnTo>
                    <a:lnTo>
                      <a:pt x="139" y="582"/>
                    </a:lnTo>
                    <a:lnTo>
                      <a:pt x="151" y="570"/>
                    </a:lnTo>
                    <a:lnTo>
                      <a:pt x="157" y="555"/>
                    </a:lnTo>
                    <a:lnTo>
                      <a:pt x="161" y="538"/>
                    </a:lnTo>
                    <a:lnTo>
                      <a:pt x="161" y="520"/>
                    </a:lnTo>
                    <a:lnTo>
                      <a:pt x="161" y="503"/>
                    </a:lnTo>
                    <a:lnTo>
                      <a:pt x="161" y="409"/>
                    </a:lnTo>
                    <a:lnTo>
                      <a:pt x="241" y="359"/>
                    </a:lnTo>
                    <a:lnTo>
                      <a:pt x="266" y="345"/>
                    </a:lnTo>
                    <a:lnTo>
                      <a:pt x="281" y="336"/>
                    </a:lnTo>
                    <a:lnTo>
                      <a:pt x="312" y="316"/>
                    </a:lnTo>
                    <a:lnTo>
                      <a:pt x="334" y="298"/>
                    </a:lnTo>
                    <a:lnTo>
                      <a:pt x="352" y="283"/>
                    </a:lnTo>
                    <a:lnTo>
                      <a:pt x="368" y="269"/>
                    </a:lnTo>
                    <a:lnTo>
                      <a:pt x="383" y="245"/>
                    </a:lnTo>
                    <a:lnTo>
                      <a:pt x="396" y="222"/>
                    </a:lnTo>
                    <a:lnTo>
                      <a:pt x="402" y="199"/>
                    </a:lnTo>
                    <a:lnTo>
                      <a:pt x="405" y="172"/>
                    </a:lnTo>
                    <a:lnTo>
                      <a:pt x="399" y="128"/>
                    </a:lnTo>
                    <a:close/>
                    <a:moveTo>
                      <a:pt x="287" y="248"/>
                    </a:moveTo>
                    <a:lnTo>
                      <a:pt x="275" y="275"/>
                    </a:lnTo>
                    <a:lnTo>
                      <a:pt x="253" y="292"/>
                    </a:lnTo>
                    <a:lnTo>
                      <a:pt x="226" y="310"/>
                    </a:lnTo>
                    <a:lnTo>
                      <a:pt x="161" y="345"/>
                    </a:lnTo>
                    <a:lnTo>
                      <a:pt x="161" y="201"/>
                    </a:lnTo>
                    <a:lnTo>
                      <a:pt x="164" y="178"/>
                    </a:lnTo>
                    <a:lnTo>
                      <a:pt x="173" y="161"/>
                    </a:lnTo>
                    <a:lnTo>
                      <a:pt x="188" y="149"/>
                    </a:lnTo>
                    <a:lnTo>
                      <a:pt x="210" y="146"/>
                    </a:lnTo>
                    <a:lnTo>
                      <a:pt x="238" y="149"/>
                    </a:lnTo>
                    <a:lnTo>
                      <a:pt x="266" y="161"/>
                    </a:lnTo>
                    <a:lnTo>
                      <a:pt x="278" y="172"/>
                    </a:lnTo>
                    <a:lnTo>
                      <a:pt x="284" y="184"/>
                    </a:lnTo>
                    <a:lnTo>
                      <a:pt x="290" y="199"/>
                    </a:lnTo>
                    <a:lnTo>
                      <a:pt x="294" y="216"/>
                    </a:lnTo>
                    <a:lnTo>
                      <a:pt x="287" y="24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3300"/>
                  </a:gs>
                  <a:gs pos="100000">
                    <a:srgbClr val="761800"/>
                  </a:gs>
                </a:gsLst>
                <a:lin ang="5400000" scaled="1"/>
              </a:gra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65" name="Freeform 42"/>
              <p:cNvSpPr>
                <a:spLocks noEditPoints="1"/>
              </p:cNvSpPr>
              <p:nvPr/>
            </p:nvSpPr>
            <p:spPr bwMode="auto">
              <a:xfrm>
                <a:off x="2346" y="2258"/>
                <a:ext cx="430" cy="637"/>
              </a:xfrm>
              <a:custGeom>
                <a:avLst/>
                <a:gdLst>
                  <a:gd name="T0" fmla="*/ 415 w 430"/>
                  <a:gd name="T1" fmla="*/ 453 h 637"/>
                  <a:gd name="T2" fmla="*/ 365 w 430"/>
                  <a:gd name="T3" fmla="*/ 354 h 637"/>
                  <a:gd name="T4" fmla="*/ 310 w 430"/>
                  <a:gd name="T5" fmla="*/ 298 h 637"/>
                  <a:gd name="T6" fmla="*/ 331 w 430"/>
                  <a:gd name="T7" fmla="*/ 275 h 637"/>
                  <a:gd name="T8" fmla="*/ 381 w 430"/>
                  <a:gd name="T9" fmla="*/ 237 h 637"/>
                  <a:gd name="T10" fmla="*/ 412 w 430"/>
                  <a:gd name="T11" fmla="*/ 190 h 637"/>
                  <a:gd name="T12" fmla="*/ 421 w 430"/>
                  <a:gd name="T13" fmla="*/ 137 h 637"/>
                  <a:gd name="T14" fmla="*/ 403 w 430"/>
                  <a:gd name="T15" fmla="*/ 73 h 637"/>
                  <a:gd name="T16" fmla="*/ 344 w 430"/>
                  <a:gd name="T17" fmla="*/ 29 h 637"/>
                  <a:gd name="T18" fmla="*/ 276 w 430"/>
                  <a:gd name="T19" fmla="*/ 8 h 637"/>
                  <a:gd name="T20" fmla="*/ 198 w 430"/>
                  <a:gd name="T21" fmla="*/ 0 h 637"/>
                  <a:gd name="T22" fmla="*/ 118 w 430"/>
                  <a:gd name="T23" fmla="*/ 11 h 637"/>
                  <a:gd name="T24" fmla="*/ 53 w 430"/>
                  <a:gd name="T25" fmla="*/ 46 h 637"/>
                  <a:gd name="T26" fmla="*/ 16 w 430"/>
                  <a:gd name="T27" fmla="*/ 84 h 637"/>
                  <a:gd name="T28" fmla="*/ 0 w 430"/>
                  <a:gd name="T29" fmla="*/ 123 h 637"/>
                  <a:gd name="T30" fmla="*/ 56 w 430"/>
                  <a:gd name="T31" fmla="*/ 140 h 637"/>
                  <a:gd name="T32" fmla="*/ 81 w 430"/>
                  <a:gd name="T33" fmla="*/ 169 h 637"/>
                  <a:gd name="T34" fmla="*/ 90 w 430"/>
                  <a:gd name="T35" fmla="*/ 222 h 637"/>
                  <a:gd name="T36" fmla="*/ 87 w 430"/>
                  <a:gd name="T37" fmla="*/ 520 h 637"/>
                  <a:gd name="T38" fmla="*/ 81 w 430"/>
                  <a:gd name="T39" fmla="*/ 538 h 637"/>
                  <a:gd name="T40" fmla="*/ 90 w 430"/>
                  <a:gd name="T41" fmla="*/ 576 h 637"/>
                  <a:gd name="T42" fmla="*/ 124 w 430"/>
                  <a:gd name="T43" fmla="*/ 588 h 637"/>
                  <a:gd name="T44" fmla="*/ 155 w 430"/>
                  <a:gd name="T45" fmla="*/ 573 h 637"/>
                  <a:gd name="T46" fmla="*/ 164 w 430"/>
                  <a:gd name="T47" fmla="*/ 538 h 637"/>
                  <a:gd name="T48" fmla="*/ 164 w 430"/>
                  <a:gd name="T49" fmla="*/ 506 h 637"/>
                  <a:gd name="T50" fmla="*/ 195 w 430"/>
                  <a:gd name="T51" fmla="*/ 377 h 637"/>
                  <a:gd name="T52" fmla="*/ 257 w 430"/>
                  <a:gd name="T53" fmla="*/ 418 h 637"/>
                  <a:gd name="T54" fmla="*/ 328 w 430"/>
                  <a:gd name="T55" fmla="*/ 488 h 637"/>
                  <a:gd name="T56" fmla="*/ 393 w 430"/>
                  <a:gd name="T57" fmla="*/ 585 h 637"/>
                  <a:gd name="T58" fmla="*/ 427 w 430"/>
                  <a:gd name="T59" fmla="*/ 637 h 637"/>
                  <a:gd name="T60" fmla="*/ 427 w 430"/>
                  <a:gd name="T61" fmla="*/ 509 h 637"/>
                  <a:gd name="T62" fmla="*/ 270 w 430"/>
                  <a:gd name="T63" fmla="*/ 242 h 637"/>
                  <a:gd name="T64" fmla="*/ 223 w 430"/>
                  <a:gd name="T65" fmla="*/ 283 h 637"/>
                  <a:gd name="T66" fmla="*/ 164 w 430"/>
                  <a:gd name="T67" fmla="*/ 207 h 637"/>
                  <a:gd name="T68" fmla="*/ 177 w 430"/>
                  <a:gd name="T69" fmla="*/ 163 h 637"/>
                  <a:gd name="T70" fmla="*/ 217 w 430"/>
                  <a:gd name="T71" fmla="*/ 149 h 637"/>
                  <a:gd name="T72" fmla="*/ 266 w 430"/>
                  <a:gd name="T73" fmla="*/ 161 h 637"/>
                  <a:gd name="T74" fmla="*/ 282 w 430"/>
                  <a:gd name="T75" fmla="*/ 201 h 63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30" h="637">
                    <a:moveTo>
                      <a:pt x="427" y="509"/>
                    </a:moveTo>
                    <a:lnTo>
                      <a:pt x="415" y="453"/>
                    </a:lnTo>
                    <a:lnTo>
                      <a:pt x="393" y="400"/>
                    </a:lnTo>
                    <a:lnTo>
                      <a:pt x="365" y="354"/>
                    </a:lnTo>
                    <a:lnTo>
                      <a:pt x="338" y="324"/>
                    </a:lnTo>
                    <a:lnTo>
                      <a:pt x="310" y="298"/>
                    </a:lnTo>
                    <a:lnTo>
                      <a:pt x="310" y="289"/>
                    </a:lnTo>
                    <a:lnTo>
                      <a:pt x="331" y="275"/>
                    </a:lnTo>
                    <a:lnTo>
                      <a:pt x="350" y="260"/>
                    </a:lnTo>
                    <a:lnTo>
                      <a:pt x="381" y="237"/>
                    </a:lnTo>
                    <a:lnTo>
                      <a:pt x="396" y="213"/>
                    </a:lnTo>
                    <a:lnTo>
                      <a:pt x="412" y="190"/>
                    </a:lnTo>
                    <a:lnTo>
                      <a:pt x="418" y="163"/>
                    </a:lnTo>
                    <a:lnTo>
                      <a:pt x="421" y="137"/>
                    </a:lnTo>
                    <a:lnTo>
                      <a:pt x="415" y="102"/>
                    </a:lnTo>
                    <a:lnTo>
                      <a:pt x="403" y="73"/>
                    </a:lnTo>
                    <a:lnTo>
                      <a:pt x="378" y="49"/>
                    </a:lnTo>
                    <a:lnTo>
                      <a:pt x="344" y="29"/>
                    </a:lnTo>
                    <a:lnTo>
                      <a:pt x="313" y="17"/>
                    </a:lnTo>
                    <a:lnTo>
                      <a:pt x="276" y="8"/>
                    </a:lnTo>
                    <a:lnTo>
                      <a:pt x="239" y="3"/>
                    </a:lnTo>
                    <a:lnTo>
                      <a:pt x="198" y="0"/>
                    </a:lnTo>
                    <a:lnTo>
                      <a:pt x="158" y="3"/>
                    </a:lnTo>
                    <a:lnTo>
                      <a:pt x="118" y="11"/>
                    </a:lnTo>
                    <a:lnTo>
                      <a:pt x="84" y="26"/>
                    </a:lnTo>
                    <a:lnTo>
                      <a:pt x="53" y="46"/>
                    </a:lnTo>
                    <a:lnTo>
                      <a:pt x="31" y="64"/>
                    </a:lnTo>
                    <a:lnTo>
                      <a:pt x="16" y="84"/>
                    </a:lnTo>
                    <a:lnTo>
                      <a:pt x="7" y="105"/>
                    </a:lnTo>
                    <a:lnTo>
                      <a:pt x="0" y="123"/>
                    </a:lnTo>
                    <a:lnTo>
                      <a:pt x="31" y="128"/>
                    </a:lnTo>
                    <a:lnTo>
                      <a:pt x="56" y="140"/>
                    </a:lnTo>
                    <a:lnTo>
                      <a:pt x="72" y="152"/>
                    </a:lnTo>
                    <a:lnTo>
                      <a:pt x="81" y="169"/>
                    </a:lnTo>
                    <a:lnTo>
                      <a:pt x="87" y="193"/>
                    </a:lnTo>
                    <a:lnTo>
                      <a:pt x="90" y="222"/>
                    </a:lnTo>
                    <a:lnTo>
                      <a:pt x="90" y="500"/>
                    </a:lnTo>
                    <a:lnTo>
                      <a:pt x="87" y="520"/>
                    </a:lnTo>
                    <a:lnTo>
                      <a:pt x="84" y="532"/>
                    </a:lnTo>
                    <a:lnTo>
                      <a:pt x="81" y="538"/>
                    </a:lnTo>
                    <a:lnTo>
                      <a:pt x="84" y="561"/>
                    </a:lnTo>
                    <a:lnTo>
                      <a:pt x="90" y="576"/>
                    </a:lnTo>
                    <a:lnTo>
                      <a:pt x="106" y="585"/>
                    </a:lnTo>
                    <a:lnTo>
                      <a:pt x="124" y="588"/>
                    </a:lnTo>
                    <a:lnTo>
                      <a:pt x="140" y="585"/>
                    </a:lnTo>
                    <a:lnTo>
                      <a:pt x="155" y="573"/>
                    </a:lnTo>
                    <a:lnTo>
                      <a:pt x="161" y="558"/>
                    </a:lnTo>
                    <a:lnTo>
                      <a:pt x="164" y="538"/>
                    </a:lnTo>
                    <a:lnTo>
                      <a:pt x="164" y="523"/>
                    </a:lnTo>
                    <a:lnTo>
                      <a:pt x="164" y="506"/>
                    </a:lnTo>
                    <a:lnTo>
                      <a:pt x="164" y="362"/>
                    </a:lnTo>
                    <a:lnTo>
                      <a:pt x="195" y="377"/>
                    </a:lnTo>
                    <a:lnTo>
                      <a:pt x="226" y="397"/>
                    </a:lnTo>
                    <a:lnTo>
                      <a:pt x="257" y="418"/>
                    </a:lnTo>
                    <a:lnTo>
                      <a:pt x="288" y="444"/>
                    </a:lnTo>
                    <a:lnTo>
                      <a:pt x="328" y="488"/>
                    </a:lnTo>
                    <a:lnTo>
                      <a:pt x="365" y="535"/>
                    </a:lnTo>
                    <a:lnTo>
                      <a:pt x="393" y="585"/>
                    </a:lnTo>
                    <a:lnTo>
                      <a:pt x="418" y="637"/>
                    </a:lnTo>
                    <a:lnTo>
                      <a:pt x="427" y="637"/>
                    </a:lnTo>
                    <a:lnTo>
                      <a:pt x="430" y="567"/>
                    </a:lnTo>
                    <a:lnTo>
                      <a:pt x="427" y="509"/>
                    </a:lnTo>
                    <a:close/>
                    <a:moveTo>
                      <a:pt x="279" y="222"/>
                    </a:moveTo>
                    <a:lnTo>
                      <a:pt x="270" y="242"/>
                    </a:lnTo>
                    <a:lnTo>
                      <a:pt x="251" y="263"/>
                    </a:lnTo>
                    <a:lnTo>
                      <a:pt x="223" y="283"/>
                    </a:lnTo>
                    <a:lnTo>
                      <a:pt x="164" y="327"/>
                    </a:lnTo>
                    <a:lnTo>
                      <a:pt x="164" y="207"/>
                    </a:lnTo>
                    <a:lnTo>
                      <a:pt x="168" y="181"/>
                    </a:lnTo>
                    <a:lnTo>
                      <a:pt x="177" y="163"/>
                    </a:lnTo>
                    <a:lnTo>
                      <a:pt x="192" y="152"/>
                    </a:lnTo>
                    <a:lnTo>
                      <a:pt x="217" y="149"/>
                    </a:lnTo>
                    <a:lnTo>
                      <a:pt x="245" y="152"/>
                    </a:lnTo>
                    <a:lnTo>
                      <a:pt x="266" y="161"/>
                    </a:lnTo>
                    <a:lnTo>
                      <a:pt x="279" y="178"/>
                    </a:lnTo>
                    <a:lnTo>
                      <a:pt x="282" y="201"/>
                    </a:lnTo>
                    <a:lnTo>
                      <a:pt x="279" y="22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3300"/>
                  </a:gs>
                  <a:gs pos="100000">
                    <a:srgbClr val="761800"/>
                  </a:gs>
                </a:gsLst>
                <a:lin ang="5400000" scaled="1"/>
              </a:gra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66" name="Freeform 43"/>
              <p:cNvSpPr>
                <a:spLocks/>
              </p:cNvSpPr>
              <p:nvPr/>
            </p:nvSpPr>
            <p:spPr bwMode="auto">
              <a:xfrm>
                <a:off x="2829" y="2258"/>
                <a:ext cx="139" cy="588"/>
              </a:xfrm>
              <a:custGeom>
                <a:avLst/>
                <a:gdLst>
                  <a:gd name="T0" fmla="*/ 139 w 139"/>
                  <a:gd name="T1" fmla="*/ 509 h 588"/>
                  <a:gd name="T2" fmla="*/ 133 w 139"/>
                  <a:gd name="T3" fmla="*/ 541 h 588"/>
                  <a:gd name="T4" fmla="*/ 111 w 139"/>
                  <a:gd name="T5" fmla="*/ 564 h 588"/>
                  <a:gd name="T6" fmla="*/ 99 w 139"/>
                  <a:gd name="T7" fmla="*/ 576 h 588"/>
                  <a:gd name="T8" fmla="*/ 83 w 139"/>
                  <a:gd name="T9" fmla="*/ 582 h 588"/>
                  <a:gd name="T10" fmla="*/ 59 w 139"/>
                  <a:gd name="T11" fmla="*/ 588 h 588"/>
                  <a:gd name="T12" fmla="*/ 34 w 139"/>
                  <a:gd name="T13" fmla="*/ 585 h 588"/>
                  <a:gd name="T14" fmla="*/ 15 w 139"/>
                  <a:gd name="T15" fmla="*/ 579 h 588"/>
                  <a:gd name="T16" fmla="*/ 6 w 139"/>
                  <a:gd name="T17" fmla="*/ 564 h 588"/>
                  <a:gd name="T18" fmla="*/ 0 w 139"/>
                  <a:gd name="T19" fmla="*/ 550 h 588"/>
                  <a:gd name="T20" fmla="*/ 3 w 139"/>
                  <a:gd name="T21" fmla="*/ 541 h 588"/>
                  <a:gd name="T22" fmla="*/ 19 w 139"/>
                  <a:gd name="T23" fmla="*/ 532 h 588"/>
                  <a:gd name="T24" fmla="*/ 31 w 139"/>
                  <a:gd name="T25" fmla="*/ 520 h 588"/>
                  <a:gd name="T26" fmla="*/ 34 w 139"/>
                  <a:gd name="T27" fmla="*/ 506 h 588"/>
                  <a:gd name="T28" fmla="*/ 37 w 139"/>
                  <a:gd name="T29" fmla="*/ 491 h 588"/>
                  <a:gd name="T30" fmla="*/ 37 w 139"/>
                  <a:gd name="T31" fmla="*/ 476 h 588"/>
                  <a:gd name="T32" fmla="*/ 37 w 139"/>
                  <a:gd name="T33" fmla="*/ 117 h 588"/>
                  <a:gd name="T34" fmla="*/ 34 w 139"/>
                  <a:gd name="T35" fmla="*/ 90 h 588"/>
                  <a:gd name="T36" fmla="*/ 28 w 139"/>
                  <a:gd name="T37" fmla="*/ 76 h 588"/>
                  <a:gd name="T38" fmla="*/ 15 w 139"/>
                  <a:gd name="T39" fmla="*/ 70 h 588"/>
                  <a:gd name="T40" fmla="*/ 3 w 139"/>
                  <a:gd name="T41" fmla="*/ 64 h 588"/>
                  <a:gd name="T42" fmla="*/ 12 w 139"/>
                  <a:gd name="T43" fmla="*/ 35 h 588"/>
                  <a:gd name="T44" fmla="*/ 28 w 139"/>
                  <a:gd name="T45" fmla="*/ 14 h 588"/>
                  <a:gd name="T46" fmla="*/ 53 w 139"/>
                  <a:gd name="T47" fmla="*/ 3 h 588"/>
                  <a:gd name="T48" fmla="*/ 83 w 139"/>
                  <a:gd name="T49" fmla="*/ 0 h 588"/>
                  <a:gd name="T50" fmla="*/ 105 w 139"/>
                  <a:gd name="T51" fmla="*/ 3 h 588"/>
                  <a:gd name="T52" fmla="*/ 124 w 139"/>
                  <a:gd name="T53" fmla="*/ 11 h 588"/>
                  <a:gd name="T54" fmla="*/ 139 w 139"/>
                  <a:gd name="T55" fmla="*/ 26 h 588"/>
                  <a:gd name="T56" fmla="*/ 127 w 139"/>
                  <a:gd name="T57" fmla="*/ 35 h 588"/>
                  <a:gd name="T58" fmla="*/ 117 w 139"/>
                  <a:gd name="T59" fmla="*/ 49 h 588"/>
                  <a:gd name="T60" fmla="*/ 114 w 139"/>
                  <a:gd name="T61" fmla="*/ 55 h 588"/>
                  <a:gd name="T62" fmla="*/ 111 w 139"/>
                  <a:gd name="T63" fmla="*/ 64 h 588"/>
                  <a:gd name="T64" fmla="*/ 108 w 139"/>
                  <a:gd name="T65" fmla="*/ 76 h 588"/>
                  <a:gd name="T66" fmla="*/ 108 w 139"/>
                  <a:gd name="T67" fmla="*/ 93 h 588"/>
                  <a:gd name="T68" fmla="*/ 108 w 139"/>
                  <a:gd name="T69" fmla="*/ 453 h 588"/>
                  <a:gd name="T70" fmla="*/ 111 w 139"/>
                  <a:gd name="T71" fmla="*/ 479 h 588"/>
                  <a:gd name="T72" fmla="*/ 117 w 139"/>
                  <a:gd name="T73" fmla="*/ 494 h 588"/>
                  <a:gd name="T74" fmla="*/ 139 w 139"/>
                  <a:gd name="T75" fmla="*/ 509 h 5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39" h="588">
                    <a:moveTo>
                      <a:pt x="139" y="509"/>
                    </a:moveTo>
                    <a:lnTo>
                      <a:pt x="133" y="541"/>
                    </a:lnTo>
                    <a:lnTo>
                      <a:pt x="111" y="564"/>
                    </a:lnTo>
                    <a:lnTo>
                      <a:pt x="99" y="576"/>
                    </a:lnTo>
                    <a:lnTo>
                      <a:pt x="83" y="582"/>
                    </a:lnTo>
                    <a:lnTo>
                      <a:pt x="59" y="588"/>
                    </a:lnTo>
                    <a:lnTo>
                      <a:pt x="34" y="585"/>
                    </a:lnTo>
                    <a:lnTo>
                      <a:pt x="15" y="579"/>
                    </a:lnTo>
                    <a:lnTo>
                      <a:pt x="6" y="564"/>
                    </a:lnTo>
                    <a:lnTo>
                      <a:pt x="0" y="550"/>
                    </a:lnTo>
                    <a:lnTo>
                      <a:pt x="3" y="541"/>
                    </a:lnTo>
                    <a:lnTo>
                      <a:pt x="19" y="532"/>
                    </a:lnTo>
                    <a:lnTo>
                      <a:pt x="31" y="520"/>
                    </a:lnTo>
                    <a:lnTo>
                      <a:pt x="34" y="506"/>
                    </a:lnTo>
                    <a:lnTo>
                      <a:pt x="37" y="491"/>
                    </a:lnTo>
                    <a:lnTo>
                      <a:pt x="37" y="476"/>
                    </a:lnTo>
                    <a:lnTo>
                      <a:pt x="37" y="117"/>
                    </a:lnTo>
                    <a:lnTo>
                      <a:pt x="34" y="90"/>
                    </a:lnTo>
                    <a:lnTo>
                      <a:pt x="28" y="76"/>
                    </a:lnTo>
                    <a:lnTo>
                      <a:pt x="15" y="70"/>
                    </a:lnTo>
                    <a:lnTo>
                      <a:pt x="3" y="64"/>
                    </a:lnTo>
                    <a:lnTo>
                      <a:pt x="12" y="35"/>
                    </a:lnTo>
                    <a:lnTo>
                      <a:pt x="28" y="14"/>
                    </a:lnTo>
                    <a:lnTo>
                      <a:pt x="53" y="3"/>
                    </a:lnTo>
                    <a:lnTo>
                      <a:pt x="83" y="0"/>
                    </a:lnTo>
                    <a:lnTo>
                      <a:pt x="105" y="3"/>
                    </a:lnTo>
                    <a:lnTo>
                      <a:pt x="124" y="11"/>
                    </a:lnTo>
                    <a:lnTo>
                      <a:pt x="139" y="26"/>
                    </a:lnTo>
                    <a:lnTo>
                      <a:pt x="127" y="35"/>
                    </a:lnTo>
                    <a:lnTo>
                      <a:pt x="117" y="49"/>
                    </a:lnTo>
                    <a:lnTo>
                      <a:pt x="114" y="55"/>
                    </a:lnTo>
                    <a:lnTo>
                      <a:pt x="111" y="64"/>
                    </a:lnTo>
                    <a:lnTo>
                      <a:pt x="108" y="76"/>
                    </a:lnTo>
                    <a:lnTo>
                      <a:pt x="108" y="93"/>
                    </a:lnTo>
                    <a:lnTo>
                      <a:pt x="108" y="453"/>
                    </a:lnTo>
                    <a:lnTo>
                      <a:pt x="111" y="479"/>
                    </a:lnTo>
                    <a:lnTo>
                      <a:pt x="117" y="494"/>
                    </a:lnTo>
                    <a:lnTo>
                      <a:pt x="139" y="50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3300"/>
                  </a:gs>
                  <a:gs pos="100000">
                    <a:srgbClr val="761800"/>
                  </a:gs>
                </a:gsLst>
                <a:lin ang="5400000" scaled="1"/>
              </a:gra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67" name="Freeform 44"/>
              <p:cNvSpPr>
                <a:spLocks/>
              </p:cNvSpPr>
              <p:nvPr/>
            </p:nvSpPr>
            <p:spPr bwMode="auto">
              <a:xfrm>
                <a:off x="2996" y="2258"/>
                <a:ext cx="415" cy="588"/>
              </a:xfrm>
              <a:custGeom>
                <a:avLst/>
                <a:gdLst>
                  <a:gd name="T0" fmla="*/ 406 w 414"/>
                  <a:gd name="T1" fmla="*/ 108 h 588"/>
                  <a:gd name="T2" fmla="*/ 372 w 414"/>
                  <a:gd name="T3" fmla="*/ 134 h 588"/>
                  <a:gd name="T4" fmla="*/ 354 w 414"/>
                  <a:gd name="T5" fmla="*/ 169 h 588"/>
                  <a:gd name="T6" fmla="*/ 344 w 414"/>
                  <a:gd name="T7" fmla="*/ 190 h 588"/>
                  <a:gd name="T8" fmla="*/ 335 w 414"/>
                  <a:gd name="T9" fmla="*/ 228 h 588"/>
                  <a:gd name="T10" fmla="*/ 320 w 414"/>
                  <a:gd name="T11" fmla="*/ 248 h 588"/>
                  <a:gd name="T12" fmla="*/ 295 w 414"/>
                  <a:gd name="T13" fmla="*/ 245 h 588"/>
                  <a:gd name="T14" fmla="*/ 282 w 414"/>
                  <a:gd name="T15" fmla="*/ 210 h 588"/>
                  <a:gd name="T16" fmla="*/ 264 w 414"/>
                  <a:gd name="T17" fmla="*/ 187 h 588"/>
                  <a:gd name="T18" fmla="*/ 221 w 414"/>
                  <a:gd name="T19" fmla="*/ 181 h 588"/>
                  <a:gd name="T20" fmla="*/ 170 w 414"/>
                  <a:gd name="T21" fmla="*/ 193 h 588"/>
                  <a:gd name="T22" fmla="*/ 130 w 414"/>
                  <a:gd name="T23" fmla="*/ 225 h 588"/>
                  <a:gd name="T24" fmla="*/ 102 w 414"/>
                  <a:gd name="T25" fmla="*/ 275 h 588"/>
                  <a:gd name="T26" fmla="*/ 96 w 414"/>
                  <a:gd name="T27" fmla="*/ 333 h 588"/>
                  <a:gd name="T28" fmla="*/ 108 w 414"/>
                  <a:gd name="T29" fmla="*/ 403 h 588"/>
                  <a:gd name="T30" fmla="*/ 145 w 414"/>
                  <a:gd name="T31" fmla="*/ 462 h 588"/>
                  <a:gd name="T32" fmla="*/ 198 w 414"/>
                  <a:gd name="T33" fmla="*/ 497 h 588"/>
                  <a:gd name="T34" fmla="*/ 267 w 414"/>
                  <a:gd name="T35" fmla="*/ 509 h 588"/>
                  <a:gd name="T36" fmla="*/ 316 w 414"/>
                  <a:gd name="T37" fmla="*/ 500 h 588"/>
                  <a:gd name="T38" fmla="*/ 341 w 414"/>
                  <a:gd name="T39" fmla="*/ 465 h 588"/>
                  <a:gd name="T40" fmla="*/ 369 w 414"/>
                  <a:gd name="T41" fmla="*/ 456 h 588"/>
                  <a:gd name="T42" fmla="*/ 400 w 414"/>
                  <a:gd name="T43" fmla="*/ 474 h 588"/>
                  <a:gd name="T44" fmla="*/ 403 w 414"/>
                  <a:gd name="T45" fmla="*/ 517 h 588"/>
                  <a:gd name="T46" fmla="*/ 347 w 414"/>
                  <a:gd name="T47" fmla="*/ 570 h 588"/>
                  <a:gd name="T48" fmla="*/ 251 w 414"/>
                  <a:gd name="T49" fmla="*/ 588 h 588"/>
                  <a:gd name="T50" fmla="*/ 152 w 414"/>
                  <a:gd name="T51" fmla="*/ 567 h 588"/>
                  <a:gd name="T52" fmla="*/ 71 w 414"/>
                  <a:gd name="T53" fmla="*/ 503 h 588"/>
                  <a:gd name="T54" fmla="*/ 19 w 414"/>
                  <a:gd name="T55" fmla="*/ 415 h 588"/>
                  <a:gd name="T56" fmla="*/ 0 w 414"/>
                  <a:gd name="T57" fmla="*/ 313 h 588"/>
                  <a:gd name="T58" fmla="*/ 25 w 414"/>
                  <a:gd name="T59" fmla="*/ 163 h 588"/>
                  <a:gd name="T60" fmla="*/ 53 w 414"/>
                  <a:gd name="T61" fmla="*/ 105 h 588"/>
                  <a:gd name="T62" fmla="*/ 93 w 414"/>
                  <a:gd name="T63" fmla="*/ 61 h 588"/>
                  <a:gd name="T64" fmla="*/ 167 w 414"/>
                  <a:gd name="T65" fmla="*/ 14 h 588"/>
                  <a:gd name="T66" fmla="*/ 251 w 414"/>
                  <a:gd name="T67" fmla="*/ 0 h 588"/>
                  <a:gd name="T68" fmla="*/ 360 w 414"/>
                  <a:gd name="T69" fmla="*/ 23 h 588"/>
                  <a:gd name="T70" fmla="*/ 400 w 414"/>
                  <a:gd name="T71" fmla="*/ 52 h 588"/>
                  <a:gd name="T72" fmla="*/ 415 w 414"/>
                  <a:gd name="T73" fmla="*/ 82 h 58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14" h="588">
                    <a:moveTo>
                      <a:pt x="414" y="90"/>
                    </a:moveTo>
                    <a:lnTo>
                      <a:pt x="405" y="108"/>
                    </a:lnTo>
                    <a:lnTo>
                      <a:pt x="387" y="120"/>
                    </a:lnTo>
                    <a:lnTo>
                      <a:pt x="371" y="134"/>
                    </a:lnTo>
                    <a:lnTo>
                      <a:pt x="359" y="152"/>
                    </a:lnTo>
                    <a:lnTo>
                      <a:pt x="353" y="169"/>
                    </a:lnTo>
                    <a:lnTo>
                      <a:pt x="346" y="181"/>
                    </a:lnTo>
                    <a:lnTo>
                      <a:pt x="343" y="190"/>
                    </a:lnTo>
                    <a:lnTo>
                      <a:pt x="340" y="210"/>
                    </a:lnTo>
                    <a:lnTo>
                      <a:pt x="334" y="228"/>
                    </a:lnTo>
                    <a:lnTo>
                      <a:pt x="328" y="242"/>
                    </a:lnTo>
                    <a:lnTo>
                      <a:pt x="319" y="248"/>
                    </a:lnTo>
                    <a:lnTo>
                      <a:pt x="306" y="248"/>
                    </a:lnTo>
                    <a:lnTo>
                      <a:pt x="294" y="245"/>
                    </a:lnTo>
                    <a:lnTo>
                      <a:pt x="288" y="237"/>
                    </a:lnTo>
                    <a:lnTo>
                      <a:pt x="281" y="210"/>
                    </a:lnTo>
                    <a:lnTo>
                      <a:pt x="275" y="199"/>
                    </a:lnTo>
                    <a:lnTo>
                      <a:pt x="263" y="187"/>
                    </a:lnTo>
                    <a:lnTo>
                      <a:pt x="244" y="181"/>
                    </a:lnTo>
                    <a:lnTo>
                      <a:pt x="220" y="181"/>
                    </a:lnTo>
                    <a:lnTo>
                      <a:pt x="195" y="184"/>
                    </a:lnTo>
                    <a:lnTo>
                      <a:pt x="170" y="193"/>
                    </a:lnTo>
                    <a:lnTo>
                      <a:pt x="148" y="207"/>
                    </a:lnTo>
                    <a:lnTo>
                      <a:pt x="130" y="225"/>
                    </a:lnTo>
                    <a:lnTo>
                      <a:pt x="114" y="248"/>
                    </a:lnTo>
                    <a:lnTo>
                      <a:pt x="102" y="275"/>
                    </a:lnTo>
                    <a:lnTo>
                      <a:pt x="96" y="304"/>
                    </a:lnTo>
                    <a:lnTo>
                      <a:pt x="96" y="333"/>
                    </a:lnTo>
                    <a:lnTo>
                      <a:pt x="96" y="371"/>
                    </a:lnTo>
                    <a:lnTo>
                      <a:pt x="108" y="403"/>
                    </a:lnTo>
                    <a:lnTo>
                      <a:pt x="124" y="436"/>
                    </a:lnTo>
                    <a:lnTo>
                      <a:pt x="145" y="462"/>
                    </a:lnTo>
                    <a:lnTo>
                      <a:pt x="170" y="482"/>
                    </a:lnTo>
                    <a:lnTo>
                      <a:pt x="198" y="497"/>
                    </a:lnTo>
                    <a:lnTo>
                      <a:pt x="232" y="506"/>
                    </a:lnTo>
                    <a:lnTo>
                      <a:pt x="266" y="509"/>
                    </a:lnTo>
                    <a:lnTo>
                      <a:pt x="294" y="509"/>
                    </a:lnTo>
                    <a:lnTo>
                      <a:pt x="315" y="500"/>
                    </a:lnTo>
                    <a:lnTo>
                      <a:pt x="331" y="485"/>
                    </a:lnTo>
                    <a:lnTo>
                      <a:pt x="340" y="465"/>
                    </a:lnTo>
                    <a:lnTo>
                      <a:pt x="353" y="459"/>
                    </a:lnTo>
                    <a:lnTo>
                      <a:pt x="368" y="456"/>
                    </a:lnTo>
                    <a:lnTo>
                      <a:pt x="383" y="459"/>
                    </a:lnTo>
                    <a:lnTo>
                      <a:pt x="399" y="474"/>
                    </a:lnTo>
                    <a:lnTo>
                      <a:pt x="405" y="494"/>
                    </a:lnTo>
                    <a:lnTo>
                      <a:pt x="402" y="517"/>
                    </a:lnTo>
                    <a:lnTo>
                      <a:pt x="380" y="550"/>
                    </a:lnTo>
                    <a:lnTo>
                      <a:pt x="346" y="570"/>
                    </a:lnTo>
                    <a:lnTo>
                      <a:pt x="303" y="582"/>
                    </a:lnTo>
                    <a:lnTo>
                      <a:pt x="250" y="588"/>
                    </a:lnTo>
                    <a:lnTo>
                      <a:pt x="198" y="582"/>
                    </a:lnTo>
                    <a:lnTo>
                      <a:pt x="152" y="567"/>
                    </a:lnTo>
                    <a:lnTo>
                      <a:pt x="108" y="541"/>
                    </a:lnTo>
                    <a:lnTo>
                      <a:pt x="71" y="503"/>
                    </a:lnTo>
                    <a:lnTo>
                      <a:pt x="40" y="462"/>
                    </a:lnTo>
                    <a:lnTo>
                      <a:pt x="19" y="415"/>
                    </a:lnTo>
                    <a:lnTo>
                      <a:pt x="6" y="365"/>
                    </a:lnTo>
                    <a:lnTo>
                      <a:pt x="0" y="313"/>
                    </a:lnTo>
                    <a:lnTo>
                      <a:pt x="6" y="231"/>
                    </a:lnTo>
                    <a:lnTo>
                      <a:pt x="25" y="163"/>
                    </a:lnTo>
                    <a:lnTo>
                      <a:pt x="37" y="131"/>
                    </a:lnTo>
                    <a:lnTo>
                      <a:pt x="53" y="105"/>
                    </a:lnTo>
                    <a:lnTo>
                      <a:pt x="71" y="82"/>
                    </a:lnTo>
                    <a:lnTo>
                      <a:pt x="93" y="61"/>
                    </a:lnTo>
                    <a:lnTo>
                      <a:pt x="130" y="35"/>
                    </a:lnTo>
                    <a:lnTo>
                      <a:pt x="167" y="14"/>
                    </a:lnTo>
                    <a:lnTo>
                      <a:pt x="210" y="3"/>
                    </a:lnTo>
                    <a:lnTo>
                      <a:pt x="250" y="0"/>
                    </a:lnTo>
                    <a:lnTo>
                      <a:pt x="306" y="6"/>
                    </a:lnTo>
                    <a:lnTo>
                      <a:pt x="359" y="23"/>
                    </a:lnTo>
                    <a:lnTo>
                      <a:pt x="383" y="38"/>
                    </a:lnTo>
                    <a:lnTo>
                      <a:pt x="399" y="52"/>
                    </a:lnTo>
                    <a:lnTo>
                      <a:pt x="411" y="67"/>
                    </a:lnTo>
                    <a:lnTo>
                      <a:pt x="414" y="82"/>
                    </a:lnTo>
                    <a:lnTo>
                      <a:pt x="414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3300"/>
                  </a:gs>
                  <a:gs pos="100000">
                    <a:srgbClr val="761800"/>
                  </a:gs>
                </a:gsLst>
                <a:lin ang="5400000" scaled="1"/>
              </a:gra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68" name="Freeform 45"/>
              <p:cNvSpPr>
                <a:spLocks noEditPoints="1"/>
              </p:cNvSpPr>
              <p:nvPr/>
            </p:nvSpPr>
            <p:spPr bwMode="auto">
              <a:xfrm>
                <a:off x="3410" y="2258"/>
                <a:ext cx="486" cy="588"/>
              </a:xfrm>
              <a:custGeom>
                <a:avLst/>
                <a:gdLst>
                  <a:gd name="T0" fmla="*/ 471 w 486"/>
                  <a:gd name="T1" fmla="*/ 181 h 588"/>
                  <a:gd name="T2" fmla="*/ 415 w 486"/>
                  <a:gd name="T3" fmla="*/ 84 h 588"/>
                  <a:gd name="T4" fmla="*/ 338 w 486"/>
                  <a:gd name="T5" fmla="*/ 20 h 588"/>
                  <a:gd name="T6" fmla="*/ 245 w 486"/>
                  <a:gd name="T7" fmla="*/ 0 h 588"/>
                  <a:gd name="T8" fmla="*/ 152 w 486"/>
                  <a:gd name="T9" fmla="*/ 20 h 588"/>
                  <a:gd name="T10" fmla="*/ 75 w 486"/>
                  <a:gd name="T11" fmla="*/ 84 h 588"/>
                  <a:gd name="T12" fmla="*/ 19 w 486"/>
                  <a:gd name="T13" fmla="*/ 181 h 588"/>
                  <a:gd name="T14" fmla="*/ 0 w 486"/>
                  <a:gd name="T15" fmla="*/ 295 h 588"/>
                  <a:gd name="T16" fmla="*/ 16 w 486"/>
                  <a:gd name="T17" fmla="*/ 409 h 588"/>
                  <a:gd name="T18" fmla="*/ 65 w 486"/>
                  <a:gd name="T19" fmla="*/ 500 h 588"/>
                  <a:gd name="T20" fmla="*/ 143 w 486"/>
                  <a:gd name="T21" fmla="*/ 567 h 588"/>
                  <a:gd name="T22" fmla="*/ 245 w 486"/>
                  <a:gd name="T23" fmla="*/ 588 h 588"/>
                  <a:gd name="T24" fmla="*/ 344 w 486"/>
                  <a:gd name="T25" fmla="*/ 567 h 588"/>
                  <a:gd name="T26" fmla="*/ 421 w 486"/>
                  <a:gd name="T27" fmla="*/ 500 h 588"/>
                  <a:gd name="T28" fmla="*/ 471 w 486"/>
                  <a:gd name="T29" fmla="*/ 406 h 588"/>
                  <a:gd name="T30" fmla="*/ 486 w 486"/>
                  <a:gd name="T31" fmla="*/ 295 h 588"/>
                  <a:gd name="T32" fmla="*/ 393 w 486"/>
                  <a:gd name="T33" fmla="*/ 260 h 588"/>
                  <a:gd name="T34" fmla="*/ 372 w 486"/>
                  <a:gd name="T35" fmla="*/ 319 h 588"/>
                  <a:gd name="T36" fmla="*/ 328 w 486"/>
                  <a:gd name="T37" fmla="*/ 368 h 588"/>
                  <a:gd name="T38" fmla="*/ 276 w 486"/>
                  <a:gd name="T39" fmla="*/ 392 h 588"/>
                  <a:gd name="T40" fmla="*/ 214 w 486"/>
                  <a:gd name="T41" fmla="*/ 392 h 588"/>
                  <a:gd name="T42" fmla="*/ 161 w 486"/>
                  <a:gd name="T43" fmla="*/ 368 h 588"/>
                  <a:gd name="T44" fmla="*/ 118 w 486"/>
                  <a:gd name="T45" fmla="*/ 319 h 588"/>
                  <a:gd name="T46" fmla="*/ 96 w 486"/>
                  <a:gd name="T47" fmla="*/ 260 h 588"/>
                  <a:gd name="T48" fmla="*/ 96 w 486"/>
                  <a:gd name="T49" fmla="*/ 193 h 588"/>
                  <a:gd name="T50" fmla="*/ 118 w 486"/>
                  <a:gd name="T51" fmla="*/ 134 h 588"/>
                  <a:gd name="T52" fmla="*/ 161 w 486"/>
                  <a:gd name="T53" fmla="*/ 84 h 588"/>
                  <a:gd name="T54" fmla="*/ 214 w 486"/>
                  <a:gd name="T55" fmla="*/ 61 h 588"/>
                  <a:gd name="T56" fmla="*/ 276 w 486"/>
                  <a:gd name="T57" fmla="*/ 61 h 588"/>
                  <a:gd name="T58" fmla="*/ 328 w 486"/>
                  <a:gd name="T59" fmla="*/ 84 h 588"/>
                  <a:gd name="T60" fmla="*/ 372 w 486"/>
                  <a:gd name="T61" fmla="*/ 134 h 588"/>
                  <a:gd name="T62" fmla="*/ 393 w 486"/>
                  <a:gd name="T63" fmla="*/ 193 h 588"/>
                  <a:gd name="T64" fmla="*/ 393 w 486"/>
                  <a:gd name="T65" fmla="*/ 260 h 5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86" h="588">
                    <a:moveTo>
                      <a:pt x="483" y="237"/>
                    </a:moveTo>
                    <a:lnTo>
                      <a:pt x="471" y="181"/>
                    </a:lnTo>
                    <a:lnTo>
                      <a:pt x="446" y="131"/>
                    </a:lnTo>
                    <a:lnTo>
                      <a:pt x="415" y="84"/>
                    </a:lnTo>
                    <a:lnTo>
                      <a:pt x="378" y="46"/>
                    </a:lnTo>
                    <a:lnTo>
                      <a:pt x="338" y="20"/>
                    </a:lnTo>
                    <a:lnTo>
                      <a:pt x="291" y="6"/>
                    </a:lnTo>
                    <a:lnTo>
                      <a:pt x="245" y="0"/>
                    </a:lnTo>
                    <a:lnTo>
                      <a:pt x="195" y="6"/>
                    </a:lnTo>
                    <a:lnTo>
                      <a:pt x="152" y="20"/>
                    </a:lnTo>
                    <a:lnTo>
                      <a:pt x="112" y="46"/>
                    </a:lnTo>
                    <a:lnTo>
                      <a:pt x="75" y="84"/>
                    </a:lnTo>
                    <a:lnTo>
                      <a:pt x="41" y="131"/>
                    </a:lnTo>
                    <a:lnTo>
                      <a:pt x="19" y="181"/>
                    </a:lnTo>
                    <a:lnTo>
                      <a:pt x="7" y="237"/>
                    </a:lnTo>
                    <a:lnTo>
                      <a:pt x="0" y="295"/>
                    </a:lnTo>
                    <a:lnTo>
                      <a:pt x="7" y="354"/>
                    </a:lnTo>
                    <a:lnTo>
                      <a:pt x="16" y="409"/>
                    </a:lnTo>
                    <a:lnTo>
                      <a:pt x="38" y="459"/>
                    </a:lnTo>
                    <a:lnTo>
                      <a:pt x="65" y="500"/>
                    </a:lnTo>
                    <a:lnTo>
                      <a:pt x="99" y="538"/>
                    </a:lnTo>
                    <a:lnTo>
                      <a:pt x="143" y="567"/>
                    </a:lnTo>
                    <a:lnTo>
                      <a:pt x="189" y="582"/>
                    </a:lnTo>
                    <a:lnTo>
                      <a:pt x="245" y="588"/>
                    </a:lnTo>
                    <a:lnTo>
                      <a:pt x="294" y="582"/>
                    </a:lnTo>
                    <a:lnTo>
                      <a:pt x="344" y="567"/>
                    </a:lnTo>
                    <a:lnTo>
                      <a:pt x="384" y="538"/>
                    </a:lnTo>
                    <a:lnTo>
                      <a:pt x="421" y="500"/>
                    </a:lnTo>
                    <a:lnTo>
                      <a:pt x="449" y="456"/>
                    </a:lnTo>
                    <a:lnTo>
                      <a:pt x="471" y="406"/>
                    </a:lnTo>
                    <a:lnTo>
                      <a:pt x="483" y="354"/>
                    </a:lnTo>
                    <a:lnTo>
                      <a:pt x="486" y="295"/>
                    </a:lnTo>
                    <a:lnTo>
                      <a:pt x="483" y="237"/>
                    </a:lnTo>
                    <a:close/>
                    <a:moveTo>
                      <a:pt x="393" y="260"/>
                    </a:moveTo>
                    <a:lnTo>
                      <a:pt x="384" y="292"/>
                    </a:lnTo>
                    <a:lnTo>
                      <a:pt x="372" y="319"/>
                    </a:lnTo>
                    <a:lnTo>
                      <a:pt x="353" y="345"/>
                    </a:lnTo>
                    <a:lnTo>
                      <a:pt x="328" y="368"/>
                    </a:lnTo>
                    <a:lnTo>
                      <a:pt x="304" y="383"/>
                    </a:lnTo>
                    <a:lnTo>
                      <a:pt x="276" y="392"/>
                    </a:lnTo>
                    <a:lnTo>
                      <a:pt x="245" y="395"/>
                    </a:lnTo>
                    <a:lnTo>
                      <a:pt x="214" y="392"/>
                    </a:lnTo>
                    <a:lnTo>
                      <a:pt x="186" y="383"/>
                    </a:lnTo>
                    <a:lnTo>
                      <a:pt x="161" y="368"/>
                    </a:lnTo>
                    <a:lnTo>
                      <a:pt x="136" y="345"/>
                    </a:lnTo>
                    <a:lnTo>
                      <a:pt x="118" y="319"/>
                    </a:lnTo>
                    <a:lnTo>
                      <a:pt x="106" y="292"/>
                    </a:lnTo>
                    <a:lnTo>
                      <a:pt x="96" y="260"/>
                    </a:lnTo>
                    <a:lnTo>
                      <a:pt x="93" y="228"/>
                    </a:lnTo>
                    <a:lnTo>
                      <a:pt x="96" y="193"/>
                    </a:lnTo>
                    <a:lnTo>
                      <a:pt x="106" y="163"/>
                    </a:lnTo>
                    <a:lnTo>
                      <a:pt x="118" y="134"/>
                    </a:lnTo>
                    <a:lnTo>
                      <a:pt x="136" y="108"/>
                    </a:lnTo>
                    <a:lnTo>
                      <a:pt x="161" y="84"/>
                    </a:lnTo>
                    <a:lnTo>
                      <a:pt x="186" y="70"/>
                    </a:lnTo>
                    <a:lnTo>
                      <a:pt x="214" y="61"/>
                    </a:lnTo>
                    <a:lnTo>
                      <a:pt x="245" y="58"/>
                    </a:lnTo>
                    <a:lnTo>
                      <a:pt x="276" y="61"/>
                    </a:lnTo>
                    <a:lnTo>
                      <a:pt x="304" y="70"/>
                    </a:lnTo>
                    <a:lnTo>
                      <a:pt x="328" y="84"/>
                    </a:lnTo>
                    <a:lnTo>
                      <a:pt x="353" y="108"/>
                    </a:lnTo>
                    <a:lnTo>
                      <a:pt x="372" y="134"/>
                    </a:lnTo>
                    <a:lnTo>
                      <a:pt x="384" y="163"/>
                    </a:lnTo>
                    <a:lnTo>
                      <a:pt x="393" y="193"/>
                    </a:lnTo>
                    <a:lnTo>
                      <a:pt x="396" y="228"/>
                    </a:lnTo>
                    <a:lnTo>
                      <a:pt x="393" y="26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3300"/>
                  </a:gs>
                  <a:gs pos="100000">
                    <a:srgbClr val="761800"/>
                  </a:gs>
                </a:gsLst>
                <a:lin ang="5400000" scaled="1"/>
              </a:gra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69" name="Freeform 46"/>
              <p:cNvSpPr>
                <a:spLocks noEditPoints="1"/>
              </p:cNvSpPr>
              <p:nvPr/>
            </p:nvSpPr>
            <p:spPr bwMode="auto">
              <a:xfrm>
                <a:off x="3915" y="2258"/>
                <a:ext cx="425" cy="637"/>
              </a:xfrm>
              <a:custGeom>
                <a:avLst/>
                <a:gdLst>
                  <a:gd name="T0" fmla="*/ 410 w 426"/>
                  <a:gd name="T1" fmla="*/ 453 h 637"/>
                  <a:gd name="T2" fmla="*/ 360 w 426"/>
                  <a:gd name="T3" fmla="*/ 354 h 637"/>
                  <a:gd name="T4" fmla="*/ 305 w 426"/>
                  <a:gd name="T5" fmla="*/ 298 h 637"/>
                  <a:gd name="T6" fmla="*/ 326 w 426"/>
                  <a:gd name="T7" fmla="*/ 275 h 637"/>
                  <a:gd name="T8" fmla="*/ 376 w 426"/>
                  <a:gd name="T9" fmla="*/ 237 h 637"/>
                  <a:gd name="T10" fmla="*/ 407 w 426"/>
                  <a:gd name="T11" fmla="*/ 190 h 637"/>
                  <a:gd name="T12" fmla="*/ 416 w 426"/>
                  <a:gd name="T13" fmla="*/ 137 h 637"/>
                  <a:gd name="T14" fmla="*/ 398 w 426"/>
                  <a:gd name="T15" fmla="*/ 73 h 637"/>
                  <a:gd name="T16" fmla="*/ 339 w 426"/>
                  <a:gd name="T17" fmla="*/ 29 h 637"/>
                  <a:gd name="T18" fmla="*/ 274 w 426"/>
                  <a:gd name="T19" fmla="*/ 8 h 637"/>
                  <a:gd name="T20" fmla="*/ 194 w 426"/>
                  <a:gd name="T21" fmla="*/ 0 h 637"/>
                  <a:gd name="T22" fmla="*/ 117 w 426"/>
                  <a:gd name="T23" fmla="*/ 11 h 637"/>
                  <a:gd name="T24" fmla="*/ 49 w 426"/>
                  <a:gd name="T25" fmla="*/ 46 h 637"/>
                  <a:gd name="T26" fmla="*/ 15 w 426"/>
                  <a:gd name="T27" fmla="*/ 84 h 637"/>
                  <a:gd name="T28" fmla="*/ 0 w 426"/>
                  <a:gd name="T29" fmla="*/ 123 h 637"/>
                  <a:gd name="T30" fmla="*/ 55 w 426"/>
                  <a:gd name="T31" fmla="*/ 140 h 637"/>
                  <a:gd name="T32" fmla="*/ 77 w 426"/>
                  <a:gd name="T33" fmla="*/ 169 h 637"/>
                  <a:gd name="T34" fmla="*/ 86 w 426"/>
                  <a:gd name="T35" fmla="*/ 222 h 637"/>
                  <a:gd name="T36" fmla="*/ 83 w 426"/>
                  <a:gd name="T37" fmla="*/ 520 h 637"/>
                  <a:gd name="T38" fmla="*/ 80 w 426"/>
                  <a:gd name="T39" fmla="*/ 538 h 637"/>
                  <a:gd name="T40" fmla="*/ 86 w 426"/>
                  <a:gd name="T41" fmla="*/ 576 h 637"/>
                  <a:gd name="T42" fmla="*/ 120 w 426"/>
                  <a:gd name="T43" fmla="*/ 588 h 637"/>
                  <a:gd name="T44" fmla="*/ 151 w 426"/>
                  <a:gd name="T45" fmla="*/ 573 h 637"/>
                  <a:gd name="T46" fmla="*/ 163 w 426"/>
                  <a:gd name="T47" fmla="*/ 538 h 637"/>
                  <a:gd name="T48" fmla="*/ 160 w 426"/>
                  <a:gd name="T49" fmla="*/ 506 h 637"/>
                  <a:gd name="T50" fmla="*/ 191 w 426"/>
                  <a:gd name="T51" fmla="*/ 377 h 637"/>
                  <a:gd name="T52" fmla="*/ 255 w 426"/>
                  <a:gd name="T53" fmla="*/ 418 h 637"/>
                  <a:gd name="T54" fmla="*/ 323 w 426"/>
                  <a:gd name="T55" fmla="*/ 488 h 637"/>
                  <a:gd name="T56" fmla="*/ 391 w 426"/>
                  <a:gd name="T57" fmla="*/ 585 h 637"/>
                  <a:gd name="T58" fmla="*/ 422 w 426"/>
                  <a:gd name="T59" fmla="*/ 637 h 637"/>
                  <a:gd name="T60" fmla="*/ 422 w 426"/>
                  <a:gd name="T61" fmla="*/ 509 h 637"/>
                  <a:gd name="T62" fmla="*/ 265 w 426"/>
                  <a:gd name="T63" fmla="*/ 242 h 637"/>
                  <a:gd name="T64" fmla="*/ 221 w 426"/>
                  <a:gd name="T65" fmla="*/ 283 h 637"/>
                  <a:gd name="T66" fmla="*/ 160 w 426"/>
                  <a:gd name="T67" fmla="*/ 207 h 637"/>
                  <a:gd name="T68" fmla="*/ 173 w 426"/>
                  <a:gd name="T69" fmla="*/ 163 h 637"/>
                  <a:gd name="T70" fmla="*/ 213 w 426"/>
                  <a:gd name="T71" fmla="*/ 149 h 637"/>
                  <a:gd name="T72" fmla="*/ 261 w 426"/>
                  <a:gd name="T73" fmla="*/ 161 h 637"/>
                  <a:gd name="T74" fmla="*/ 280 w 426"/>
                  <a:gd name="T75" fmla="*/ 201 h 63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26" h="637">
                    <a:moveTo>
                      <a:pt x="423" y="509"/>
                    </a:moveTo>
                    <a:lnTo>
                      <a:pt x="411" y="453"/>
                    </a:lnTo>
                    <a:lnTo>
                      <a:pt x="389" y="400"/>
                    </a:lnTo>
                    <a:lnTo>
                      <a:pt x="361" y="354"/>
                    </a:lnTo>
                    <a:lnTo>
                      <a:pt x="337" y="324"/>
                    </a:lnTo>
                    <a:lnTo>
                      <a:pt x="306" y="298"/>
                    </a:lnTo>
                    <a:lnTo>
                      <a:pt x="306" y="289"/>
                    </a:lnTo>
                    <a:lnTo>
                      <a:pt x="327" y="275"/>
                    </a:lnTo>
                    <a:lnTo>
                      <a:pt x="349" y="260"/>
                    </a:lnTo>
                    <a:lnTo>
                      <a:pt x="377" y="237"/>
                    </a:lnTo>
                    <a:lnTo>
                      <a:pt x="395" y="213"/>
                    </a:lnTo>
                    <a:lnTo>
                      <a:pt x="408" y="190"/>
                    </a:lnTo>
                    <a:lnTo>
                      <a:pt x="414" y="163"/>
                    </a:lnTo>
                    <a:lnTo>
                      <a:pt x="417" y="137"/>
                    </a:lnTo>
                    <a:lnTo>
                      <a:pt x="414" y="102"/>
                    </a:lnTo>
                    <a:lnTo>
                      <a:pt x="399" y="73"/>
                    </a:lnTo>
                    <a:lnTo>
                      <a:pt x="374" y="49"/>
                    </a:lnTo>
                    <a:lnTo>
                      <a:pt x="340" y="29"/>
                    </a:lnTo>
                    <a:lnTo>
                      <a:pt x="309" y="17"/>
                    </a:lnTo>
                    <a:lnTo>
                      <a:pt x="275" y="8"/>
                    </a:lnTo>
                    <a:lnTo>
                      <a:pt x="235" y="3"/>
                    </a:lnTo>
                    <a:lnTo>
                      <a:pt x="194" y="0"/>
                    </a:lnTo>
                    <a:lnTo>
                      <a:pt x="154" y="3"/>
                    </a:lnTo>
                    <a:lnTo>
                      <a:pt x="117" y="11"/>
                    </a:lnTo>
                    <a:lnTo>
                      <a:pt x="80" y="26"/>
                    </a:lnTo>
                    <a:lnTo>
                      <a:pt x="49" y="46"/>
                    </a:lnTo>
                    <a:lnTo>
                      <a:pt x="30" y="64"/>
                    </a:lnTo>
                    <a:lnTo>
                      <a:pt x="15" y="84"/>
                    </a:lnTo>
                    <a:lnTo>
                      <a:pt x="3" y="105"/>
                    </a:lnTo>
                    <a:lnTo>
                      <a:pt x="0" y="123"/>
                    </a:lnTo>
                    <a:lnTo>
                      <a:pt x="30" y="128"/>
                    </a:lnTo>
                    <a:lnTo>
                      <a:pt x="55" y="140"/>
                    </a:lnTo>
                    <a:lnTo>
                      <a:pt x="68" y="152"/>
                    </a:lnTo>
                    <a:lnTo>
                      <a:pt x="77" y="169"/>
                    </a:lnTo>
                    <a:lnTo>
                      <a:pt x="83" y="193"/>
                    </a:lnTo>
                    <a:lnTo>
                      <a:pt x="86" y="222"/>
                    </a:lnTo>
                    <a:lnTo>
                      <a:pt x="86" y="500"/>
                    </a:lnTo>
                    <a:lnTo>
                      <a:pt x="83" y="520"/>
                    </a:lnTo>
                    <a:lnTo>
                      <a:pt x="80" y="532"/>
                    </a:lnTo>
                    <a:lnTo>
                      <a:pt x="80" y="538"/>
                    </a:lnTo>
                    <a:lnTo>
                      <a:pt x="80" y="561"/>
                    </a:lnTo>
                    <a:lnTo>
                      <a:pt x="86" y="576"/>
                    </a:lnTo>
                    <a:lnTo>
                      <a:pt x="102" y="585"/>
                    </a:lnTo>
                    <a:lnTo>
                      <a:pt x="120" y="588"/>
                    </a:lnTo>
                    <a:lnTo>
                      <a:pt x="139" y="585"/>
                    </a:lnTo>
                    <a:lnTo>
                      <a:pt x="151" y="573"/>
                    </a:lnTo>
                    <a:lnTo>
                      <a:pt x="160" y="558"/>
                    </a:lnTo>
                    <a:lnTo>
                      <a:pt x="163" y="538"/>
                    </a:lnTo>
                    <a:lnTo>
                      <a:pt x="160" y="523"/>
                    </a:lnTo>
                    <a:lnTo>
                      <a:pt x="160" y="506"/>
                    </a:lnTo>
                    <a:lnTo>
                      <a:pt x="160" y="362"/>
                    </a:lnTo>
                    <a:lnTo>
                      <a:pt x="191" y="377"/>
                    </a:lnTo>
                    <a:lnTo>
                      <a:pt x="225" y="397"/>
                    </a:lnTo>
                    <a:lnTo>
                      <a:pt x="256" y="418"/>
                    </a:lnTo>
                    <a:lnTo>
                      <a:pt x="284" y="444"/>
                    </a:lnTo>
                    <a:lnTo>
                      <a:pt x="324" y="488"/>
                    </a:lnTo>
                    <a:lnTo>
                      <a:pt x="361" y="535"/>
                    </a:lnTo>
                    <a:lnTo>
                      <a:pt x="392" y="585"/>
                    </a:lnTo>
                    <a:lnTo>
                      <a:pt x="414" y="637"/>
                    </a:lnTo>
                    <a:lnTo>
                      <a:pt x="423" y="637"/>
                    </a:lnTo>
                    <a:lnTo>
                      <a:pt x="426" y="567"/>
                    </a:lnTo>
                    <a:lnTo>
                      <a:pt x="423" y="509"/>
                    </a:lnTo>
                    <a:close/>
                    <a:moveTo>
                      <a:pt x="275" y="222"/>
                    </a:moveTo>
                    <a:lnTo>
                      <a:pt x="266" y="242"/>
                    </a:lnTo>
                    <a:lnTo>
                      <a:pt x="247" y="263"/>
                    </a:lnTo>
                    <a:lnTo>
                      <a:pt x="222" y="283"/>
                    </a:lnTo>
                    <a:lnTo>
                      <a:pt x="160" y="327"/>
                    </a:lnTo>
                    <a:lnTo>
                      <a:pt x="160" y="207"/>
                    </a:lnTo>
                    <a:lnTo>
                      <a:pt x="163" y="181"/>
                    </a:lnTo>
                    <a:lnTo>
                      <a:pt x="173" y="163"/>
                    </a:lnTo>
                    <a:lnTo>
                      <a:pt x="188" y="152"/>
                    </a:lnTo>
                    <a:lnTo>
                      <a:pt x="213" y="149"/>
                    </a:lnTo>
                    <a:lnTo>
                      <a:pt x="241" y="152"/>
                    </a:lnTo>
                    <a:lnTo>
                      <a:pt x="262" y="161"/>
                    </a:lnTo>
                    <a:lnTo>
                      <a:pt x="275" y="178"/>
                    </a:lnTo>
                    <a:lnTo>
                      <a:pt x="281" y="201"/>
                    </a:lnTo>
                    <a:lnTo>
                      <a:pt x="275" y="22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3300"/>
                  </a:gs>
                  <a:gs pos="100000">
                    <a:srgbClr val="761800"/>
                  </a:gs>
                </a:gsLst>
                <a:lin ang="5400000" scaled="1"/>
              </a:gra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70" name="Freeform 47"/>
              <p:cNvSpPr>
                <a:spLocks/>
              </p:cNvSpPr>
              <p:nvPr/>
            </p:nvSpPr>
            <p:spPr bwMode="auto">
              <a:xfrm>
                <a:off x="4400" y="2255"/>
                <a:ext cx="418" cy="591"/>
              </a:xfrm>
              <a:custGeom>
                <a:avLst/>
                <a:gdLst>
                  <a:gd name="T0" fmla="*/ 418 w 418"/>
                  <a:gd name="T1" fmla="*/ 23 h 591"/>
                  <a:gd name="T2" fmla="*/ 418 w 418"/>
                  <a:gd name="T3" fmla="*/ 35 h 591"/>
                  <a:gd name="T4" fmla="*/ 418 w 418"/>
                  <a:gd name="T5" fmla="*/ 41 h 591"/>
                  <a:gd name="T6" fmla="*/ 411 w 418"/>
                  <a:gd name="T7" fmla="*/ 52 h 591"/>
                  <a:gd name="T8" fmla="*/ 408 w 418"/>
                  <a:gd name="T9" fmla="*/ 70 h 591"/>
                  <a:gd name="T10" fmla="*/ 408 w 418"/>
                  <a:gd name="T11" fmla="*/ 90 h 591"/>
                  <a:gd name="T12" fmla="*/ 408 w 418"/>
                  <a:gd name="T13" fmla="*/ 547 h 591"/>
                  <a:gd name="T14" fmla="*/ 405 w 418"/>
                  <a:gd name="T15" fmla="*/ 564 h 591"/>
                  <a:gd name="T16" fmla="*/ 399 w 418"/>
                  <a:gd name="T17" fmla="*/ 579 h 591"/>
                  <a:gd name="T18" fmla="*/ 387 w 418"/>
                  <a:gd name="T19" fmla="*/ 588 h 591"/>
                  <a:gd name="T20" fmla="*/ 368 w 418"/>
                  <a:gd name="T21" fmla="*/ 591 h 591"/>
                  <a:gd name="T22" fmla="*/ 353 w 418"/>
                  <a:gd name="T23" fmla="*/ 588 h 591"/>
                  <a:gd name="T24" fmla="*/ 340 w 418"/>
                  <a:gd name="T25" fmla="*/ 582 h 591"/>
                  <a:gd name="T26" fmla="*/ 334 w 418"/>
                  <a:gd name="T27" fmla="*/ 570 h 591"/>
                  <a:gd name="T28" fmla="*/ 331 w 418"/>
                  <a:gd name="T29" fmla="*/ 553 h 591"/>
                  <a:gd name="T30" fmla="*/ 331 w 418"/>
                  <a:gd name="T31" fmla="*/ 547 h 591"/>
                  <a:gd name="T32" fmla="*/ 334 w 418"/>
                  <a:gd name="T33" fmla="*/ 535 h 591"/>
                  <a:gd name="T34" fmla="*/ 337 w 418"/>
                  <a:gd name="T35" fmla="*/ 512 h 591"/>
                  <a:gd name="T36" fmla="*/ 337 w 418"/>
                  <a:gd name="T37" fmla="*/ 421 h 591"/>
                  <a:gd name="T38" fmla="*/ 87 w 418"/>
                  <a:gd name="T39" fmla="*/ 269 h 591"/>
                  <a:gd name="T40" fmla="*/ 87 w 418"/>
                  <a:gd name="T41" fmla="*/ 515 h 591"/>
                  <a:gd name="T42" fmla="*/ 87 w 418"/>
                  <a:gd name="T43" fmla="*/ 535 h 591"/>
                  <a:gd name="T44" fmla="*/ 90 w 418"/>
                  <a:gd name="T45" fmla="*/ 547 h 591"/>
                  <a:gd name="T46" fmla="*/ 90 w 418"/>
                  <a:gd name="T47" fmla="*/ 553 h 591"/>
                  <a:gd name="T48" fmla="*/ 87 w 418"/>
                  <a:gd name="T49" fmla="*/ 570 h 591"/>
                  <a:gd name="T50" fmla="*/ 81 w 418"/>
                  <a:gd name="T51" fmla="*/ 582 h 591"/>
                  <a:gd name="T52" fmla="*/ 68 w 418"/>
                  <a:gd name="T53" fmla="*/ 588 h 591"/>
                  <a:gd name="T54" fmla="*/ 50 w 418"/>
                  <a:gd name="T55" fmla="*/ 591 h 591"/>
                  <a:gd name="T56" fmla="*/ 31 w 418"/>
                  <a:gd name="T57" fmla="*/ 588 h 591"/>
                  <a:gd name="T58" fmla="*/ 19 w 418"/>
                  <a:gd name="T59" fmla="*/ 579 h 591"/>
                  <a:gd name="T60" fmla="*/ 12 w 418"/>
                  <a:gd name="T61" fmla="*/ 567 h 591"/>
                  <a:gd name="T62" fmla="*/ 9 w 418"/>
                  <a:gd name="T63" fmla="*/ 550 h 591"/>
                  <a:gd name="T64" fmla="*/ 9 w 418"/>
                  <a:gd name="T65" fmla="*/ 541 h 591"/>
                  <a:gd name="T66" fmla="*/ 12 w 418"/>
                  <a:gd name="T67" fmla="*/ 529 h 591"/>
                  <a:gd name="T68" fmla="*/ 16 w 418"/>
                  <a:gd name="T69" fmla="*/ 509 h 591"/>
                  <a:gd name="T70" fmla="*/ 16 w 418"/>
                  <a:gd name="T71" fmla="*/ 117 h 591"/>
                  <a:gd name="T72" fmla="*/ 12 w 418"/>
                  <a:gd name="T73" fmla="*/ 93 h 591"/>
                  <a:gd name="T74" fmla="*/ 12 w 418"/>
                  <a:gd name="T75" fmla="*/ 76 h 591"/>
                  <a:gd name="T76" fmla="*/ 9 w 418"/>
                  <a:gd name="T77" fmla="*/ 64 h 591"/>
                  <a:gd name="T78" fmla="*/ 6 w 418"/>
                  <a:gd name="T79" fmla="*/ 55 h 591"/>
                  <a:gd name="T80" fmla="*/ 3 w 418"/>
                  <a:gd name="T81" fmla="*/ 44 h 591"/>
                  <a:gd name="T82" fmla="*/ 0 w 418"/>
                  <a:gd name="T83" fmla="*/ 32 h 591"/>
                  <a:gd name="T84" fmla="*/ 3 w 418"/>
                  <a:gd name="T85" fmla="*/ 14 h 591"/>
                  <a:gd name="T86" fmla="*/ 16 w 418"/>
                  <a:gd name="T87" fmla="*/ 6 h 591"/>
                  <a:gd name="T88" fmla="*/ 31 w 418"/>
                  <a:gd name="T89" fmla="*/ 0 h 591"/>
                  <a:gd name="T90" fmla="*/ 37 w 418"/>
                  <a:gd name="T91" fmla="*/ 3 h 591"/>
                  <a:gd name="T92" fmla="*/ 50 w 418"/>
                  <a:gd name="T93" fmla="*/ 9 h 591"/>
                  <a:gd name="T94" fmla="*/ 65 w 418"/>
                  <a:gd name="T95" fmla="*/ 14 h 591"/>
                  <a:gd name="T96" fmla="*/ 84 w 418"/>
                  <a:gd name="T97" fmla="*/ 26 h 591"/>
                  <a:gd name="T98" fmla="*/ 334 w 418"/>
                  <a:gd name="T99" fmla="*/ 181 h 591"/>
                  <a:gd name="T100" fmla="*/ 334 w 418"/>
                  <a:gd name="T101" fmla="*/ 64 h 591"/>
                  <a:gd name="T102" fmla="*/ 337 w 418"/>
                  <a:gd name="T103" fmla="*/ 38 h 591"/>
                  <a:gd name="T104" fmla="*/ 346 w 418"/>
                  <a:gd name="T105" fmla="*/ 17 h 591"/>
                  <a:gd name="T106" fmla="*/ 362 w 418"/>
                  <a:gd name="T107" fmla="*/ 6 h 591"/>
                  <a:gd name="T108" fmla="*/ 381 w 418"/>
                  <a:gd name="T109" fmla="*/ 0 h 591"/>
                  <a:gd name="T110" fmla="*/ 405 w 418"/>
                  <a:gd name="T111" fmla="*/ 6 h 591"/>
                  <a:gd name="T112" fmla="*/ 418 w 418"/>
                  <a:gd name="T113" fmla="*/ 23 h 59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18" h="591">
                    <a:moveTo>
                      <a:pt x="418" y="23"/>
                    </a:moveTo>
                    <a:lnTo>
                      <a:pt x="418" y="35"/>
                    </a:lnTo>
                    <a:lnTo>
                      <a:pt x="418" y="41"/>
                    </a:lnTo>
                    <a:lnTo>
                      <a:pt x="411" y="52"/>
                    </a:lnTo>
                    <a:lnTo>
                      <a:pt x="408" y="70"/>
                    </a:lnTo>
                    <a:lnTo>
                      <a:pt x="408" y="90"/>
                    </a:lnTo>
                    <a:lnTo>
                      <a:pt x="408" y="547"/>
                    </a:lnTo>
                    <a:lnTo>
                      <a:pt x="405" y="564"/>
                    </a:lnTo>
                    <a:lnTo>
                      <a:pt x="399" y="579"/>
                    </a:lnTo>
                    <a:lnTo>
                      <a:pt x="387" y="588"/>
                    </a:lnTo>
                    <a:lnTo>
                      <a:pt x="368" y="591"/>
                    </a:lnTo>
                    <a:lnTo>
                      <a:pt x="353" y="588"/>
                    </a:lnTo>
                    <a:lnTo>
                      <a:pt x="340" y="582"/>
                    </a:lnTo>
                    <a:lnTo>
                      <a:pt x="334" y="570"/>
                    </a:lnTo>
                    <a:lnTo>
                      <a:pt x="331" y="553"/>
                    </a:lnTo>
                    <a:lnTo>
                      <a:pt x="331" y="547"/>
                    </a:lnTo>
                    <a:lnTo>
                      <a:pt x="334" y="535"/>
                    </a:lnTo>
                    <a:lnTo>
                      <a:pt x="337" y="512"/>
                    </a:lnTo>
                    <a:lnTo>
                      <a:pt x="337" y="421"/>
                    </a:lnTo>
                    <a:lnTo>
                      <a:pt x="87" y="269"/>
                    </a:lnTo>
                    <a:lnTo>
                      <a:pt x="87" y="515"/>
                    </a:lnTo>
                    <a:lnTo>
                      <a:pt x="87" y="535"/>
                    </a:lnTo>
                    <a:lnTo>
                      <a:pt x="90" y="547"/>
                    </a:lnTo>
                    <a:lnTo>
                      <a:pt x="90" y="553"/>
                    </a:lnTo>
                    <a:lnTo>
                      <a:pt x="87" y="570"/>
                    </a:lnTo>
                    <a:lnTo>
                      <a:pt x="81" y="582"/>
                    </a:lnTo>
                    <a:lnTo>
                      <a:pt x="68" y="588"/>
                    </a:lnTo>
                    <a:lnTo>
                      <a:pt x="50" y="591"/>
                    </a:lnTo>
                    <a:lnTo>
                      <a:pt x="31" y="588"/>
                    </a:lnTo>
                    <a:lnTo>
                      <a:pt x="19" y="579"/>
                    </a:lnTo>
                    <a:lnTo>
                      <a:pt x="12" y="567"/>
                    </a:lnTo>
                    <a:lnTo>
                      <a:pt x="9" y="550"/>
                    </a:lnTo>
                    <a:lnTo>
                      <a:pt x="9" y="541"/>
                    </a:lnTo>
                    <a:lnTo>
                      <a:pt x="12" y="529"/>
                    </a:lnTo>
                    <a:lnTo>
                      <a:pt x="16" y="509"/>
                    </a:lnTo>
                    <a:lnTo>
                      <a:pt x="16" y="117"/>
                    </a:lnTo>
                    <a:lnTo>
                      <a:pt x="12" y="93"/>
                    </a:lnTo>
                    <a:lnTo>
                      <a:pt x="12" y="76"/>
                    </a:lnTo>
                    <a:lnTo>
                      <a:pt x="9" y="64"/>
                    </a:lnTo>
                    <a:lnTo>
                      <a:pt x="6" y="55"/>
                    </a:lnTo>
                    <a:lnTo>
                      <a:pt x="3" y="44"/>
                    </a:lnTo>
                    <a:lnTo>
                      <a:pt x="0" y="32"/>
                    </a:lnTo>
                    <a:lnTo>
                      <a:pt x="3" y="14"/>
                    </a:lnTo>
                    <a:lnTo>
                      <a:pt x="16" y="6"/>
                    </a:lnTo>
                    <a:lnTo>
                      <a:pt x="31" y="0"/>
                    </a:lnTo>
                    <a:lnTo>
                      <a:pt x="37" y="3"/>
                    </a:lnTo>
                    <a:lnTo>
                      <a:pt x="50" y="9"/>
                    </a:lnTo>
                    <a:lnTo>
                      <a:pt x="65" y="14"/>
                    </a:lnTo>
                    <a:lnTo>
                      <a:pt x="84" y="26"/>
                    </a:lnTo>
                    <a:lnTo>
                      <a:pt x="334" y="181"/>
                    </a:lnTo>
                    <a:lnTo>
                      <a:pt x="334" y="64"/>
                    </a:lnTo>
                    <a:lnTo>
                      <a:pt x="337" y="38"/>
                    </a:lnTo>
                    <a:lnTo>
                      <a:pt x="346" y="17"/>
                    </a:lnTo>
                    <a:lnTo>
                      <a:pt x="362" y="6"/>
                    </a:lnTo>
                    <a:lnTo>
                      <a:pt x="381" y="0"/>
                    </a:lnTo>
                    <a:lnTo>
                      <a:pt x="405" y="6"/>
                    </a:lnTo>
                    <a:lnTo>
                      <a:pt x="418" y="2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3300"/>
                  </a:gs>
                  <a:gs pos="100000">
                    <a:srgbClr val="761800"/>
                  </a:gs>
                </a:gsLst>
                <a:lin ang="5400000" scaled="1"/>
              </a:gra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561" name="Text Box 51"/>
            <p:cNvSpPr txBox="1">
              <a:spLocks noChangeArrowheads="1"/>
            </p:cNvSpPr>
            <p:nvPr/>
          </p:nvSpPr>
          <p:spPr bwMode="auto">
            <a:xfrm>
              <a:off x="1020" y="3067"/>
              <a:ext cx="376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" altLang="ru-RU" sz="3200">
                  <a:latin typeface="Arial" panose="020B0604020202020204" pitchFamily="34" charset="0"/>
                </a:rPr>
                <a:t>22 DECEMBER – 20 JANUARY</a:t>
              </a:r>
            </a:p>
          </p:txBody>
        </p:sp>
      </p:grpSp>
      <p:grpSp>
        <p:nvGrpSpPr>
          <p:cNvPr id="10" name="Group 54"/>
          <p:cNvGrpSpPr>
            <a:grpSpLocks noChangeAspect="1"/>
          </p:cNvGrpSpPr>
          <p:nvPr/>
        </p:nvGrpSpPr>
        <p:grpSpPr bwMode="auto">
          <a:xfrm>
            <a:off x="3544888" y="944563"/>
            <a:ext cx="2179637" cy="2484437"/>
            <a:chOff x="2245" y="754"/>
            <a:chExt cx="1134" cy="1293"/>
          </a:xfrm>
        </p:grpSpPr>
        <p:sp>
          <p:nvSpPr>
            <p:cNvPr id="22544" name="AutoShape 53"/>
            <p:cNvSpPr>
              <a:spLocks noChangeAspect="1" noChangeArrowheads="1" noTextEdit="1"/>
            </p:cNvSpPr>
            <p:nvPr/>
          </p:nvSpPr>
          <p:spPr bwMode="auto">
            <a:xfrm>
              <a:off x="2245" y="754"/>
              <a:ext cx="1134" cy="1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45" name="Freeform 55"/>
            <p:cNvSpPr>
              <a:spLocks/>
            </p:cNvSpPr>
            <p:nvPr/>
          </p:nvSpPr>
          <p:spPr bwMode="auto">
            <a:xfrm>
              <a:off x="2938" y="1267"/>
              <a:ext cx="413" cy="777"/>
            </a:xfrm>
            <a:custGeom>
              <a:avLst/>
              <a:gdLst>
                <a:gd name="T0" fmla="*/ 0 w 413"/>
                <a:gd name="T1" fmla="*/ 777 h 777"/>
                <a:gd name="T2" fmla="*/ 47 w 413"/>
                <a:gd name="T3" fmla="*/ 775 h 777"/>
                <a:gd name="T4" fmla="*/ 125 w 413"/>
                <a:gd name="T5" fmla="*/ 758 h 777"/>
                <a:gd name="T6" fmla="*/ 197 w 413"/>
                <a:gd name="T7" fmla="*/ 728 h 777"/>
                <a:gd name="T8" fmla="*/ 262 w 413"/>
                <a:gd name="T9" fmla="*/ 686 h 777"/>
                <a:gd name="T10" fmla="*/ 318 w 413"/>
                <a:gd name="T11" fmla="*/ 633 h 777"/>
                <a:gd name="T12" fmla="*/ 363 w 413"/>
                <a:gd name="T13" fmla="*/ 570 h 777"/>
                <a:gd name="T14" fmla="*/ 395 w 413"/>
                <a:gd name="T15" fmla="*/ 500 h 777"/>
                <a:gd name="T16" fmla="*/ 412 w 413"/>
                <a:gd name="T17" fmla="*/ 422 h 777"/>
                <a:gd name="T18" fmla="*/ 412 w 413"/>
                <a:gd name="T19" fmla="*/ 357 h 777"/>
                <a:gd name="T20" fmla="*/ 405 w 413"/>
                <a:gd name="T21" fmla="*/ 309 h 777"/>
                <a:gd name="T22" fmla="*/ 393 w 413"/>
                <a:gd name="T23" fmla="*/ 265 h 777"/>
                <a:gd name="T24" fmla="*/ 375 w 413"/>
                <a:gd name="T25" fmla="*/ 222 h 777"/>
                <a:gd name="T26" fmla="*/ 352 w 413"/>
                <a:gd name="T27" fmla="*/ 183 h 777"/>
                <a:gd name="T28" fmla="*/ 325 w 413"/>
                <a:gd name="T29" fmla="*/ 146 h 777"/>
                <a:gd name="T30" fmla="*/ 294 w 413"/>
                <a:gd name="T31" fmla="*/ 115 h 777"/>
                <a:gd name="T32" fmla="*/ 260 w 413"/>
                <a:gd name="T33" fmla="*/ 86 h 777"/>
                <a:gd name="T34" fmla="*/ 180 w 413"/>
                <a:gd name="T35" fmla="*/ 40 h 777"/>
                <a:gd name="T36" fmla="*/ 89 w 413"/>
                <a:gd name="T37" fmla="*/ 11 h 777"/>
                <a:gd name="T38" fmla="*/ 0 w 413"/>
                <a:gd name="T39" fmla="*/ 0 h 777"/>
                <a:gd name="T40" fmla="*/ 25 w 413"/>
                <a:gd name="T41" fmla="*/ 154 h 777"/>
                <a:gd name="T42" fmla="*/ 105 w 413"/>
                <a:gd name="T43" fmla="*/ 171 h 777"/>
                <a:gd name="T44" fmla="*/ 167 w 413"/>
                <a:gd name="T45" fmla="*/ 211 h 777"/>
                <a:gd name="T46" fmla="*/ 190 w 413"/>
                <a:gd name="T47" fmla="*/ 237 h 777"/>
                <a:gd name="T48" fmla="*/ 224 w 413"/>
                <a:gd name="T49" fmla="*/ 307 h 777"/>
                <a:gd name="T50" fmla="*/ 235 w 413"/>
                <a:gd name="T51" fmla="*/ 373 h 777"/>
                <a:gd name="T52" fmla="*/ 235 w 413"/>
                <a:gd name="T53" fmla="*/ 413 h 777"/>
                <a:gd name="T54" fmla="*/ 225 w 413"/>
                <a:gd name="T55" fmla="*/ 463 h 777"/>
                <a:gd name="T56" fmla="*/ 195 w 413"/>
                <a:gd name="T57" fmla="*/ 517 h 777"/>
                <a:gd name="T58" fmla="*/ 156 w 413"/>
                <a:gd name="T59" fmla="*/ 554 h 777"/>
                <a:gd name="T60" fmla="*/ 102 w 413"/>
                <a:gd name="T61" fmla="*/ 583 h 777"/>
                <a:gd name="T62" fmla="*/ 50 w 413"/>
                <a:gd name="T63" fmla="*/ 599 h 777"/>
                <a:gd name="T64" fmla="*/ 0 w 413"/>
                <a:gd name="T65" fmla="*/ 606 h 7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13" h="777">
                  <a:moveTo>
                    <a:pt x="0" y="606"/>
                  </a:moveTo>
                  <a:lnTo>
                    <a:pt x="0" y="777"/>
                  </a:lnTo>
                  <a:lnTo>
                    <a:pt x="7" y="777"/>
                  </a:lnTo>
                  <a:lnTo>
                    <a:pt x="47" y="775"/>
                  </a:lnTo>
                  <a:lnTo>
                    <a:pt x="86" y="768"/>
                  </a:lnTo>
                  <a:lnTo>
                    <a:pt x="125" y="758"/>
                  </a:lnTo>
                  <a:lnTo>
                    <a:pt x="161" y="744"/>
                  </a:lnTo>
                  <a:lnTo>
                    <a:pt x="197" y="728"/>
                  </a:lnTo>
                  <a:lnTo>
                    <a:pt x="230" y="709"/>
                  </a:lnTo>
                  <a:lnTo>
                    <a:pt x="262" y="686"/>
                  </a:lnTo>
                  <a:lnTo>
                    <a:pt x="291" y="661"/>
                  </a:lnTo>
                  <a:lnTo>
                    <a:pt x="318" y="633"/>
                  </a:lnTo>
                  <a:lnTo>
                    <a:pt x="342" y="602"/>
                  </a:lnTo>
                  <a:lnTo>
                    <a:pt x="363" y="570"/>
                  </a:lnTo>
                  <a:lnTo>
                    <a:pt x="381" y="535"/>
                  </a:lnTo>
                  <a:lnTo>
                    <a:pt x="395" y="500"/>
                  </a:lnTo>
                  <a:lnTo>
                    <a:pt x="405" y="461"/>
                  </a:lnTo>
                  <a:lnTo>
                    <a:pt x="412" y="422"/>
                  </a:lnTo>
                  <a:lnTo>
                    <a:pt x="413" y="380"/>
                  </a:lnTo>
                  <a:lnTo>
                    <a:pt x="412" y="357"/>
                  </a:lnTo>
                  <a:lnTo>
                    <a:pt x="410" y="333"/>
                  </a:lnTo>
                  <a:lnTo>
                    <a:pt x="405" y="309"/>
                  </a:lnTo>
                  <a:lnTo>
                    <a:pt x="400" y="286"/>
                  </a:lnTo>
                  <a:lnTo>
                    <a:pt x="393" y="265"/>
                  </a:lnTo>
                  <a:lnTo>
                    <a:pt x="385" y="243"/>
                  </a:lnTo>
                  <a:lnTo>
                    <a:pt x="375" y="222"/>
                  </a:lnTo>
                  <a:lnTo>
                    <a:pt x="365" y="202"/>
                  </a:lnTo>
                  <a:lnTo>
                    <a:pt x="352" y="183"/>
                  </a:lnTo>
                  <a:lnTo>
                    <a:pt x="339" y="164"/>
                  </a:lnTo>
                  <a:lnTo>
                    <a:pt x="325" y="146"/>
                  </a:lnTo>
                  <a:lnTo>
                    <a:pt x="310" y="131"/>
                  </a:lnTo>
                  <a:lnTo>
                    <a:pt x="294" y="115"/>
                  </a:lnTo>
                  <a:lnTo>
                    <a:pt x="277" y="100"/>
                  </a:lnTo>
                  <a:lnTo>
                    <a:pt x="260" y="86"/>
                  </a:lnTo>
                  <a:lnTo>
                    <a:pt x="221" y="61"/>
                  </a:lnTo>
                  <a:lnTo>
                    <a:pt x="180" y="40"/>
                  </a:lnTo>
                  <a:lnTo>
                    <a:pt x="135" y="23"/>
                  </a:lnTo>
                  <a:lnTo>
                    <a:pt x="89" y="11"/>
                  </a:lnTo>
                  <a:lnTo>
                    <a:pt x="41" y="2"/>
                  </a:lnTo>
                  <a:lnTo>
                    <a:pt x="0" y="0"/>
                  </a:lnTo>
                  <a:lnTo>
                    <a:pt x="0" y="153"/>
                  </a:lnTo>
                  <a:lnTo>
                    <a:pt x="25" y="154"/>
                  </a:lnTo>
                  <a:lnTo>
                    <a:pt x="67" y="159"/>
                  </a:lnTo>
                  <a:lnTo>
                    <a:pt x="105" y="171"/>
                  </a:lnTo>
                  <a:lnTo>
                    <a:pt x="139" y="189"/>
                  </a:lnTo>
                  <a:lnTo>
                    <a:pt x="167" y="211"/>
                  </a:lnTo>
                  <a:lnTo>
                    <a:pt x="179" y="223"/>
                  </a:lnTo>
                  <a:lnTo>
                    <a:pt x="190" y="237"/>
                  </a:lnTo>
                  <a:lnTo>
                    <a:pt x="210" y="270"/>
                  </a:lnTo>
                  <a:lnTo>
                    <a:pt x="224" y="307"/>
                  </a:lnTo>
                  <a:lnTo>
                    <a:pt x="233" y="350"/>
                  </a:lnTo>
                  <a:lnTo>
                    <a:pt x="235" y="373"/>
                  </a:lnTo>
                  <a:lnTo>
                    <a:pt x="236" y="394"/>
                  </a:lnTo>
                  <a:lnTo>
                    <a:pt x="235" y="413"/>
                  </a:lnTo>
                  <a:lnTo>
                    <a:pt x="233" y="430"/>
                  </a:lnTo>
                  <a:lnTo>
                    <a:pt x="225" y="463"/>
                  </a:lnTo>
                  <a:lnTo>
                    <a:pt x="212" y="492"/>
                  </a:lnTo>
                  <a:lnTo>
                    <a:pt x="195" y="517"/>
                  </a:lnTo>
                  <a:lnTo>
                    <a:pt x="176" y="536"/>
                  </a:lnTo>
                  <a:lnTo>
                    <a:pt x="156" y="554"/>
                  </a:lnTo>
                  <a:lnTo>
                    <a:pt x="128" y="571"/>
                  </a:lnTo>
                  <a:lnTo>
                    <a:pt x="102" y="583"/>
                  </a:lnTo>
                  <a:lnTo>
                    <a:pt x="74" y="593"/>
                  </a:lnTo>
                  <a:lnTo>
                    <a:pt x="50" y="599"/>
                  </a:lnTo>
                  <a:lnTo>
                    <a:pt x="25" y="603"/>
                  </a:lnTo>
                  <a:lnTo>
                    <a:pt x="0" y="60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CC660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2546" name="Freeform 56"/>
            <p:cNvSpPr>
              <a:spLocks/>
            </p:cNvSpPr>
            <p:nvPr/>
          </p:nvSpPr>
          <p:spPr bwMode="auto">
            <a:xfrm>
              <a:off x="2938" y="758"/>
              <a:ext cx="370" cy="444"/>
            </a:xfrm>
            <a:custGeom>
              <a:avLst/>
              <a:gdLst>
                <a:gd name="T0" fmla="*/ 0 w 370"/>
                <a:gd name="T1" fmla="*/ 207 h 444"/>
                <a:gd name="T2" fmla="*/ 0 w 370"/>
                <a:gd name="T3" fmla="*/ 444 h 444"/>
                <a:gd name="T4" fmla="*/ 119 w 370"/>
                <a:gd name="T5" fmla="*/ 293 h 444"/>
                <a:gd name="T6" fmla="*/ 204 w 370"/>
                <a:gd name="T7" fmla="*/ 189 h 444"/>
                <a:gd name="T8" fmla="*/ 293 w 370"/>
                <a:gd name="T9" fmla="*/ 87 h 444"/>
                <a:gd name="T10" fmla="*/ 370 w 370"/>
                <a:gd name="T11" fmla="*/ 0 h 444"/>
                <a:gd name="T12" fmla="*/ 211 w 370"/>
                <a:gd name="T13" fmla="*/ 34 h 444"/>
                <a:gd name="T14" fmla="*/ 122 w 370"/>
                <a:gd name="T15" fmla="*/ 49 h 444"/>
                <a:gd name="T16" fmla="*/ 34 w 370"/>
                <a:gd name="T17" fmla="*/ 60 h 444"/>
                <a:gd name="T18" fmla="*/ 0 w 370"/>
                <a:gd name="T19" fmla="*/ 62 h 444"/>
                <a:gd name="T20" fmla="*/ 0 w 370"/>
                <a:gd name="T21" fmla="*/ 197 h 444"/>
                <a:gd name="T22" fmla="*/ 13 w 370"/>
                <a:gd name="T23" fmla="*/ 195 h 444"/>
                <a:gd name="T24" fmla="*/ 0 w 370"/>
                <a:gd name="T25" fmla="*/ 207 h 4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70" h="444">
                  <a:moveTo>
                    <a:pt x="0" y="207"/>
                  </a:moveTo>
                  <a:lnTo>
                    <a:pt x="0" y="444"/>
                  </a:lnTo>
                  <a:lnTo>
                    <a:pt x="119" y="293"/>
                  </a:lnTo>
                  <a:lnTo>
                    <a:pt x="204" y="189"/>
                  </a:lnTo>
                  <a:lnTo>
                    <a:pt x="293" y="87"/>
                  </a:lnTo>
                  <a:lnTo>
                    <a:pt x="370" y="0"/>
                  </a:lnTo>
                  <a:lnTo>
                    <a:pt x="211" y="34"/>
                  </a:lnTo>
                  <a:lnTo>
                    <a:pt x="122" y="49"/>
                  </a:lnTo>
                  <a:lnTo>
                    <a:pt x="34" y="60"/>
                  </a:lnTo>
                  <a:lnTo>
                    <a:pt x="0" y="62"/>
                  </a:lnTo>
                  <a:lnTo>
                    <a:pt x="0" y="197"/>
                  </a:lnTo>
                  <a:lnTo>
                    <a:pt x="13" y="195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CC660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2547" name="Freeform 57"/>
            <p:cNvSpPr>
              <a:spLocks/>
            </p:cNvSpPr>
            <p:nvPr/>
          </p:nvSpPr>
          <p:spPr bwMode="auto">
            <a:xfrm>
              <a:off x="2437" y="756"/>
              <a:ext cx="501" cy="216"/>
            </a:xfrm>
            <a:custGeom>
              <a:avLst/>
              <a:gdLst>
                <a:gd name="T0" fmla="*/ 501 w 501"/>
                <a:gd name="T1" fmla="*/ 200 h 215"/>
                <a:gd name="T2" fmla="*/ 501 w 501"/>
                <a:gd name="T3" fmla="*/ 64 h 215"/>
                <a:gd name="T4" fmla="*/ 424 w 501"/>
                <a:gd name="T5" fmla="*/ 67 h 215"/>
                <a:gd name="T6" fmla="*/ 378 w 501"/>
                <a:gd name="T7" fmla="*/ 66 h 215"/>
                <a:gd name="T8" fmla="*/ 334 w 501"/>
                <a:gd name="T9" fmla="*/ 64 h 215"/>
                <a:gd name="T10" fmla="*/ 289 w 501"/>
                <a:gd name="T11" fmla="*/ 61 h 215"/>
                <a:gd name="T12" fmla="*/ 243 w 501"/>
                <a:gd name="T13" fmla="*/ 54 h 215"/>
                <a:gd name="T14" fmla="*/ 197 w 501"/>
                <a:gd name="T15" fmla="*/ 47 h 215"/>
                <a:gd name="T16" fmla="*/ 151 w 501"/>
                <a:gd name="T17" fmla="*/ 37 h 215"/>
                <a:gd name="T18" fmla="*/ 81 w 501"/>
                <a:gd name="T19" fmla="*/ 19 h 215"/>
                <a:gd name="T20" fmla="*/ 22 w 501"/>
                <a:gd name="T21" fmla="*/ 0 h 215"/>
                <a:gd name="T22" fmla="*/ 0 w 501"/>
                <a:gd name="T23" fmla="*/ 182 h 215"/>
                <a:gd name="T24" fmla="*/ 69 w 501"/>
                <a:gd name="T25" fmla="*/ 194 h 215"/>
                <a:gd name="T26" fmla="*/ 157 w 501"/>
                <a:gd name="T27" fmla="*/ 207 h 215"/>
                <a:gd name="T28" fmla="*/ 200 w 501"/>
                <a:gd name="T29" fmla="*/ 211 h 215"/>
                <a:gd name="T30" fmla="*/ 244 w 501"/>
                <a:gd name="T31" fmla="*/ 215 h 215"/>
                <a:gd name="T32" fmla="*/ 299 w 501"/>
                <a:gd name="T33" fmla="*/ 216 h 215"/>
                <a:gd name="T34" fmla="*/ 354 w 501"/>
                <a:gd name="T35" fmla="*/ 216 h 215"/>
                <a:gd name="T36" fmla="*/ 408 w 501"/>
                <a:gd name="T37" fmla="*/ 211 h 215"/>
                <a:gd name="T38" fmla="*/ 455 w 501"/>
                <a:gd name="T39" fmla="*/ 207 h 215"/>
                <a:gd name="T40" fmla="*/ 501 w 501"/>
                <a:gd name="T41" fmla="*/ 200 h 2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01" h="215">
                  <a:moveTo>
                    <a:pt x="501" y="199"/>
                  </a:moveTo>
                  <a:lnTo>
                    <a:pt x="501" y="64"/>
                  </a:lnTo>
                  <a:lnTo>
                    <a:pt x="424" y="67"/>
                  </a:lnTo>
                  <a:lnTo>
                    <a:pt x="378" y="66"/>
                  </a:lnTo>
                  <a:lnTo>
                    <a:pt x="334" y="64"/>
                  </a:lnTo>
                  <a:lnTo>
                    <a:pt x="289" y="61"/>
                  </a:lnTo>
                  <a:lnTo>
                    <a:pt x="243" y="54"/>
                  </a:lnTo>
                  <a:lnTo>
                    <a:pt x="197" y="47"/>
                  </a:lnTo>
                  <a:lnTo>
                    <a:pt x="151" y="37"/>
                  </a:lnTo>
                  <a:lnTo>
                    <a:pt x="81" y="19"/>
                  </a:lnTo>
                  <a:lnTo>
                    <a:pt x="22" y="0"/>
                  </a:lnTo>
                  <a:lnTo>
                    <a:pt x="0" y="181"/>
                  </a:lnTo>
                  <a:lnTo>
                    <a:pt x="69" y="193"/>
                  </a:lnTo>
                  <a:lnTo>
                    <a:pt x="157" y="206"/>
                  </a:lnTo>
                  <a:lnTo>
                    <a:pt x="200" y="210"/>
                  </a:lnTo>
                  <a:lnTo>
                    <a:pt x="244" y="214"/>
                  </a:lnTo>
                  <a:lnTo>
                    <a:pt x="299" y="215"/>
                  </a:lnTo>
                  <a:lnTo>
                    <a:pt x="354" y="215"/>
                  </a:lnTo>
                  <a:lnTo>
                    <a:pt x="408" y="210"/>
                  </a:lnTo>
                  <a:lnTo>
                    <a:pt x="455" y="206"/>
                  </a:lnTo>
                  <a:lnTo>
                    <a:pt x="501" y="19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CC660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2548" name="Freeform 58"/>
            <p:cNvSpPr>
              <a:spLocks/>
            </p:cNvSpPr>
            <p:nvPr/>
          </p:nvSpPr>
          <p:spPr bwMode="auto">
            <a:xfrm>
              <a:off x="2247" y="965"/>
              <a:ext cx="691" cy="1079"/>
            </a:xfrm>
            <a:custGeom>
              <a:avLst/>
              <a:gdLst>
                <a:gd name="T0" fmla="*/ 691 w 691"/>
                <a:gd name="T1" fmla="*/ 0 h 1079"/>
                <a:gd name="T2" fmla="*/ 580 w 691"/>
                <a:gd name="T3" fmla="*/ 120 h 1079"/>
                <a:gd name="T4" fmla="*/ 445 w 691"/>
                <a:gd name="T5" fmla="*/ 294 h 1079"/>
                <a:gd name="T6" fmla="*/ 340 w 691"/>
                <a:gd name="T7" fmla="*/ 402 h 1079"/>
                <a:gd name="T8" fmla="*/ 243 w 691"/>
                <a:gd name="T9" fmla="*/ 465 h 1079"/>
                <a:gd name="T10" fmla="*/ 162 w 691"/>
                <a:gd name="T11" fmla="*/ 536 h 1079"/>
                <a:gd name="T12" fmla="*/ 96 w 691"/>
                <a:gd name="T13" fmla="*/ 617 h 1079"/>
                <a:gd name="T14" fmla="*/ 61 w 691"/>
                <a:gd name="T15" fmla="*/ 689 h 1079"/>
                <a:gd name="T16" fmla="*/ 128 w 691"/>
                <a:gd name="T17" fmla="*/ 715 h 1079"/>
                <a:gd name="T18" fmla="*/ 183 w 691"/>
                <a:gd name="T19" fmla="*/ 664 h 1079"/>
                <a:gd name="T20" fmla="*/ 253 w 691"/>
                <a:gd name="T21" fmla="*/ 612 h 1079"/>
                <a:gd name="T22" fmla="*/ 285 w 691"/>
                <a:gd name="T23" fmla="*/ 614 h 1079"/>
                <a:gd name="T24" fmla="*/ 279 w 691"/>
                <a:gd name="T25" fmla="*/ 665 h 1079"/>
                <a:gd name="T26" fmla="*/ 277 w 691"/>
                <a:gd name="T27" fmla="*/ 716 h 1079"/>
                <a:gd name="T28" fmla="*/ 284 w 691"/>
                <a:gd name="T29" fmla="*/ 777 h 1079"/>
                <a:gd name="T30" fmla="*/ 310 w 691"/>
                <a:gd name="T31" fmla="*/ 851 h 1079"/>
                <a:gd name="T32" fmla="*/ 351 w 691"/>
                <a:gd name="T33" fmla="*/ 917 h 1079"/>
                <a:gd name="T34" fmla="*/ 403 w 691"/>
                <a:gd name="T35" fmla="*/ 974 h 1079"/>
                <a:gd name="T36" fmla="*/ 467 w 691"/>
                <a:gd name="T37" fmla="*/ 1018 h 1079"/>
                <a:gd name="T38" fmla="*/ 539 w 691"/>
                <a:gd name="T39" fmla="*/ 1052 h 1079"/>
                <a:gd name="T40" fmla="*/ 616 w 691"/>
                <a:gd name="T41" fmla="*/ 1072 h 1079"/>
                <a:gd name="T42" fmla="*/ 691 w 691"/>
                <a:gd name="T43" fmla="*/ 1079 h 1079"/>
                <a:gd name="T44" fmla="*/ 668 w 691"/>
                <a:gd name="T45" fmla="*/ 909 h 1079"/>
                <a:gd name="T46" fmla="*/ 635 w 691"/>
                <a:gd name="T47" fmla="*/ 904 h 1079"/>
                <a:gd name="T48" fmla="*/ 604 w 691"/>
                <a:gd name="T49" fmla="*/ 895 h 1079"/>
                <a:gd name="T50" fmla="*/ 556 w 691"/>
                <a:gd name="T51" fmla="*/ 868 h 1079"/>
                <a:gd name="T52" fmla="*/ 512 w 691"/>
                <a:gd name="T53" fmla="*/ 823 h 1079"/>
                <a:gd name="T54" fmla="*/ 483 w 691"/>
                <a:gd name="T55" fmla="*/ 779 h 1079"/>
                <a:gd name="T56" fmla="*/ 468 w 691"/>
                <a:gd name="T57" fmla="*/ 740 h 1079"/>
                <a:gd name="T58" fmla="*/ 457 w 691"/>
                <a:gd name="T59" fmla="*/ 686 h 1079"/>
                <a:gd name="T60" fmla="*/ 459 w 691"/>
                <a:gd name="T61" fmla="*/ 619 h 1079"/>
                <a:gd name="T62" fmla="*/ 469 w 691"/>
                <a:gd name="T63" fmla="*/ 569 h 1079"/>
                <a:gd name="T64" fmla="*/ 484 w 691"/>
                <a:gd name="T65" fmla="*/ 532 h 1079"/>
                <a:gd name="T66" fmla="*/ 499 w 691"/>
                <a:gd name="T67" fmla="*/ 512 h 1079"/>
                <a:gd name="T68" fmla="*/ 574 w 691"/>
                <a:gd name="T69" fmla="*/ 469 h 1079"/>
                <a:gd name="T70" fmla="*/ 669 w 691"/>
                <a:gd name="T71" fmla="*/ 455 h 1079"/>
                <a:gd name="T72" fmla="*/ 691 w 691"/>
                <a:gd name="T73" fmla="*/ 302 h 1079"/>
                <a:gd name="T74" fmla="*/ 643 w 691"/>
                <a:gd name="T75" fmla="*/ 302 h 10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91" h="1079">
                  <a:moveTo>
                    <a:pt x="691" y="237"/>
                  </a:moveTo>
                  <a:lnTo>
                    <a:pt x="691" y="0"/>
                  </a:lnTo>
                  <a:lnTo>
                    <a:pt x="634" y="59"/>
                  </a:lnTo>
                  <a:lnTo>
                    <a:pt x="580" y="120"/>
                  </a:lnTo>
                  <a:lnTo>
                    <a:pt x="511" y="206"/>
                  </a:lnTo>
                  <a:lnTo>
                    <a:pt x="445" y="294"/>
                  </a:lnTo>
                  <a:lnTo>
                    <a:pt x="385" y="378"/>
                  </a:lnTo>
                  <a:lnTo>
                    <a:pt x="340" y="402"/>
                  </a:lnTo>
                  <a:lnTo>
                    <a:pt x="296" y="428"/>
                  </a:lnTo>
                  <a:lnTo>
                    <a:pt x="243" y="465"/>
                  </a:lnTo>
                  <a:lnTo>
                    <a:pt x="192" y="506"/>
                  </a:lnTo>
                  <a:lnTo>
                    <a:pt x="162" y="536"/>
                  </a:lnTo>
                  <a:lnTo>
                    <a:pt x="120" y="584"/>
                  </a:lnTo>
                  <a:lnTo>
                    <a:pt x="96" y="617"/>
                  </a:lnTo>
                  <a:lnTo>
                    <a:pt x="77" y="652"/>
                  </a:lnTo>
                  <a:lnTo>
                    <a:pt x="61" y="689"/>
                  </a:lnTo>
                  <a:lnTo>
                    <a:pt x="0" y="873"/>
                  </a:lnTo>
                  <a:lnTo>
                    <a:pt x="128" y="715"/>
                  </a:lnTo>
                  <a:lnTo>
                    <a:pt x="149" y="692"/>
                  </a:lnTo>
                  <a:lnTo>
                    <a:pt x="183" y="664"/>
                  </a:lnTo>
                  <a:lnTo>
                    <a:pt x="217" y="637"/>
                  </a:lnTo>
                  <a:lnTo>
                    <a:pt x="253" y="612"/>
                  </a:lnTo>
                  <a:lnTo>
                    <a:pt x="291" y="589"/>
                  </a:lnTo>
                  <a:lnTo>
                    <a:pt x="285" y="614"/>
                  </a:lnTo>
                  <a:lnTo>
                    <a:pt x="281" y="639"/>
                  </a:lnTo>
                  <a:lnTo>
                    <a:pt x="279" y="665"/>
                  </a:lnTo>
                  <a:lnTo>
                    <a:pt x="277" y="690"/>
                  </a:lnTo>
                  <a:lnTo>
                    <a:pt x="277" y="716"/>
                  </a:lnTo>
                  <a:lnTo>
                    <a:pt x="280" y="746"/>
                  </a:lnTo>
                  <a:lnTo>
                    <a:pt x="284" y="777"/>
                  </a:lnTo>
                  <a:lnTo>
                    <a:pt x="295" y="815"/>
                  </a:lnTo>
                  <a:lnTo>
                    <a:pt x="310" y="851"/>
                  </a:lnTo>
                  <a:lnTo>
                    <a:pt x="328" y="885"/>
                  </a:lnTo>
                  <a:lnTo>
                    <a:pt x="351" y="917"/>
                  </a:lnTo>
                  <a:lnTo>
                    <a:pt x="376" y="947"/>
                  </a:lnTo>
                  <a:lnTo>
                    <a:pt x="403" y="974"/>
                  </a:lnTo>
                  <a:lnTo>
                    <a:pt x="434" y="998"/>
                  </a:lnTo>
                  <a:lnTo>
                    <a:pt x="467" y="1018"/>
                  </a:lnTo>
                  <a:lnTo>
                    <a:pt x="502" y="1037"/>
                  </a:lnTo>
                  <a:lnTo>
                    <a:pt x="539" y="1052"/>
                  </a:lnTo>
                  <a:lnTo>
                    <a:pt x="577" y="1064"/>
                  </a:lnTo>
                  <a:lnTo>
                    <a:pt x="616" y="1072"/>
                  </a:lnTo>
                  <a:lnTo>
                    <a:pt x="656" y="1078"/>
                  </a:lnTo>
                  <a:lnTo>
                    <a:pt x="691" y="1079"/>
                  </a:lnTo>
                  <a:lnTo>
                    <a:pt x="691" y="908"/>
                  </a:lnTo>
                  <a:lnTo>
                    <a:pt x="668" y="909"/>
                  </a:lnTo>
                  <a:lnTo>
                    <a:pt x="651" y="907"/>
                  </a:lnTo>
                  <a:lnTo>
                    <a:pt x="635" y="904"/>
                  </a:lnTo>
                  <a:lnTo>
                    <a:pt x="620" y="900"/>
                  </a:lnTo>
                  <a:lnTo>
                    <a:pt x="604" y="895"/>
                  </a:lnTo>
                  <a:lnTo>
                    <a:pt x="579" y="882"/>
                  </a:lnTo>
                  <a:lnTo>
                    <a:pt x="556" y="868"/>
                  </a:lnTo>
                  <a:lnTo>
                    <a:pt x="530" y="845"/>
                  </a:lnTo>
                  <a:lnTo>
                    <a:pt x="512" y="823"/>
                  </a:lnTo>
                  <a:lnTo>
                    <a:pt x="495" y="799"/>
                  </a:lnTo>
                  <a:lnTo>
                    <a:pt x="483" y="779"/>
                  </a:lnTo>
                  <a:lnTo>
                    <a:pt x="473" y="757"/>
                  </a:lnTo>
                  <a:lnTo>
                    <a:pt x="468" y="740"/>
                  </a:lnTo>
                  <a:lnTo>
                    <a:pt x="463" y="722"/>
                  </a:lnTo>
                  <a:lnTo>
                    <a:pt x="457" y="686"/>
                  </a:lnTo>
                  <a:lnTo>
                    <a:pt x="457" y="652"/>
                  </a:lnTo>
                  <a:lnTo>
                    <a:pt x="459" y="619"/>
                  </a:lnTo>
                  <a:lnTo>
                    <a:pt x="465" y="585"/>
                  </a:lnTo>
                  <a:lnTo>
                    <a:pt x="469" y="569"/>
                  </a:lnTo>
                  <a:lnTo>
                    <a:pt x="474" y="552"/>
                  </a:lnTo>
                  <a:lnTo>
                    <a:pt x="484" y="532"/>
                  </a:lnTo>
                  <a:lnTo>
                    <a:pt x="492" y="522"/>
                  </a:lnTo>
                  <a:lnTo>
                    <a:pt x="499" y="512"/>
                  </a:lnTo>
                  <a:lnTo>
                    <a:pt x="529" y="482"/>
                  </a:lnTo>
                  <a:lnTo>
                    <a:pt x="574" y="469"/>
                  </a:lnTo>
                  <a:lnTo>
                    <a:pt x="618" y="460"/>
                  </a:lnTo>
                  <a:lnTo>
                    <a:pt x="669" y="455"/>
                  </a:lnTo>
                  <a:lnTo>
                    <a:pt x="691" y="455"/>
                  </a:lnTo>
                  <a:lnTo>
                    <a:pt x="691" y="302"/>
                  </a:lnTo>
                  <a:lnTo>
                    <a:pt x="684" y="301"/>
                  </a:lnTo>
                  <a:lnTo>
                    <a:pt x="643" y="302"/>
                  </a:lnTo>
                  <a:lnTo>
                    <a:pt x="691" y="2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CC660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2549" name="Freeform 59"/>
            <p:cNvSpPr>
              <a:spLocks/>
            </p:cNvSpPr>
            <p:nvPr/>
          </p:nvSpPr>
          <p:spPr bwMode="auto">
            <a:xfrm>
              <a:off x="2847" y="1298"/>
              <a:ext cx="474" cy="714"/>
            </a:xfrm>
            <a:custGeom>
              <a:avLst/>
              <a:gdLst>
                <a:gd name="T0" fmla="*/ 0 w 474"/>
                <a:gd name="T1" fmla="*/ 705 h 714"/>
                <a:gd name="T2" fmla="*/ 48 w 474"/>
                <a:gd name="T3" fmla="*/ 712 h 714"/>
                <a:gd name="T4" fmla="*/ 98 w 474"/>
                <a:gd name="T5" fmla="*/ 714 h 714"/>
                <a:gd name="T6" fmla="*/ 171 w 474"/>
                <a:gd name="T7" fmla="*/ 707 h 714"/>
                <a:gd name="T8" fmla="*/ 240 w 474"/>
                <a:gd name="T9" fmla="*/ 685 h 714"/>
                <a:gd name="T10" fmla="*/ 304 w 474"/>
                <a:gd name="T11" fmla="*/ 652 h 714"/>
                <a:gd name="T12" fmla="*/ 360 w 474"/>
                <a:gd name="T13" fmla="*/ 607 h 714"/>
                <a:gd name="T14" fmla="*/ 408 w 474"/>
                <a:gd name="T15" fmla="*/ 553 h 714"/>
                <a:gd name="T16" fmla="*/ 443 w 474"/>
                <a:gd name="T17" fmla="*/ 491 h 714"/>
                <a:gd name="T18" fmla="*/ 466 w 474"/>
                <a:gd name="T19" fmla="*/ 423 h 714"/>
                <a:gd name="T20" fmla="*/ 474 w 474"/>
                <a:gd name="T21" fmla="*/ 349 h 714"/>
                <a:gd name="T22" fmla="*/ 470 w 474"/>
                <a:gd name="T23" fmla="*/ 307 h 714"/>
                <a:gd name="T24" fmla="*/ 463 w 474"/>
                <a:gd name="T25" fmla="*/ 267 h 714"/>
                <a:gd name="T26" fmla="*/ 450 w 474"/>
                <a:gd name="T27" fmla="*/ 229 h 714"/>
                <a:gd name="T28" fmla="*/ 412 w 474"/>
                <a:gd name="T29" fmla="*/ 160 h 714"/>
                <a:gd name="T30" fmla="*/ 359 w 474"/>
                <a:gd name="T31" fmla="*/ 103 h 714"/>
                <a:gd name="T32" fmla="*/ 293 w 474"/>
                <a:gd name="T33" fmla="*/ 56 h 714"/>
                <a:gd name="T34" fmla="*/ 218 w 474"/>
                <a:gd name="T35" fmla="*/ 22 h 714"/>
                <a:gd name="T36" fmla="*/ 133 w 474"/>
                <a:gd name="T37" fmla="*/ 3 h 714"/>
                <a:gd name="T38" fmla="*/ 45 w 474"/>
                <a:gd name="T39" fmla="*/ 0 h 714"/>
                <a:gd name="T40" fmla="*/ 0 w 474"/>
                <a:gd name="T41" fmla="*/ 100 h 714"/>
                <a:gd name="T42" fmla="*/ 50 w 474"/>
                <a:gd name="T43" fmla="*/ 93 h 714"/>
                <a:gd name="T44" fmla="*/ 118 w 474"/>
                <a:gd name="T45" fmla="*/ 93 h 714"/>
                <a:gd name="T46" fmla="*/ 180 w 474"/>
                <a:gd name="T47" fmla="*/ 103 h 714"/>
                <a:gd name="T48" fmla="*/ 234 w 474"/>
                <a:gd name="T49" fmla="*/ 124 h 714"/>
                <a:gd name="T50" fmla="*/ 279 w 474"/>
                <a:gd name="T51" fmla="*/ 157 h 714"/>
                <a:gd name="T52" fmla="*/ 314 w 474"/>
                <a:gd name="T53" fmla="*/ 200 h 714"/>
                <a:gd name="T54" fmla="*/ 340 w 474"/>
                <a:gd name="T55" fmla="*/ 252 h 714"/>
                <a:gd name="T56" fmla="*/ 354 w 474"/>
                <a:gd name="T57" fmla="*/ 315 h 714"/>
                <a:gd name="T58" fmla="*/ 357 w 474"/>
                <a:gd name="T59" fmla="*/ 378 h 714"/>
                <a:gd name="T60" fmla="*/ 348 w 474"/>
                <a:gd name="T61" fmla="*/ 430 h 714"/>
                <a:gd name="T62" fmla="*/ 330 w 474"/>
                <a:gd name="T63" fmla="*/ 475 h 714"/>
                <a:gd name="T64" fmla="*/ 302 w 474"/>
                <a:gd name="T65" fmla="*/ 515 h 714"/>
                <a:gd name="T66" fmla="*/ 265 w 474"/>
                <a:gd name="T67" fmla="*/ 548 h 714"/>
                <a:gd name="T68" fmla="*/ 223 w 474"/>
                <a:gd name="T69" fmla="*/ 574 h 714"/>
                <a:gd name="T70" fmla="*/ 173 w 474"/>
                <a:gd name="T71" fmla="*/ 592 h 714"/>
                <a:gd name="T72" fmla="*/ 119 w 474"/>
                <a:gd name="T73" fmla="*/ 604 h 714"/>
                <a:gd name="T74" fmla="*/ 68 w 474"/>
                <a:gd name="T75" fmla="*/ 607 h 714"/>
                <a:gd name="T76" fmla="*/ 21 w 474"/>
                <a:gd name="T77" fmla="*/ 601 h 71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74"/>
                <a:gd name="T118" fmla="*/ 0 h 714"/>
                <a:gd name="T119" fmla="*/ 474 w 474"/>
                <a:gd name="T120" fmla="*/ 714 h 71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74" h="714">
                  <a:moveTo>
                    <a:pt x="0" y="593"/>
                  </a:moveTo>
                  <a:lnTo>
                    <a:pt x="0" y="705"/>
                  </a:lnTo>
                  <a:lnTo>
                    <a:pt x="23" y="709"/>
                  </a:lnTo>
                  <a:lnTo>
                    <a:pt x="48" y="712"/>
                  </a:lnTo>
                  <a:lnTo>
                    <a:pt x="72" y="713"/>
                  </a:lnTo>
                  <a:lnTo>
                    <a:pt x="98" y="714"/>
                  </a:lnTo>
                  <a:lnTo>
                    <a:pt x="135" y="712"/>
                  </a:lnTo>
                  <a:lnTo>
                    <a:pt x="171" y="707"/>
                  </a:lnTo>
                  <a:lnTo>
                    <a:pt x="206" y="697"/>
                  </a:lnTo>
                  <a:lnTo>
                    <a:pt x="240" y="685"/>
                  </a:lnTo>
                  <a:lnTo>
                    <a:pt x="273" y="670"/>
                  </a:lnTo>
                  <a:lnTo>
                    <a:pt x="304" y="652"/>
                  </a:lnTo>
                  <a:lnTo>
                    <a:pt x="333" y="631"/>
                  </a:lnTo>
                  <a:lnTo>
                    <a:pt x="360" y="607"/>
                  </a:lnTo>
                  <a:lnTo>
                    <a:pt x="385" y="581"/>
                  </a:lnTo>
                  <a:lnTo>
                    <a:pt x="408" y="553"/>
                  </a:lnTo>
                  <a:lnTo>
                    <a:pt x="427" y="523"/>
                  </a:lnTo>
                  <a:lnTo>
                    <a:pt x="443" y="491"/>
                  </a:lnTo>
                  <a:lnTo>
                    <a:pt x="456" y="458"/>
                  </a:lnTo>
                  <a:lnTo>
                    <a:pt x="466" y="423"/>
                  </a:lnTo>
                  <a:lnTo>
                    <a:pt x="472" y="387"/>
                  </a:lnTo>
                  <a:lnTo>
                    <a:pt x="474" y="349"/>
                  </a:lnTo>
                  <a:lnTo>
                    <a:pt x="473" y="328"/>
                  </a:lnTo>
                  <a:lnTo>
                    <a:pt x="470" y="307"/>
                  </a:lnTo>
                  <a:lnTo>
                    <a:pt x="467" y="287"/>
                  </a:lnTo>
                  <a:lnTo>
                    <a:pt x="463" y="267"/>
                  </a:lnTo>
                  <a:lnTo>
                    <a:pt x="456" y="248"/>
                  </a:lnTo>
                  <a:lnTo>
                    <a:pt x="450" y="229"/>
                  </a:lnTo>
                  <a:lnTo>
                    <a:pt x="433" y="193"/>
                  </a:lnTo>
                  <a:lnTo>
                    <a:pt x="412" y="160"/>
                  </a:lnTo>
                  <a:lnTo>
                    <a:pt x="387" y="130"/>
                  </a:lnTo>
                  <a:lnTo>
                    <a:pt x="359" y="103"/>
                  </a:lnTo>
                  <a:lnTo>
                    <a:pt x="328" y="78"/>
                  </a:lnTo>
                  <a:lnTo>
                    <a:pt x="293" y="56"/>
                  </a:lnTo>
                  <a:lnTo>
                    <a:pt x="257" y="38"/>
                  </a:lnTo>
                  <a:lnTo>
                    <a:pt x="218" y="22"/>
                  </a:lnTo>
                  <a:lnTo>
                    <a:pt x="177" y="10"/>
                  </a:lnTo>
                  <a:lnTo>
                    <a:pt x="133" y="3"/>
                  </a:lnTo>
                  <a:lnTo>
                    <a:pt x="90" y="0"/>
                  </a:lnTo>
                  <a:lnTo>
                    <a:pt x="45" y="0"/>
                  </a:lnTo>
                  <a:lnTo>
                    <a:pt x="0" y="5"/>
                  </a:lnTo>
                  <a:lnTo>
                    <a:pt x="0" y="100"/>
                  </a:lnTo>
                  <a:lnTo>
                    <a:pt x="14" y="97"/>
                  </a:lnTo>
                  <a:lnTo>
                    <a:pt x="50" y="93"/>
                  </a:lnTo>
                  <a:lnTo>
                    <a:pt x="86" y="92"/>
                  </a:lnTo>
                  <a:lnTo>
                    <a:pt x="118" y="93"/>
                  </a:lnTo>
                  <a:lnTo>
                    <a:pt x="151" y="96"/>
                  </a:lnTo>
                  <a:lnTo>
                    <a:pt x="180" y="103"/>
                  </a:lnTo>
                  <a:lnTo>
                    <a:pt x="208" y="112"/>
                  </a:lnTo>
                  <a:lnTo>
                    <a:pt x="234" y="124"/>
                  </a:lnTo>
                  <a:lnTo>
                    <a:pt x="258" y="139"/>
                  </a:lnTo>
                  <a:lnTo>
                    <a:pt x="279" y="157"/>
                  </a:lnTo>
                  <a:lnTo>
                    <a:pt x="298" y="177"/>
                  </a:lnTo>
                  <a:lnTo>
                    <a:pt x="314" y="200"/>
                  </a:lnTo>
                  <a:lnTo>
                    <a:pt x="328" y="225"/>
                  </a:lnTo>
                  <a:lnTo>
                    <a:pt x="340" y="252"/>
                  </a:lnTo>
                  <a:lnTo>
                    <a:pt x="348" y="282"/>
                  </a:lnTo>
                  <a:lnTo>
                    <a:pt x="354" y="315"/>
                  </a:lnTo>
                  <a:lnTo>
                    <a:pt x="357" y="349"/>
                  </a:lnTo>
                  <a:lnTo>
                    <a:pt x="357" y="378"/>
                  </a:lnTo>
                  <a:lnTo>
                    <a:pt x="354" y="405"/>
                  </a:lnTo>
                  <a:lnTo>
                    <a:pt x="348" y="430"/>
                  </a:lnTo>
                  <a:lnTo>
                    <a:pt x="340" y="453"/>
                  </a:lnTo>
                  <a:lnTo>
                    <a:pt x="330" y="475"/>
                  </a:lnTo>
                  <a:lnTo>
                    <a:pt x="317" y="496"/>
                  </a:lnTo>
                  <a:lnTo>
                    <a:pt x="302" y="515"/>
                  </a:lnTo>
                  <a:lnTo>
                    <a:pt x="285" y="532"/>
                  </a:lnTo>
                  <a:lnTo>
                    <a:pt x="265" y="548"/>
                  </a:lnTo>
                  <a:lnTo>
                    <a:pt x="245" y="562"/>
                  </a:lnTo>
                  <a:lnTo>
                    <a:pt x="223" y="574"/>
                  </a:lnTo>
                  <a:lnTo>
                    <a:pt x="198" y="583"/>
                  </a:lnTo>
                  <a:lnTo>
                    <a:pt x="173" y="592"/>
                  </a:lnTo>
                  <a:lnTo>
                    <a:pt x="148" y="598"/>
                  </a:lnTo>
                  <a:lnTo>
                    <a:pt x="119" y="604"/>
                  </a:lnTo>
                  <a:lnTo>
                    <a:pt x="91" y="606"/>
                  </a:lnTo>
                  <a:lnTo>
                    <a:pt x="68" y="607"/>
                  </a:lnTo>
                  <a:lnTo>
                    <a:pt x="44" y="605"/>
                  </a:lnTo>
                  <a:lnTo>
                    <a:pt x="21" y="601"/>
                  </a:lnTo>
                  <a:lnTo>
                    <a:pt x="0" y="59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50" name="Freeform 60"/>
            <p:cNvSpPr>
              <a:spLocks/>
            </p:cNvSpPr>
            <p:nvPr/>
          </p:nvSpPr>
          <p:spPr bwMode="auto">
            <a:xfrm>
              <a:off x="2847" y="808"/>
              <a:ext cx="374" cy="464"/>
            </a:xfrm>
            <a:custGeom>
              <a:avLst/>
              <a:gdLst>
                <a:gd name="T0" fmla="*/ 0 w 374"/>
                <a:gd name="T1" fmla="*/ 301 h 464"/>
                <a:gd name="T2" fmla="*/ 0 w 374"/>
                <a:gd name="T3" fmla="*/ 464 h 464"/>
                <a:gd name="T4" fmla="*/ 45 w 374"/>
                <a:gd name="T5" fmla="*/ 404 h 464"/>
                <a:gd name="T6" fmla="*/ 89 w 374"/>
                <a:gd name="T7" fmla="*/ 346 h 464"/>
                <a:gd name="T8" fmla="*/ 179 w 374"/>
                <a:gd name="T9" fmla="*/ 232 h 464"/>
                <a:gd name="T10" fmla="*/ 224 w 374"/>
                <a:gd name="T11" fmla="*/ 176 h 464"/>
                <a:gd name="T12" fmla="*/ 273 w 374"/>
                <a:gd name="T13" fmla="*/ 118 h 464"/>
                <a:gd name="T14" fmla="*/ 322 w 374"/>
                <a:gd name="T15" fmla="*/ 60 h 464"/>
                <a:gd name="T16" fmla="*/ 374 w 374"/>
                <a:gd name="T17" fmla="*/ 0 h 464"/>
                <a:gd name="T18" fmla="*/ 281 w 374"/>
                <a:gd name="T19" fmla="*/ 20 h 464"/>
                <a:gd name="T20" fmla="*/ 235 w 374"/>
                <a:gd name="T21" fmla="*/ 27 h 464"/>
                <a:gd name="T22" fmla="*/ 189 w 374"/>
                <a:gd name="T23" fmla="*/ 34 h 464"/>
                <a:gd name="T24" fmla="*/ 142 w 374"/>
                <a:gd name="T25" fmla="*/ 39 h 464"/>
                <a:gd name="T26" fmla="*/ 95 w 374"/>
                <a:gd name="T27" fmla="*/ 42 h 464"/>
                <a:gd name="T28" fmla="*/ 47 w 374"/>
                <a:gd name="T29" fmla="*/ 46 h 464"/>
                <a:gd name="T30" fmla="*/ 0 w 374"/>
                <a:gd name="T31" fmla="*/ 46 h 464"/>
                <a:gd name="T32" fmla="*/ 0 w 374"/>
                <a:gd name="T33" fmla="*/ 128 h 464"/>
                <a:gd name="T34" fmla="*/ 51 w 374"/>
                <a:gd name="T35" fmla="*/ 121 h 464"/>
                <a:gd name="T36" fmla="*/ 104 w 374"/>
                <a:gd name="T37" fmla="*/ 114 h 464"/>
                <a:gd name="T38" fmla="*/ 158 w 374"/>
                <a:gd name="T39" fmla="*/ 103 h 464"/>
                <a:gd name="T40" fmla="*/ 213 w 374"/>
                <a:gd name="T41" fmla="*/ 90 h 464"/>
                <a:gd name="T42" fmla="*/ 155 w 374"/>
                <a:gd name="T43" fmla="*/ 140 h 464"/>
                <a:gd name="T44" fmla="*/ 100 w 374"/>
                <a:gd name="T45" fmla="*/ 192 h 464"/>
                <a:gd name="T46" fmla="*/ 48 w 374"/>
                <a:gd name="T47" fmla="*/ 246 h 464"/>
                <a:gd name="T48" fmla="*/ 0 w 374"/>
                <a:gd name="T49" fmla="*/ 301 h 4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4"/>
                <a:gd name="T76" fmla="*/ 0 h 464"/>
                <a:gd name="T77" fmla="*/ 374 w 374"/>
                <a:gd name="T78" fmla="*/ 464 h 46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4" h="464">
                  <a:moveTo>
                    <a:pt x="0" y="301"/>
                  </a:moveTo>
                  <a:lnTo>
                    <a:pt x="0" y="464"/>
                  </a:lnTo>
                  <a:lnTo>
                    <a:pt x="45" y="404"/>
                  </a:lnTo>
                  <a:lnTo>
                    <a:pt x="89" y="346"/>
                  </a:lnTo>
                  <a:lnTo>
                    <a:pt x="179" y="232"/>
                  </a:lnTo>
                  <a:lnTo>
                    <a:pt x="224" y="176"/>
                  </a:lnTo>
                  <a:lnTo>
                    <a:pt x="273" y="118"/>
                  </a:lnTo>
                  <a:lnTo>
                    <a:pt x="322" y="60"/>
                  </a:lnTo>
                  <a:lnTo>
                    <a:pt x="374" y="0"/>
                  </a:lnTo>
                  <a:lnTo>
                    <a:pt x="281" y="20"/>
                  </a:lnTo>
                  <a:lnTo>
                    <a:pt x="235" y="27"/>
                  </a:lnTo>
                  <a:lnTo>
                    <a:pt x="189" y="34"/>
                  </a:lnTo>
                  <a:lnTo>
                    <a:pt x="142" y="39"/>
                  </a:lnTo>
                  <a:lnTo>
                    <a:pt x="95" y="42"/>
                  </a:lnTo>
                  <a:lnTo>
                    <a:pt x="47" y="46"/>
                  </a:lnTo>
                  <a:lnTo>
                    <a:pt x="0" y="46"/>
                  </a:lnTo>
                  <a:lnTo>
                    <a:pt x="0" y="128"/>
                  </a:lnTo>
                  <a:lnTo>
                    <a:pt x="51" y="121"/>
                  </a:lnTo>
                  <a:lnTo>
                    <a:pt x="104" y="114"/>
                  </a:lnTo>
                  <a:lnTo>
                    <a:pt x="158" y="103"/>
                  </a:lnTo>
                  <a:lnTo>
                    <a:pt x="213" y="90"/>
                  </a:lnTo>
                  <a:lnTo>
                    <a:pt x="155" y="140"/>
                  </a:lnTo>
                  <a:lnTo>
                    <a:pt x="100" y="192"/>
                  </a:lnTo>
                  <a:lnTo>
                    <a:pt x="48" y="246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51" name="Freeform 61"/>
            <p:cNvSpPr>
              <a:spLocks/>
            </p:cNvSpPr>
            <p:nvPr/>
          </p:nvSpPr>
          <p:spPr bwMode="auto">
            <a:xfrm>
              <a:off x="2471" y="796"/>
              <a:ext cx="376" cy="144"/>
            </a:xfrm>
            <a:custGeom>
              <a:avLst/>
              <a:gdLst>
                <a:gd name="T0" fmla="*/ 376 w 376"/>
                <a:gd name="T1" fmla="*/ 140 h 144"/>
                <a:gd name="T2" fmla="*/ 376 w 376"/>
                <a:gd name="T3" fmla="*/ 58 h 144"/>
                <a:gd name="T4" fmla="*/ 331 w 376"/>
                <a:gd name="T5" fmla="*/ 57 h 144"/>
                <a:gd name="T6" fmla="*/ 287 w 376"/>
                <a:gd name="T7" fmla="*/ 54 h 144"/>
                <a:gd name="T8" fmla="*/ 242 w 376"/>
                <a:gd name="T9" fmla="*/ 50 h 144"/>
                <a:gd name="T10" fmla="*/ 197 w 376"/>
                <a:gd name="T11" fmla="*/ 44 h 144"/>
                <a:gd name="T12" fmla="*/ 152 w 376"/>
                <a:gd name="T13" fmla="*/ 36 h 144"/>
                <a:gd name="T14" fmla="*/ 106 w 376"/>
                <a:gd name="T15" fmla="*/ 26 h 144"/>
                <a:gd name="T16" fmla="*/ 60 w 376"/>
                <a:gd name="T17" fmla="*/ 14 h 144"/>
                <a:gd name="T18" fmla="*/ 14 w 376"/>
                <a:gd name="T19" fmla="*/ 0 h 144"/>
                <a:gd name="T20" fmla="*/ 0 w 376"/>
                <a:gd name="T21" fmla="*/ 116 h 144"/>
                <a:gd name="T22" fmla="*/ 50 w 376"/>
                <a:gd name="T23" fmla="*/ 125 h 144"/>
                <a:gd name="T24" fmla="*/ 100 w 376"/>
                <a:gd name="T25" fmla="*/ 132 h 144"/>
                <a:gd name="T26" fmla="*/ 148 w 376"/>
                <a:gd name="T27" fmla="*/ 138 h 144"/>
                <a:gd name="T28" fmla="*/ 195 w 376"/>
                <a:gd name="T29" fmla="*/ 141 h 144"/>
                <a:gd name="T30" fmla="*/ 241 w 376"/>
                <a:gd name="T31" fmla="*/ 143 h 144"/>
                <a:gd name="T32" fmla="*/ 286 w 376"/>
                <a:gd name="T33" fmla="*/ 144 h 144"/>
                <a:gd name="T34" fmla="*/ 331 w 376"/>
                <a:gd name="T35" fmla="*/ 143 h 144"/>
                <a:gd name="T36" fmla="*/ 376 w 376"/>
                <a:gd name="T37" fmla="*/ 140 h 1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6"/>
                <a:gd name="T58" fmla="*/ 0 h 144"/>
                <a:gd name="T59" fmla="*/ 376 w 376"/>
                <a:gd name="T60" fmla="*/ 144 h 1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6" h="144">
                  <a:moveTo>
                    <a:pt x="376" y="140"/>
                  </a:moveTo>
                  <a:lnTo>
                    <a:pt x="376" y="58"/>
                  </a:lnTo>
                  <a:lnTo>
                    <a:pt x="331" y="57"/>
                  </a:lnTo>
                  <a:lnTo>
                    <a:pt x="287" y="54"/>
                  </a:lnTo>
                  <a:lnTo>
                    <a:pt x="242" y="50"/>
                  </a:lnTo>
                  <a:lnTo>
                    <a:pt x="197" y="44"/>
                  </a:lnTo>
                  <a:lnTo>
                    <a:pt x="152" y="36"/>
                  </a:lnTo>
                  <a:lnTo>
                    <a:pt x="106" y="26"/>
                  </a:lnTo>
                  <a:lnTo>
                    <a:pt x="60" y="14"/>
                  </a:lnTo>
                  <a:lnTo>
                    <a:pt x="14" y="0"/>
                  </a:lnTo>
                  <a:lnTo>
                    <a:pt x="0" y="116"/>
                  </a:lnTo>
                  <a:lnTo>
                    <a:pt x="50" y="125"/>
                  </a:lnTo>
                  <a:lnTo>
                    <a:pt x="100" y="132"/>
                  </a:lnTo>
                  <a:lnTo>
                    <a:pt x="148" y="138"/>
                  </a:lnTo>
                  <a:lnTo>
                    <a:pt x="195" y="141"/>
                  </a:lnTo>
                  <a:lnTo>
                    <a:pt x="241" y="143"/>
                  </a:lnTo>
                  <a:lnTo>
                    <a:pt x="286" y="144"/>
                  </a:lnTo>
                  <a:lnTo>
                    <a:pt x="331" y="143"/>
                  </a:lnTo>
                  <a:lnTo>
                    <a:pt x="376" y="14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52" name="Freeform 62"/>
            <p:cNvSpPr>
              <a:spLocks/>
            </p:cNvSpPr>
            <p:nvPr/>
          </p:nvSpPr>
          <p:spPr bwMode="auto">
            <a:xfrm>
              <a:off x="2675" y="1109"/>
              <a:ext cx="172" cy="227"/>
            </a:xfrm>
            <a:custGeom>
              <a:avLst/>
              <a:gdLst>
                <a:gd name="T0" fmla="*/ 172 w 172"/>
                <a:gd name="T1" fmla="*/ 163 h 227"/>
                <a:gd name="T2" fmla="*/ 172 w 172"/>
                <a:gd name="T3" fmla="*/ 0 h 227"/>
                <a:gd name="T4" fmla="*/ 127 w 172"/>
                <a:gd name="T5" fmla="*/ 55 h 227"/>
                <a:gd name="T6" fmla="*/ 84 w 172"/>
                <a:gd name="T7" fmla="*/ 112 h 227"/>
                <a:gd name="T8" fmla="*/ 0 w 172"/>
                <a:gd name="T9" fmla="*/ 227 h 227"/>
                <a:gd name="T10" fmla="*/ 43 w 172"/>
                <a:gd name="T11" fmla="*/ 209 h 227"/>
                <a:gd name="T12" fmla="*/ 85 w 172"/>
                <a:gd name="T13" fmla="*/ 195 h 227"/>
                <a:gd name="T14" fmla="*/ 125 w 172"/>
                <a:gd name="T15" fmla="*/ 183 h 227"/>
                <a:gd name="T16" fmla="*/ 163 w 172"/>
                <a:gd name="T17" fmla="*/ 173 h 227"/>
                <a:gd name="T18" fmla="*/ 172 w 172"/>
                <a:gd name="T19" fmla="*/ 163 h 2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2"/>
                <a:gd name="T31" fmla="*/ 0 h 227"/>
                <a:gd name="T32" fmla="*/ 172 w 172"/>
                <a:gd name="T33" fmla="*/ 227 h 2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2" h="227">
                  <a:moveTo>
                    <a:pt x="172" y="163"/>
                  </a:moveTo>
                  <a:lnTo>
                    <a:pt x="172" y="0"/>
                  </a:lnTo>
                  <a:lnTo>
                    <a:pt x="127" y="55"/>
                  </a:lnTo>
                  <a:lnTo>
                    <a:pt x="84" y="112"/>
                  </a:lnTo>
                  <a:lnTo>
                    <a:pt x="0" y="227"/>
                  </a:lnTo>
                  <a:lnTo>
                    <a:pt x="43" y="209"/>
                  </a:lnTo>
                  <a:lnTo>
                    <a:pt x="85" y="195"/>
                  </a:lnTo>
                  <a:lnTo>
                    <a:pt x="125" y="183"/>
                  </a:lnTo>
                  <a:lnTo>
                    <a:pt x="163" y="173"/>
                  </a:lnTo>
                  <a:lnTo>
                    <a:pt x="172" y="1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53" name="Freeform 63"/>
            <p:cNvSpPr>
              <a:spLocks/>
            </p:cNvSpPr>
            <p:nvPr/>
          </p:nvSpPr>
          <p:spPr bwMode="auto">
            <a:xfrm>
              <a:off x="2331" y="1303"/>
              <a:ext cx="516" cy="379"/>
            </a:xfrm>
            <a:custGeom>
              <a:avLst/>
              <a:gdLst>
                <a:gd name="T0" fmla="*/ 516 w 516"/>
                <a:gd name="T1" fmla="*/ 95 h 379"/>
                <a:gd name="T2" fmla="*/ 516 w 516"/>
                <a:gd name="T3" fmla="*/ 0 h 379"/>
                <a:gd name="T4" fmla="*/ 480 w 516"/>
                <a:gd name="T5" fmla="*/ 7 h 379"/>
                <a:gd name="T6" fmla="*/ 445 w 516"/>
                <a:gd name="T7" fmla="*/ 15 h 379"/>
                <a:gd name="T8" fmla="*/ 411 w 516"/>
                <a:gd name="T9" fmla="*/ 27 h 379"/>
                <a:gd name="T10" fmla="*/ 374 w 516"/>
                <a:gd name="T11" fmla="*/ 40 h 379"/>
                <a:gd name="T12" fmla="*/ 337 w 516"/>
                <a:gd name="T13" fmla="*/ 56 h 379"/>
                <a:gd name="T14" fmla="*/ 301 w 516"/>
                <a:gd name="T15" fmla="*/ 75 h 379"/>
                <a:gd name="T16" fmla="*/ 265 w 516"/>
                <a:gd name="T17" fmla="*/ 94 h 379"/>
                <a:gd name="T18" fmla="*/ 228 w 516"/>
                <a:gd name="T19" fmla="*/ 116 h 379"/>
                <a:gd name="T20" fmla="*/ 194 w 516"/>
                <a:gd name="T21" fmla="*/ 140 h 379"/>
                <a:gd name="T22" fmla="*/ 160 w 516"/>
                <a:gd name="T23" fmla="*/ 165 h 379"/>
                <a:gd name="T24" fmla="*/ 129 w 516"/>
                <a:gd name="T25" fmla="*/ 192 h 379"/>
                <a:gd name="T26" fmla="*/ 100 w 516"/>
                <a:gd name="T27" fmla="*/ 220 h 379"/>
                <a:gd name="T28" fmla="*/ 73 w 516"/>
                <a:gd name="T29" fmla="*/ 249 h 379"/>
                <a:gd name="T30" fmla="*/ 49 w 516"/>
                <a:gd name="T31" fmla="*/ 281 h 379"/>
                <a:gd name="T32" fmla="*/ 28 w 516"/>
                <a:gd name="T33" fmla="*/ 312 h 379"/>
                <a:gd name="T34" fmla="*/ 12 w 516"/>
                <a:gd name="T35" fmla="*/ 345 h 379"/>
                <a:gd name="T36" fmla="*/ 6 w 516"/>
                <a:gd name="T37" fmla="*/ 362 h 379"/>
                <a:gd name="T38" fmla="*/ 0 w 516"/>
                <a:gd name="T39" fmla="*/ 379 h 379"/>
                <a:gd name="T40" fmla="*/ 19 w 516"/>
                <a:gd name="T41" fmla="*/ 356 h 379"/>
                <a:gd name="T42" fmla="*/ 41 w 516"/>
                <a:gd name="T43" fmla="*/ 332 h 379"/>
                <a:gd name="T44" fmla="*/ 67 w 516"/>
                <a:gd name="T45" fmla="*/ 310 h 379"/>
                <a:gd name="T46" fmla="*/ 95 w 516"/>
                <a:gd name="T47" fmla="*/ 287 h 379"/>
                <a:gd name="T48" fmla="*/ 126 w 516"/>
                <a:gd name="T49" fmla="*/ 265 h 379"/>
                <a:gd name="T50" fmla="*/ 159 w 516"/>
                <a:gd name="T51" fmla="*/ 244 h 379"/>
                <a:gd name="T52" fmla="*/ 194 w 516"/>
                <a:gd name="T53" fmla="*/ 222 h 379"/>
                <a:gd name="T54" fmla="*/ 229 w 516"/>
                <a:gd name="T55" fmla="*/ 203 h 379"/>
                <a:gd name="T56" fmla="*/ 265 w 516"/>
                <a:gd name="T57" fmla="*/ 183 h 379"/>
                <a:gd name="T58" fmla="*/ 303 w 516"/>
                <a:gd name="T59" fmla="*/ 166 h 379"/>
                <a:gd name="T60" fmla="*/ 340 w 516"/>
                <a:gd name="T61" fmla="*/ 149 h 379"/>
                <a:gd name="T62" fmla="*/ 376 w 516"/>
                <a:gd name="T63" fmla="*/ 134 h 379"/>
                <a:gd name="T64" fmla="*/ 413 w 516"/>
                <a:gd name="T65" fmla="*/ 121 h 379"/>
                <a:gd name="T66" fmla="*/ 449 w 516"/>
                <a:gd name="T67" fmla="*/ 110 h 379"/>
                <a:gd name="T68" fmla="*/ 482 w 516"/>
                <a:gd name="T69" fmla="*/ 102 h 379"/>
                <a:gd name="T70" fmla="*/ 516 w 516"/>
                <a:gd name="T71" fmla="*/ 95 h 3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6"/>
                <a:gd name="T109" fmla="*/ 0 h 379"/>
                <a:gd name="T110" fmla="*/ 516 w 516"/>
                <a:gd name="T111" fmla="*/ 379 h 37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6" h="379">
                  <a:moveTo>
                    <a:pt x="516" y="95"/>
                  </a:moveTo>
                  <a:lnTo>
                    <a:pt x="516" y="0"/>
                  </a:lnTo>
                  <a:lnTo>
                    <a:pt x="480" y="7"/>
                  </a:lnTo>
                  <a:lnTo>
                    <a:pt x="445" y="15"/>
                  </a:lnTo>
                  <a:lnTo>
                    <a:pt x="411" y="27"/>
                  </a:lnTo>
                  <a:lnTo>
                    <a:pt x="374" y="40"/>
                  </a:lnTo>
                  <a:lnTo>
                    <a:pt x="337" y="56"/>
                  </a:lnTo>
                  <a:lnTo>
                    <a:pt x="301" y="75"/>
                  </a:lnTo>
                  <a:lnTo>
                    <a:pt x="265" y="94"/>
                  </a:lnTo>
                  <a:lnTo>
                    <a:pt x="228" y="116"/>
                  </a:lnTo>
                  <a:lnTo>
                    <a:pt x="194" y="140"/>
                  </a:lnTo>
                  <a:lnTo>
                    <a:pt x="160" y="165"/>
                  </a:lnTo>
                  <a:lnTo>
                    <a:pt x="129" y="192"/>
                  </a:lnTo>
                  <a:lnTo>
                    <a:pt x="100" y="220"/>
                  </a:lnTo>
                  <a:lnTo>
                    <a:pt x="73" y="249"/>
                  </a:lnTo>
                  <a:lnTo>
                    <a:pt x="49" y="281"/>
                  </a:lnTo>
                  <a:lnTo>
                    <a:pt x="28" y="312"/>
                  </a:lnTo>
                  <a:lnTo>
                    <a:pt x="12" y="345"/>
                  </a:lnTo>
                  <a:lnTo>
                    <a:pt x="6" y="362"/>
                  </a:lnTo>
                  <a:lnTo>
                    <a:pt x="0" y="379"/>
                  </a:lnTo>
                  <a:lnTo>
                    <a:pt x="19" y="356"/>
                  </a:lnTo>
                  <a:lnTo>
                    <a:pt x="41" y="332"/>
                  </a:lnTo>
                  <a:lnTo>
                    <a:pt x="67" y="310"/>
                  </a:lnTo>
                  <a:lnTo>
                    <a:pt x="95" y="287"/>
                  </a:lnTo>
                  <a:lnTo>
                    <a:pt x="126" y="265"/>
                  </a:lnTo>
                  <a:lnTo>
                    <a:pt x="159" y="244"/>
                  </a:lnTo>
                  <a:lnTo>
                    <a:pt x="194" y="222"/>
                  </a:lnTo>
                  <a:lnTo>
                    <a:pt x="229" y="203"/>
                  </a:lnTo>
                  <a:lnTo>
                    <a:pt x="265" y="183"/>
                  </a:lnTo>
                  <a:lnTo>
                    <a:pt x="303" y="166"/>
                  </a:lnTo>
                  <a:lnTo>
                    <a:pt x="340" y="149"/>
                  </a:lnTo>
                  <a:lnTo>
                    <a:pt x="376" y="134"/>
                  </a:lnTo>
                  <a:lnTo>
                    <a:pt x="413" y="121"/>
                  </a:lnTo>
                  <a:lnTo>
                    <a:pt x="449" y="110"/>
                  </a:lnTo>
                  <a:lnTo>
                    <a:pt x="482" y="102"/>
                  </a:lnTo>
                  <a:lnTo>
                    <a:pt x="516" y="9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54" name="Freeform 64"/>
            <p:cNvSpPr>
              <a:spLocks/>
            </p:cNvSpPr>
            <p:nvPr/>
          </p:nvSpPr>
          <p:spPr bwMode="auto">
            <a:xfrm>
              <a:off x="2554" y="1452"/>
              <a:ext cx="293" cy="551"/>
            </a:xfrm>
            <a:custGeom>
              <a:avLst/>
              <a:gdLst>
                <a:gd name="T0" fmla="*/ 293 w 293"/>
                <a:gd name="T1" fmla="*/ 551 h 551"/>
                <a:gd name="T2" fmla="*/ 293 w 293"/>
                <a:gd name="T3" fmla="*/ 439 h 551"/>
                <a:gd name="T4" fmla="*/ 274 w 293"/>
                <a:gd name="T5" fmla="*/ 433 h 551"/>
                <a:gd name="T6" fmla="*/ 258 w 293"/>
                <a:gd name="T7" fmla="*/ 423 h 551"/>
                <a:gd name="T8" fmla="*/ 241 w 293"/>
                <a:gd name="T9" fmla="*/ 413 h 551"/>
                <a:gd name="T10" fmla="*/ 226 w 293"/>
                <a:gd name="T11" fmla="*/ 401 h 551"/>
                <a:gd name="T12" fmla="*/ 210 w 293"/>
                <a:gd name="T13" fmla="*/ 389 h 551"/>
                <a:gd name="T14" fmla="*/ 196 w 293"/>
                <a:gd name="T15" fmla="*/ 375 h 551"/>
                <a:gd name="T16" fmla="*/ 171 w 293"/>
                <a:gd name="T17" fmla="*/ 344 h 551"/>
                <a:gd name="T18" fmla="*/ 160 w 293"/>
                <a:gd name="T19" fmla="*/ 328 h 551"/>
                <a:gd name="T20" fmla="*/ 149 w 293"/>
                <a:gd name="T21" fmla="*/ 309 h 551"/>
                <a:gd name="T22" fmla="*/ 140 w 293"/>
                <a:gd name="T23" fmla="*/ 291 h 551"/>
                <a:gd name="T24" fmla="*/ 134 w 293"/>
                <a:gd name="T25" fmla="*/ 271 h 551"/>
                <a:gd name="T26" fmla="*/ 127 w 293"/>
                <a:gd name="T27" fmla="*/ 251 h 551"/>
                <a:gd name="T28" fmla="*/ 123 w 293"/>
                <a:gd name="T29" fmla="*/ 230 h 551"/>
                <a:gd name="T30" fmla="*/ 120 w 293"/>
                <a:gd name="T31" fmla="*/ 208 h 551"/>
                <a:gd name="T32" fmla="*/ 119 w 293"/>
                <a:gd name="T33" fmla="*/ 187 h 551"/>
                <a:gd name="T34" fmla="*/ 119 w 293"/>
                <a:gd name="T35" fmla="*/ 156 h 551"/>
                <a:gd name="T36" fmla="*/ 121 w 293"/>
                <a:gd name="T37" fmla="*/ 128 h 551"/>
                <a:gd name="T38" fmla="*/ 124 w 293"/>
                <a:gd name="T39" fmla="*/ 102 h 551"/>
                <a:gd name="T40" fmla="*/ 131 w 293"/>
                <a:gd name="T41" fmla="*/ 77 h 551"/>
                <a:gd name="T42" fmla="*/ 138 w 293"/>
                <a:gd name="T43" fmla="*/ 55 h 551"/>
                <a:gd name="T44" fmla="*/ 148 w 293"/>
                <a:gd name="T45" fmla="*/ 34 h 551"/>
                <a:gd name="T46" fmla="*/ 160 w 293"/>
                <a:gd name="T47" fmla="*/ 16 h 551"/>
                <a:gd name="T48" fmla="*/ 173 w 293"/>
                <a:gd name="T49" fmla="*/ 0 h 551"/>
                <a:gd name="T50" fmla="*/ 29 w 293"/>
                <a:gd name="T51" fmla="*/ 63 h 551"/>
                <a:gd name="T52" fmla="*/ 23 w 293"/>
                <a:gd name="T53" fmla="*/ 78 h 551"/>
                <a:gd name="T54" fmla="*/ 17 w 293"/>
                <a:gd name="T55" fmla="*/ 96 h 551"/>
                <a:gd name="T56" fmla="*/ 7 w 293"/>
                <a:gd name="T57" fmla="*/ 134 h 551"/>
                <a:gd name="T58" fmla="*/ 2 w 293"/>
                <a:gd name="T59" fmla="*/ 173 h 551"/>
                <a:gd name="T60" fmla="*/ 0 w 293"/>
                <a:gd name="T61" fmla="*/ 209 h 551"/>
                <a:gd name="T62" fmla="*/ 1 w 293"/>
                <a:gd name="T63" fmla="*/ 241 h 551"/>
                <a:gd name="T64" fmla="*/ 5 w 293"/>
                <a:gd name="T65" fmla="*/ 272 h 551"/>
                <a:gd name="T66" fmla="*/ 12 w 293"/>
                <a:gd name="T67" fmla="*/ 303 h 551"/>
                <a:gd name="T68" fmla="*/ 21 w 293"/>
                <a:gd name="T69" fmla="*/ 331 h 551"/>
                <a:gd name="T70" fmla="*/ 33 w 293"/>
                <a:gd name="T71" fmla="*/ 358 h 551"/>
                <a:gd name="T72" fmla="*/ 47 w 293"/>
                <a:gd name="T73" fmla="*/ 384 h 551"/>
                <a:gd name="T74" fmla="*/ 65 w 293"/>
                <a:gd name="T75" fmla="*/ 409 h 551"/>
                <a:gd name="T76" fmla="*/ 83 w 293"/>
                <a:gd name="T77" fmla="*/ 431 h 551"/>
                <a:gd name="T78" fmla="*/ 105 w 293"/>
                <a:gd name="T79" fmla="*/ 453 h 551"/>
                <a:gd name="T80" fmla="*/ 127 w 293"/>
                <a:gd name="T81" fmla="*/ 473 h 551"/>
                <a:gd name="T82" fmla="*/ 151 w 293"/>
                <a:gd name="T83" fmla="*/ 490 h 551"/>
                <a:gd name="T84" fmla="*/ 177 w 293"/>
                <a:gd name="T85" fmla="*/ 506 h 551"/>
                <a:gd name="T86" fmla="*/ 204 w 293"/>
                <a:gd name="T87" fmla="*/ 520 h 551"/>
                <a:gd name="T88" fmla="*/ 233 w 293"/>
                <a:gd name="T89" fmla="*/ 532 h 551"/>
                <a:gd name="T90" fmla="*/ 262 w 293"/>
                <a:gd name="T91" fmla="*/ 543 h 551"/>
                <a:gd name="T92" fmla="*/ 293 w 293"/>
                <a:gd name="T93" fmla="*/ 551 h 55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93"/>
                <a:gd name="T142" fmla="*/ 0 h 551"/>
                <a:gd name="T143" fmla="*/ 293 w 293"/>
                <a:gd name="T144" fmla="*/ 551 h 55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93" h="551">
                  <a:moveTo>
                    <a:pt x="293" y="551"/>
                  </a:moveTo>
                  <a:lnTo>
                    <a:pt x="293" y="439"/>
                  </a:lnTo>
                  <a:lnTo>
                    <a:pt x="274" y="433"/>
                  </a:lnTo>
                  <a:lnTo>
                    <a:pt x="258" y="423"/>
                  </a:lnTo>
                  <a:lnTo>
                    <a:pt x="241" y="413"/>
                  </a:lnTo>
                  <a:lnTo>
                    <a:pt x="226" y="401"/>
                  </a:lnTo>
                  <a:lnTo>
                    <a:pt x="210" y="389"/>
                  </a:lnTo>
                  <a:lnTo>
                    <a:pt x="196" y="375"/>
                  </a:lnTo>
                  <a:lnTo>
                    <a:pt x="171" y="344"/>
                  </a:lnTo>
                  <a:lnTo>
                    <a:pt x="160" y="328"/>
                  </a:lnTo>
                  <a:lnTo>
                    <a:pt x="149" y="309"/>
                  </a:lnTo>
                  <a:lnTo>
                    <a:pt x="140" y="291"/>
                  </a:lnTo>
                  <a:lnTo>
                    <a:pt x="134" y="271"/>
                  </a:lnTo>
                  <a:lnTo>
                    <a:pt x="127" y="251"/>
                  </a:lnTo>
                  <a:lnTo>
                    <a:pt x="123" y="230"/>
                  </a:lnTo>
                  <a:lnTo>
                    <a:pt x="120" y="208"/>
                  </a:lnTo>
                  <a:lnTo>
                    <a:pt x="119" y="187"/>
                  </a:lnTo>
                  <a:lnTo>
                    <a:pt x="119" y="156"/>
                  </a:lnTo>
                  <a:lnTo>
                    <a:pt x="121" y="128"/>
                  </a:lnTo>
                  <a:lnTo>
                    <a:pt x="124" y="102"/>
                  </a:lnTo>
                  <a:lnTo>
                    <a:pt x="131" y="77"/>
                  </a:lnTo>
                  <a:lnTo>
                    <a:pt x="138" y="55"/>
                  </a:lnTo>
                  <a:lnTo>
                    <a:pt x="148" y="34"/>
                  </a:lnTo>
                  <a:lnTo>
                    <a:pt x="160" y="16"/>
                  </a:lnTo>
                  <a:lnTo>
                    <a:pt x="173" y="0"/>
                  </a:lnTo>
                  <a:lnTo>
                    <a:pt x="29" y="63"/>
                  </a:lnTo>
                  <a:lnTo>
                    <a:pt x="23" y="78"/>
                  </a:lnTo>
                  <a:lnTo>
                    <a:pt x="17" y="96"/>
                  </a:lnTo>
                  <a:lnTo>
                    <a:pt x="7" y="134"/>
                  </a:lnTo>
                  <a:lnTo>
                    <a:pt x="2" y="173"/>
                  </a:lnTo>
                  <a:lnTo>
                    <a:pt x="0" y="209"/>
                  </a:lnTo>
                  <a:lnTo>
                    <a:pt x="1" y="241"/>
                  </a:lnTo>
                  <a:lnTo>
                    <a:pt x="5" y="272"/>
                  </a:lnTo>
                  <a:lnTo>
                    <a:pt x="12" y="303"/>
                  </a:lnTo>
                  <a:lnTo>
                    <a:pt x="21" y="331"/>
                  </a:lnTo>
                  <a:lnTo>
                    <a:pt x="33" y="358"/>
                  </a:lnTo>
                  <a:lnTo>
                    <a:pt x="47" y="384"/>
                  </a:lnTo>
                  <a:lnTo>
                    <a:pt x="65" y="409"/>
                  </a:lnTo>
                  <a:lnTo>
                    <a:pt x="83" y="431"/>
                  </a:lnTo>
                  <a:lnTo>
                    <a:pt x="105" y="453"/>
                  </a:lnTo>
                  <a:lnTo>
                    <a:pt x="127" y="473"/>
                  </a:lnTo>
                  <a:lnTo>
                    <a:pt x="151" y="490"/>
                  </a:lnTo>
                  <a:lnTo>
                    <a:pt x="177" y="506"/>
                  </a:lnTo>
                  <a:lnTo>
                    <a:pt x="204" y="520"/>
                  </a:lnTo>
                  <a:lnTo>
                    <a:pt x="233" y="532"/>
                  </a:lnTo>
                  <a:lnTo>
                    <a:pt x="262" y="543"/>
                  </a:lnTo>
                  <a:lnTo>
                    <a:pt x="293" y="55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55" name="Freeform 65"/>
            <p:cNvSpPr>
              <a:spLocks/>
            </p:cNvSpPr>
            <p:nvPr/>
          </p:nvSpPr>
          <p:spPr bwMode="auto">
            <a:xfrm>
              <a:off x="2498" y="827"/>
              <a:ext cx="620" cy="96"/>
            </a:xfrm>
            <a:custGeom>
              <a:avLst/>
              <a:gdLst>
                <a:gd name="T0" fmla="*/ 5 w 620"/>
                <a:gd name="T1" fmla="*/ 0 h 96"/>
                <a:gd name="T2" fmla="*/ 44 w 620"/>
                <a:gd name="T3" fmla="*/ 9 h 96"/>
                <a:gd name="T4" fmla="*/ 83 w 620"/>
                <a:gd name="T5" fmla="*/ 18 h 96"/>
                <a:gd name="T6" fmla="*/ 122 w 620"/>
                <a:gd name="T7" fmla="*/ 24 h 96"/>
                <a:gd name="T8" fmla="*/ 160 w 620"/>
                <a:gd name="T9" fmla="*/ 31 h 96"/>
                <a:gd name="T10" fmla="*/ 197 w 620"/>
                <a:gd name="T11" fmla="*/ 36 h 96"/>
                <a:gd name="T12" fmla="*/ 235 w 620"/>
                <a:gd name="T13" fmla="*/ 40 h 96"/>
                <a:gd name="T14" fmla="*/ 310 w 620"/>
                <a:gd name="T15" fmla="*/ 44 h 96"/>
                <a:gd name="T16" fmla="*/ 385 w 620"/>
                <a:gd name="T17" fmla="*/ 45 h 96"/>
                <a:gd name="T18" fmla="*/ 461 w 620"/>
                <a:gd name="T19" fmla="*/ 42 h 96"/>
                <a:gd name="T20" fmla="*/ 540 w 620"/>
                <a:gd name="T21" fmla="*/ 36 h 96"/>
                <a:gd name="T22" fmla="*/ 620 w 620"/>
                <a:gd name="T23" fmla="*/ 28 h 96"/>
                <a:gd name="T24" fmla="*/ 540 w 620"/>
                <a:gd name="T25" fmla="*/ 49 h 96"/>
                <a:gd name="T26" fmla="*/ 462 w 620"/>
                <a:gd name="T27" fmla="*/ 68 h 96"/>
                <a:gd name="T28" fmla="*/ 424 w 620"/>
                <a:gd name="T29" fmla="*/ 75 h 96"/>
                <a:gd name="T30" fmla="*/ 386 w 620"/>
                <a:gd name="T31" fmla="*/ 82 h 96"/>
                <a:gd name="T32" fmla="*/ 347 w 620"/>
                <a:gd name="T33" fmla="*/ 87 h 96"/>
                <a:gd name="T34" fmla="*/ 311 w 620"/>
                <a:gd name="T35" fmla="*/ 92 h 96"/>
                <a:gd name="T36" fmla="*/ 273 w 620"/>
                <a:gd name="T37" fmla="*/ 94 h 96"/>
                <a:gd name="T38" fmla="*/ 234 w 620"/>
                <a:gd name="T39" fmla="*/ 96 h 96"/>
                <a:gd name="T40" fmla="*/ 196 w 620"/>
                <a:gd name="T41" fmla="*/ 96 h 96"/>
                <a:gd name="T42" fmla="*/ 157 w 620"/>
                <a:gd name="T43" fmla="*/ 94 h 96"/>
                <a:gd name="T44" fmla="*/ 119 w 620"/>
                <a:gd name="T45" fmla="*/ 91 h 96"/>
                <a:gd name="T46" fmla="*/ 80 w 620"/>
                <a:gd name="T47" fmla="*/ 86 h 96"/>
                <a:gd name="T48" fmla="*/ 40 w 620"/>
                <a:gd name="T49" fmla="*/ 81 h 96"/>
                <a:gd name="T50" fmla="*/ 0 w 620"/>
                <a:gd name="T51" fmla="*/ 73 h 96"/>
                <a:gd name="T52" fmla="*/ 116 w 620"/>
                <a:gd name="T53" fmla="*/ 72 h 96"/>
                <a:gd name="T54" fmla="*/ 233 w 620"/>
                <a:gd name="T55" fmla="*/ 68 h 96"/>
                <a:gd name="T56" fmla="*/ 216 w 620"/>
                <a:gd name="T57" fmla="*/ 66 h 96"/>
                <a:gd name="T58" fmla="*/ 198 w 620"/>
                <a:gd name="T59" fmla="*/ 63 h 96"/>
                <a:gd name="T60" fmla="*/ 168 w 620"/>
                <a:gd name="T61" fmla="*/ 58 h 96"/>
                <a:gd name="T62" fmla="*/ 141 w 620"/>
                <a:gd name="T63" fmla="*/ 53 h 96"/>
                <a:gd name="T64" fmla="*/ 116 w 620"/>
                <a:gd name="T65" fmla="*/ 45 h 96"/>
                <a:gd name="T66" fmla="*/ 90 w 620"/>
                <a:gd name="T67" fmla="*/ 37 h 96"/>
                <a:gd name="T68" fmla="*/ 65 w 620"/>
                <a:gd name="T69" fmla="*/ 27 h 96"/>
                <a:gd name="T70" fmla="*/ 36 w 620"/>
                <a:gd name="T71" fmla="*/ 15 h 96"/>
                <a:gd name="T72" fmla="*/ 5 w 620"/>
                <a:gd name="T73" fmla="*/ 0 h 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20"/>
                <a:gd name="T112" fmla="*/ 0 h 96"/>
                <a:gd name="T113" fmla="*/ 620 w 620"/>
                <a:gd name="T114" fmla="*/ 96 h 9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20" h="96">
                  <a:moveTo>
                    <a:pt x="5" y="0"/>
                  </a:moveTo>
                  <a:lnTo>
                    <a:pt x="44" y="9"/>
                  </a:lnTo>
                  <a:lnTo>
                    <a:pt x="83" y="18"/>
                  </a:lnTo>
                  <a:lnTo>
                    <a:pt x="122" y="24"/>
                  </a:lnTo>
                  <a:lnTo>
                    <a:pt x="160" y="31"/>
                  </a:lnTo>
                  <a:lnTo>
                    <a:pt x="197" y="36"/>
                  </a:lnTo>
                  <a:lnTo>
                    <a:pt x="235" y="40"/>
                  </a:lnTo>
                  <a:lnTo>
                    <a:pt x="310" y="44"/>
                  </a:lnTo>
                  <a:lnTo>
                    <a:pt x="385" y="45"/>
                  </a:lnTo>
                  <a:lnTo>
                    <a:pt x="461" y="42"/>
                  </a:lnTo>
                  <a:lnTo>
                    <a:pt x="540" y="36"/>
                  </a:lnTo>
                  <a:lnTo>
                    <a:pt x="620" y="28"/>
                  </a:lnTo>
                  <a:lnTo>
                    <a:pt x="540" y="49"/>
                  </a:lnTo>
                  <a:lnTo>
                    <a:pt x="462" y="68"/>
                  </a:lnTo>
                  <a:lnTo>
                    <a:pt x="424" y="75"/>
                  </a:lnTo>
                  <a:lnTo>
                    <a:pt x="386" y="82"/>
                  </a:lnTo>
                  <a:lnTo>
                    <a:pt x="347" y="87"/>
                  </a:lnTo>
                  <a:lnTo>
                    <a:pt x="311" y="92"/>
                  </a:lnTo>
                  <a:lnTo>
                    <a:pt x="273" y="94"/>
                  </a:lnTo>
                  <a:lnTo>
                    <a:pt x="234" y="96"/>
                  </a:lnTo>
                  <a:lnTo>
                    <a:pt x="196" y="96"/>
                  </a:lnTo>
                  <a:lnTo>
                    <a:pt x="157" y="94"/>
                  </a:lnTo>
                  <a:lnTo>
                    <a:pt x="119" y="91"/>
                  </a:lnTo>
                  <a:lnTo>
                    <a:pt x="80" y="86"/>
                  </a:lnTo>
                  <a:lnTo>
                    <a:pt x="40" y="81"/>
                  </a:lnTo>
                  <a:lnTo>
                    <a:pt x="0" y="73"/>
                  </a:lnTo>
                  <a:lnTo>
                    <a:pt x="116" y="72"/>
                  </a:lnTo>
                  <a:lnTo>
                    <a:pt x="233" y="68"/>
                  </a:lnTo>
                  <a:lnTo>
                    <a:pt x="216" y="66"/>
                  </a:lnTo>
                  <a:lnTo>
                    <a:pt x="198" y="63"/>
                  </a:lnTo>
                  <a:lnTo>
                    <a:pt x="168" y="58"/>
                  </a:lnTo>
                  <a:lnTo>
                    <a:pt x="141" y="53"/>
                  </a:lnTo>
                  <a:lnTo>
                    <a:pt x="116" y="45"/>
                  </a:lnTo>
                  <a:lnTo>
                    <a:pt x="90" y="37"/>
                  </a:lnTo>
                  <a:lnTo>
                    <a:pt x="65" y="27"/>
                  </a:lnTo>
                  <a:lnTo>
                    <a:pt x="36" y="1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56" name="Freeform 66"/>
            <p:cNvSpPr>
              <a:spLocks/>
            </p:cNvSpPr>
            <p:nvPr/>
          </p:nvSpPr>
          <p:spPr bwMode="auto">
            <a:xfrm>
              <a:off x="2391" y="1312"/>
              <a:ext cx="622" cy="288"/>
            </a:xfrm>
            <a:custGeom>
              <a:avLst/>
              <a:gdLst>
                <a:gd name="T0" fmla="*/ 0 w 622"/>
                <a:gd name="T1" fmla="*/ 288 h 288"/>
                <a:gd name="T2" fmla="*/ 32 w 622"/>
                <a:gd name="T3" fmla="*/ 249 h 288"/>
                <a:gd name="T4" fmla="*/ 66 w 622"/>
                <a:gd name="T5" fmla="*/ 214 h 288"/>
                <a:gd name="T6" fmla="*/ 100 w 622"/>
                <a:gd name="T7" fmla="*/ 181 h 288"/>
                <a:gd name="T8" fmla="*/ 135 w 622"/>
                <a:gd name="T9" fmla="*/ 151 h 288"/>
                <a:gd name="T10" fmla="*/ 170 w 622"/>
                <a:gd name="T11" fmla="*/ 123 h 288"/>
                <a:gd name="T12" fmla="*/ 207 w 622"/>
                <a:gd name="T13" fmla="*/ 99 h 288"/>
                <a:gd name="T14" fmla="*/ 244 w 622"/>
                <a:gd name="T15" fmla="*/ 78 h 288"/>
                <a:gd name="T16" fmla="*/ 283 w 622"/>
                <a:gd name="T17" fmla="*/ 58 h 288"/>
                <a:gd name="T18" fmla="*/ 322 w 622"/>
                <a:gd name="T19" fmla="*/ 42 h 288"/>
                <a:gd name="T20" fmla="*/ 362 w 622"/>
                <a:gd name="T21" fmla="*/ 28 h 288"/>
                <a:gd name="T22" fmla="*/ 402 w 622"/>
                <a:gd name="T23" fmla="*/ 17 h 288"/>
                <a:gd name="T24" fmla="*/ 444 w 622"/>
                <a:gd name="T25" fmla="*/ 8 h 288"/>
                <a:gd name="T26" fmla="*/ 487 w 622"/>
                <a:gd name="T27" fmla="*/ 3 h 288"/>
                <a:gd name="T28" fmla="*/ 530 w 622"/>
                <a:gd name="T29" fmla="*/ 0 h 288"/>
                <a:gd name="T30" fmla="*/ 575 w 622"/>
                <a:gd name="T31" fmla="*/ 0 h 288"/>
                <a:gd name="T32" fmla="*/ 622 w 622"/>
                <a:gd name="T33" fmla="*/ 2 h 288"/>
                <a:gd name="T34" fmla="*/ 584 w 622"/>
                <a:gd name="T35" fmla="*/ 8 h 288"/>
                <a:gd name="T36" fmla="*/ 547 w 622"/>
                <a:gd name="T37" fmla="*/ 16 h 288"/>
                <a:gd name="T38" fmla="*/ 477 w 622"/>
                <a:gd name="T39" fmla="*/ 30 h 288"/>
                <a:gd name="T40" fmla="*/ 443 w 622"/>
                <a:gd name="T41" fmla="*/ 40 h 288"/>
                <a:gd name="T42" fmla="*/ 409 w 622"/>
                <a:gd name="T43" fmla="*/ 50 h 288"/>
                <a:gd name="T44" fmla="*/ 373 w 622"/>
                <a:gd name="T45" fmla="*/ 61 h 288"/>
                <a:gd name="T46" fmla="*/ 338 w 622"/>
                <a:gd name="T47" fmla="*/ 76 h 288"/>
                <a:gd name="T48" fmla="*/ 383 w 622"/>
                <a:gd name="T49" fmla="*/ 69 h 288"/>
                <a:gd name="T50" fmla="*/ 427 w 622"/>
                <a:gd name="T51" fmla="*/ 64 h 288"/>
                <a:gd name="T52" fmla="*/ 472 w 622"/>
                <a:gd name="T53" fmla="*/ 63 h 288"/>
                <a:gd name="T54" fmla="*/ 517 w 622"/>
                <a:gd name="T55" fmla="*/ 64 h 288"/>
                <a:gd name="T56" fmla="*/ 487 w 622"/>
                <a:gd name="T57" fmla="*/ 66 h 288"/>
                <a:gd name="T58" fmla="*/ 453 w 622"/>
                <a:gd name="T59" fmla="*/ 70 h 288"/>
                <a:gd name="T60" fmla="*/ 420 w 622"/>
                <a:gd name="T61" fmla="*/ 78 h 288"/>
                <a:gd name="T62" fmla="*/ 385 w 622"/>
                <a:gd name="T63" fmla="*/ 86 h 288"/>
                <a:gd name="T64" fmla="*/ 350 w 622"/>
                <a:gd name="T65" fmla="*/ 96 h 288"/>
                <a:gd name="T66" fmla="*/ 314 w 622"/>
                <a:gd name="T67" fmla="*/ 109 h 288"/>
                <a:gd name="T68" fmla="*/ 278 w 622"/>
                <a:gd name="T69" fmla="*/ 123 h 288"/>
                <a:gd name="T70" fmla="*/ 243 w 622"/>
                <a:gd name="T71" fmla="*/ 138 h 288"/>
                <a:gd name="T72" fmla="*/ 173 w 622"/>
                <a:gd name="T73" fmla="*/ 173 h 288"/>
                <a:gd name="T74" fmla="*/ 139 w 622"/>
                <a:gd name="T75" fmla="*/ 191 h 288"/>
                <a:gd name="T76" fmla="*/ 108 w 622"/>
                <a:gd name="T77" fmla="*/ 210 h 288"/>
                <a:gd name="T78" fmla="*/ 78 w 622"/>
                <a:gd name="T79" fmla="*/ 229 h 288"/>
                <a:gd name="T80" fmla="*/ 48 w 622"/>
                <a:gd name="T81" fmla="*/ 249 h 288"/>
                <a:gd name="T82" fmla="*/ 22 w 622"/>
                <a:gd name="T83" fmla="*/ 268 h 288"/>
                <a:gd name="T84" fmla="*/ 0 w 622"/>
                <a:gd name="T85" fmla="*/ 288 h 28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22"/>
                <a:gd name="T130" fmla="*/ 0 h 288"/>
                <a:gd name="T131" fmla="*/ 622 w 622"/>
                <a:gd name="T132" fmla="*/ 288 h 28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22" h="288">
                  <a:moveTo>
                    <a:pt x="0" y="288"/>
                  </a:moveTo>
                  <a:lnTo>
                    <a:pt x="32" y="249"/>
                  </a:lnTo>
                  <a:lnTo>
                    <a:pt x="66" y="214"/>
                  </a:lnTo>
                  <a:lnTo>
                    <a:pt x="100" y="181"/>
                  </a:lnTo>
                  <a:lnTo>
                    <a:pt x="135" y="151"/>
                  </a:lnTo>
                  <a:lnTo>
                    <a:pt x="170" y="123"/>
                  </a:lnTo>
                  <a:lnTo>
                    <a:pt x="207" y="99"/>
                  </a:lnTo>
                  <a:lnTo>
                    <a:pt x="244" y="78"/>
                  </a:lnTo>
                  <a:lnTo>
                    <a:pt x="283" y="58"/>
                  </a:lnTo>
                  <a:lnTo>
                    <a:pt x="322" y="42"/>
                  </a:lnTo>
                  <a:lnTo>
                    <a:pt x="362" y="28"/>
                  </a:lnTo>
                  <a:lnTo>
                    <a:pt x="402" y="17"/>
                  </a:lnTo>
                  <a:lnTo>
                    <a:pt x="444" y="8"/>
                  </a:lnTo>
                  <a:lnTo>
                    <a:pt x="487" y="3"/>
                  </a:lnTo>
                  <a:lnTo>
                    <a:pt x="530" y="0"/>
                  </a:lnTo>
                  <a:lnTo>
                    <a:pt x="575" y="0"/>
                  </a:lnTo>
                  <a:lnTo>
                    <a:pt x="622" y="2"/>
                  </a:lnTo>
                  <a:lnTo>
                    <a:pt x="584" y="8"/>
                  </a:lnTo>
                  <a:lnTo>
                    <a:pt x="547" y="16"/>
                  </a:lnTo>
                  <a:lnTo>
                    <a:pt x="477" y="30"/>
                  </a:lnTo>
                  <a:lnTo>
                    <a:pt x="443" y="40"/>
                  </a:lnTo>
                  <a:lnTo>
                    <a:pt x="409" y="50"/>
                  </a:lnTo>
                  <a:lnTo>
                    <a:pt x="373" y="61"/>
                  </a:lnTo>
                  <a:lnTo>
                    <a:pt x="338" y="76"/>
                  </a:lnTo>
                  <a:lnTo>
                    <a:pt x="383" y="69"/>
                  </a:lnTo>
                  <a:lnTo>
                    <a:pt x="427" y="64"/>
                  </a:lnTo>
                  <a:lnTo>
                    <a:pt x="472" y="63"/>
                  </a:lnTo>
                  <a:lnTo>
                    <a:pt x="517" y="64"/>
                  </a:lnTo>
                  <a:lnTo>
                    <a:pt x="487" y="66"/>
                  </a:lnTo>
                  <a:lnTo>
                    <a:pt x="453" y="70"/>
                  </a:lnTo>
                  <a:lnTo>
                    <a:pt x="420" y="78"/>
                  </a:lnTo>
                  <a:lnTo>
                    <a:pt x="385" y="86"/>
                  </a:lnTo>
                  <a:lnTo>
                    <a:pt x="350" y="96"/>
                  </a:lnTo>
                  <a:lnTo>
                    <a:pt x="314" y="109"/>
                  </a:lnTo>
                  <a:lnTo>
                    <a:pt x="278" y="123"/>
                  </a:lnTo>
                  <a:lnTo>
                    <a:pt x="243" y="138"/>
                  </a:lnTo>
                  <a:lnTo>
                    <a:pt x="173" y="173"/>
                  </a:lnTo>
                  <a:lnTo>
                    <a:pt x="139" y="191"/>
                  </a:lnTo>
                  <a:lnTo>
                    <a:pt x="108" y="210"/>
                  </a:lnTo>
                  <a:lnTo>
                    <a:pt x="78" y="229"/>
                  </a:lnTo>
                  <a:lnTo>
                    <a:pt x="48" y="249"/>
                  </a:lnTo>
                  <a:lnTo>
                    <a:pt x="22" y="268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57" name="Freeform 67"/>
            <p:cNvSpPr>
              <a:spLocks/>
            </p:cNvSpPr>
            <p:nvPr/>
          </p:nvSpPr>
          <p:spPr bwMode="auto">
            <a:xfrm>
              <a:off x="3022" y="1380"/>
              <a:ext cx="274" cy="545"/>
            </a:xfrm>
            <a:custGeom>
              <a:avLst/>
              <a:gdLst>
                <a:gd name="T0" fmla="*/ 152 w 274"/>
                <a:gd name="T1" fmla="*/ 18 h 545"/>
                <a:gd name="T2" fmla="*/ 187 w 274"/>
                <a:gd name="T3" fmla="*/ 56 h 545"/>
                <a:gd name="T4" fmla="*/ 217 w 274"/>
                <a:gd name="T5" fmla="*/ 96 h 545"/>
                <a:gd name="T6" fmla="*/ 240 w 274"/>
                <a:gd name="T7" fmla="*/ 139 h 545"/>
                <a:gd name="T8" fmla="*/ 258 w 274"/>
                <a:gd name="T9" fmla="*/ 181 h 545"/>
                <a:gd name="T10" fmla="*/ 270 w 274"/>
                <a:gd name="T11" fmla="*/ 223 h 545"/>
                <a:gd name="T12" fmla="*/ 274 w 274"/>
                <a:gd name="T13" fmla="*/ 265 h 545"/>
                <a:gd name="T14" fmla="*/ 273 w 274"/>
                <a:gd name="T15" fmla="*/ 307 h 545"/>
                <a:gd name="T16" fmla="*/ 265 w 274"/>
                <a:gd name="T17" fmla="*/ 348 h 545"/>
                <a:gd name="T18" fmla="*/ 251 w 274"/>
                <a:gd name="T19" fmla="*/ 385 h 545"/>
                <a:gd name="T20" fmla="*/ 231 w 274"/>
                <a:gd name="T21" fmla="*/ 421 h 545"/>
                <a:gd name="T22" fmla="*/ 204 w 274"/>
                <a:gd name="T23" fmla="*/ 453 h 545"/>
                <a:gd name="T24" fmla="*/ 169 w 274"/>
                <a:gd name="T25" fmla="*/ 482 h 545"/>
                <a:gd name="T26" fmla="*/ 129 w 274"/>
                <a:gd name="T27" fmla="*/ 506 h 545"/>
                <a:gd name="T28" fmla="*/ 83 w 274"/>
                <a:gd name="T29" fmla="*/ 525 h 545"/>
                <a:gd name="T30" fmla="*/ 29 w 274"/>
                <a:gd name="T31" fmla="*/ 539 h 545"/>
                <a:gd name="T32" fmla="*/ 37 w 274"/>
                <a:gd name="T33" fmla="*/ 524 h 545"/>
                <a:gd name="T34" fmla="*/ 102 w 274"/>
                <a:gd name="T35" fmla="*/ 484 h 545"/>
                <a:gd name="T36" fmla="*/ 151 w 274"/>
                <a:gd name="T37" fmla="*/ 442 h 545"/>
                <a:gd name="T38" fmla="*/ 184 w 274"/>
                <a:gd name="T39" fmla="*/ 396 h 545"/>
                <a:gd name="T40" fmla="*/ 203 w 274"/>
                <a:gd name="T41" fmla="*/ 346 h 545"/>
                <a:gd name="T42" fmla="*/ 206 w 274"/>
                <a:gd name="T43" fmla="*/ 291 h 545"/>
                <a:gd name="T44" fmla="*/ 195 w 274"/>
                <a:gd name="T45" fmla="*/ 228 h 545"/>
                <a:gd name="T46" fmla="*/ 171 w 274"/>
                <a:gd name="T47" fmla="*/ 157 h 545"/>
                <a:gd name="T48" fmla="*/ 169 w 274"/>
                <a:gd name="T49" fmla="*/ 131 h 545"/>
                <a:gd name="T50" fmla="*/ 191 w 274"/>
                <a:gd name="T51" fmla="*/ 152 h 545"/>
                <a:gd name="T52" fmla="*/ 206 w 274"/>
                <a:gd name="T53" fmla="*/ 172 h 545"/>
                <a:gd name="T54" fmla="*/ 220 w 274"/>
                <a:gd name="T55" fmla="*/ 199 h 545"/>
                <a:gd name="T56" fmla="*/ 225 w 274"/>
                <a:gd name="T57" fmla="*/ 200 h 545"/>
                <a:gd name="T58" fmla="*/ 214 w 274"/>
                <a:gd name="T59" fmla="*/ 154 h 545"/>
                <a:gd name="T60" fmla="*/ 195 w 274"/>
                <a:gd name="T61" fmla="*/ 103 h 545"/>
                <a:gd name="T62" fmla="*/ 168 w 274"/>
                <a:gd name="T63" fmla="*/ 54 h 545"/>
                <a:gd name="T64" fmla="*/ 131 w 274"/>
                <a:gd name="T65" fmla="*/ 0 h 54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4"/>
                <a:gd name="T100" fmla="*/ 0 h 545"/>
                <a:gd name="T101" fmla="*/ 274 w 274"/>
                <a:gd name="T102" fmla="*/ 545 h 54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4" h="545">
                  <a:moveTo>
                    <a:pt x="131" y="0"/>
                  </a:moveTo>
                  <a:lnTo>
                    <a:pt x="152" y="18"/>
                  </a:lnTo>
                  <a:lnTo>
                    <a:pt x="170" y="37"/>
                  </a:lnTo>
                  <a:lnTo>
                    <a:pt x="187" y="56"/>
                  </a:lnTo>
                  <a:lnTo>
                    <a:pt x="203" y="76"/>
                  </a:lnTo>
                  <a:lnTo>
                    <a:pt x="217" y="96"/>
                  </a:lnTo>
                  <a:lnTo>
                    <a:pt x="230" y="117"/>
                  </a:lnTo>
                  <a:lnTo>
                    <a:pt x="240" y="139"/>
                  </a:lnTo>
                  <a:lnTo>
                    <a:pt x="250" y="159"/>
                  </a:lnTo>
                  <a:lnTo>
                    <a:pt x="258" y="181"/>
                  </a:lnTo>
                  <a:lnTo>
                    <a:pt x="264" y="202"/>
                  </a:lnTo>
                  <a:lnTo>
                    <a:pt x="270" y="223"/>
                  </a:lnTo>
                  <a:lnTo>
                    <a:pt x="273" y="245"/>
                  </a:lnTo>
                  <a:lnTo>
                    <a:pt x="274" y="265"/>
                  </a:lnTo>
                  <a:lnTo>
                    <a:pt x="274" y="287"/>
                  </a:lnTo>
                  <a:lnTo>
                    <a:pt x="273" y="307"/>
                  </a:lnTo>
                  <a:lnTo>
                    <a:pt x="270" y="327"/>
                  </a:lnTo>
                  <a:lnTo>
                    <a:pt x="265" y="348"/>
                  </a:lnTo>
                  <a:lnTo>
                    <a:pt x="259" y="367"/>
                  </a:lnTo>
                  <a:lnTo>
                    <a:pt x="251" y="385"/>
                  </a:lnTo>
                  <a:lnTo>
                    <a:pt x="241" y="404"/>
                  </a:lnTo>
                  <a:lnTo>
                    <a:pt x="231" y="421"/>
                  </a:lnTo>
                  <a:lnTo>
                    <a:pt x="218" y="437"/>
                  </a:lnTo>
                  <a:lnTo>
                    <a:pt x="204" y="453"/>
                  </a:lnTo>
                  <a:lnTo>
                    <a:pt x="187" y="468"/>
                  </a:lnTo>
                  <a:lnTo>
                    <a:pt x="169" y="482"/>
                  </a:lnTo>
                  <a:lnTo>
                    <a:pt x="151" y="495"/>
                  </a:lnTo>
                  <a:lnTo>
                    <a:pt x="129" y="506"/>
                  </a:lnTo>
                  <a:lnTo>
                    <a:pt x="106" y="516"/>
                  </a:lnTo>
                  <a:lnTo>
                    <a:pt x="83" y="525"/>
                  </a:lnTo>
                  <a:lnTo>
                    <a:pt x="57" y="533"/>
                  </a:lnTo>
                  <a:lnTo>
                    <a:pt x="29" y="539"/>
                  </a:lnTo>
                  <a:lnTo>
                    <a:pt x="0" y="545"/>
                  </a:lnTo>
                  <a:lnTo>
                    <a:pt x="37" y="524"/>
                  </a:lnTo>
                  <a:lnTo>
                    <a:pt x="72" y="505"/>
                  </a:lnTo>
                  <a:lnTo>
                    <a:pt x="102" y="484"/>
                  </a:lnTo>
                  <a:lnTo>
                    <a:pt x="129" y="463"/>
                  </a:lnTo>
                  <a:lnTo>
                    <a:pt x="151" y="442"/>
                  </a:lnTo>
                  <a:lnTo>
                    <a:pt x="169" y="419"/>
                  </a:lnTo>
                  <a:lnTo>
                    <a:pt x="184" y="396"/>
                  </a:lnTo>
                  <a:lnTo>
                    <a:pt x="195" y="371"/>
                  </a:lnTo>
                  <a:lnTo>
                    <a:pt x="203" y="346"/>
                  </a:lnTo>
                  <a:lnTo>
                    <a:pt x="206" y="319"/>
                  </a:lnTo>
                  <a:lnTo>
                    <a:pt x="206" y="291"/>
                  </a:lnTo>
                  <a:lnTo>
                    <a:pt x="203" y="261"/>
                  </a:lnTo>
                  <a:lnTo>
                    <a:pt x="195" y="228"/>
                  </a:lnTo>
                  <a:lnTo>
                    <a:pt x="185" y="194"/>
                  </a:lnTo>
                  <a:lnTo>
                    <a:pt x="171" y="157"/>
                  </a:lnTo>
                  <a:lnTo>
                    <a:pt x="154" y="119"/>
                  </a:lnTo>
                  <a:lnTo>
                    <a:pt x="169" y="131"/>
                  </a:lnTo>
                  <a:lnTo>
                    <a:pt x="181" y="142"/>
                  </a:lnTo>
                  <a:lnTo>
                    <a:pt x="191" y="152"/>
                  </a:lnTo>
                  <a:lnTo>
                    <a:pt x="199" y="161"/>
                  </a:lnTo>
                  <a:lnTo>
                    <a:pt x="206" y="172"/>
                  </a:lnTo>
                  <a:lnTo>
                    <a:pt x="212" y="185"/>
                  </a:lnTo>
                  <a:lnTo>
                    <a:pt x="220" y="199"/>
                  </a:lnTo>
                  <a:lnTo>
                    <a:pt x="227" y="218"/>
                  </a:lnTo>
                  <a:lnTo>
                    <a:pt x="225" y="200"/>
                  </a:lnTo>
                  <a:lnTo>
                    <a:pt x="222" y="184"/>
                  </a:lnTo>
                  <a:lnTo>
                    <a:pt x="214" y="154"/>
                  </a:lnTo>
                  <a:lnTo>
                    <a:pt x="206" y="128"/>
                  </a:lnTo>
                  <a:lnTo>
                    <a:pt x="195" y="103"/>
                  </a:lnTo>
                  <a:lnTo>
                    <a:pt x="183" y="79"/>
                  </a:lnTo>
                  <a:lnTo>
                    <a:pt x="168" y="54"/>
                  </a:lnTo>
                  <a:lnTo>
                    <a:pt x="151" y="28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58" name="Freeform 68"/>
            <p:cNvSpPr>
              <a:spLocks/>
            </p:cNvSpPr>
            <p:nvPr/>
          </p:nvSpPr>
          <p:spPr bwMode="auto">
            <a:xfrm>
              <a:off x="2577" y="1499"/>
              <a:ext cx="334" cy="499"/>
            </a:xfrm>
            <a:custGeom>
              <a:avLst/>
              <a:gdLst>
                <a:gd name="T0" fmla="*/ 14 w 334"/>
                <a:gd name="T1" fmla="*/ 31 h 499"/>
                <a:gd name="T2" fmla="*/ 6 w 334"/>
                <a:gd name="T3" fmla="*/ 80 h 499"/>
                <a:gd name="T4" fmla="*/ 1 w 334"/>
                <a:gd name="T5" fmla="*/ 126 h 499"/>
                <a:gd name="T6" fmla="*/ 0 w 334"/>
                <a:gd name="T7" fmla="*/ 169 h 499"/>
                <a:gd name="T8" fmla="*/ 3 w 334"/>
                <a:gd name="T9" fmla="*/ 209 h 499"/>
                <a:gd name="T10" fmla="*/ 8 w 334"/>
                <a:gd name="T11" fmla="*/ 246 h 499"/>
                <a:gd name="T12" fmla="*/ 19 w 334"/>
                <a:gd name="T13" fmla="*/ 279 h 499"/>
                <a:gd name="T14" fmla="*/ 32 w 334"/>
                <a:gd name="T15" fmla="*/ 311 h 499"/>
                <a:gd name="T16" fmla="*/ 49 w 334"/>
                <a:gd name="T17" fmla="*/ 340 h 499"/>
                <a:gd name="T18" fmla="*/ 71 w 334"/>
                <a:gd name="T19" fmla="*/ 366 h 499"/>
                <a:gd name="T20" fmla="*/ 96 w 334"/>
                <a:gd name="T21" fmla="*/ 391 h 499"/>
                <a:gd name="T22" fmla="*/ 126 w 334"/>
                <a:gd name="T23" fmla="*/ 414 h 499"/>
                <a:gd name="T24" fmla="*/ 158 w 334"/>
                <a:gd name="T25" fmla="*/ 434 h 499"/>
                <a:gd name="T26" fmla="*/ 196 w 334"/>
                <a:gd name="T27" fmla="*/ 453 h 499"/>
                <a:gd name="T28" fmla="*/ 237 w 334"/>
                <a:gd name="T29" fmla="*/ 470 h 499"/>
                <a:gd name="T30" fmla="*/ 284 w 334"/>
                <a:gd name="T31" fmla="*/ 485 h 499"/>
                <a:gd name="T32" fmla="*/ 308 w 334"/>
                <a:gd name="T33" fmla="*/ 493 h 499"/>
                <a:gd name="T34" fmla="*/ 334 w 334"/>
                <a:gd name="T35" fmla="*/ 499 h 499"/>
                <a:gd name="T36" fmla="*/ 298 w 334"/>
                <a:gd name="T37" fmla="*/ 481 h 499"/>
                <a:gd name="T38" fmla="*/ 264 w 334"/>
                <a:gd name="T39" fmla="*/ 459 h 499"/>
                <a:gd name="T40" fmla="*/ 232 w 334"/>
                <a:gd name="T41" fmla="*/ 436 h 499"/>
                <a:gd name="T42" fmla="*/ 203 w 334"/>
                <a:gd name="T43" fmla="*/ 413 h 499"/>
                <a:gd name="T44" fmla="*/ 176 w 334"/>
                <a:gd name="T45" fmla="*/ 386 h 499"/>
                <a:gd name="T46" fmla="*/ 151 w 334"/>
                <a:gd name="T47" fmla="*/ 358 h 499"/>
                <a:gd name="T48" fmla="*/ 129 w 334"/>
                <a:gd name="T49" fmla="*/ 328 h 499"/>
                <a:gd name="T50" fmla="*/ 111 w 334"/>
                <a:gd name="T51" fmla="*/ 298 h 499"/>
                <a:gd name="T52" fmla="*/ 96 w 334"/>
                <a:gd name="T53" fmla="*/ 264 h 499"/>
                <a:gd name="T54" fmla="*/ 84 w 334"/>
                <a:gd name="T55" fmla="*/ 231 h 499"/>
                <a:gd name="T56" fmla="*/ 76 w 334"/>
                <a:gd name="T57" fmla="*/ 195 h 499"/>
                <a:gd name="T58" fmla="*/ 72 w 334"/>
                <a:gd name="T59" fmla="*/ 158 h 499"/>
                <a:gd name="T60" fmla="*/ 72 w 334"/>
                <a:gd name="T61" fmla="*/ 120 h 499"/>
                <a:gd name="T62" fmla="*/ 76 w 334"/>
                <a:gd name="T63" fmla="*/ 81 h 499"/>
                <a:gd name="T64" fmla="*/ 79 w 334"/>
                <a:gd name="T65" fmla="*/ 62 h 499"/>
                <a:gd name="T66" fmla="*/ 85 w 334"/>
                <a:gd name="T67" fmla="*/ 41 h 499"/>
                <a:gd name="T68" fmla="*/ 90 w 334"/>
                <a:gd name="T69" fmla="*/ 21 h 499"/>
                <a:gd name="T70" fmla="*/ 98 w 334"/>
                <a:gd name="T71" fmla="*/ 0 h 499"/>
                <a:gd name="T72" fmla="*/ 88 w 334"/>
                <a:gd name="T73" fmla="*/ 14 h 499"/>
                <a:gd name="T74" fmla="*/ 79 w 334"/>
                <a:gd name="T75" fmla="*/ 29 h 499"/>
                <a:gd name="T76" fmla="*/ 72 w 334"/>
                <a:gd name="T77" fmla="*/ 42 h 499"/>
                <a:gd name="T78" fmla="*/ 65 w 334"/>
                <a:gd name="T79" fmla="*/ 56 h 499"/>
                <a:gd name="T80" fmla="*/ 57 w 334"/>
                <a:gd name="T81" fmla="*/ 83 h 499"/>
                <a:gd name="T82" fmla="*/ 51 w 334"/>
                <a:gd name="T83" fmla="*/ 111 h 499"/>
                <a:gd name="T84" fmla="*/ 48 w 334"/>
                <a:gd name="T85" fmla="*/ 139 h 499"/>
                <a:gd name="T86" fmla="*/ 48 w 334"/>
                <a:gd name="T87" fmla="*/ 168 h 499"/>
                <a:gd name="T88" fmla="*/ 47 w 334"/>
                <a:gd name="T89" fmla="*/ 200 h 499"/>
                <a:gd name="T90" fmla="*/ 47 w 334"/>
                <a:gd name="T91" fmla="*/ 235 h 499"/>
                <a:gd name="T92" fmla="*/ 40 w 334"/>
                <a:gd name="T93" fmla="*/ 210 h 499"/>
                <a:gd name="T94" fmla="*/ 34 w 334"/>
                <a:gd name="T95" fmla="*/ 185 h 499"/>
                <a:gd name="T96" fmla="*/ 27 w 334"/>
                <a:gd name="T97" fmla="*/ 134 h 499"/>
                <a:gd name="T98" fmla="*/ 14 w 334"/>
                <a:gd name="T99" fmla="*/ 31 h 49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34"/>
                <a:gd name="T151" fmla="*/ 0 h 499"/>
                <a:gd name="T152" fmla="*/ 334 w 334"/>
                <a:gd name="T153" fmla="*/ 499 h 49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34" h="499">
                  <a:moveTo>
                    <a:pt x="14" y="31"/>
                  </a:moveTo>
                  <a:lnTo>
                    <a:pt x="6" y="80"/>
                  </a:lnTo>
                  <a:lnTo>
                    <a:pt x="1" y="126"/>
                  </a:lnTo>
                  <a:lnTo>
                    <a:pt x="0" y="169"/>
                  </a:lnTo>
                  <a:lnTo>
                    <a:pt x="3" y="209"/>
                  </a:lnTo>
                  <a:lnTo>
                    <a:pt x="8" y="246"/>
                  </a:lnTo>
                  <a:lnTo>
                    <a:pt x="19" y="279"/>
                  </a:lnTo>
                  <a:lnTo>
                    <a:pt x="32" y="311"/>
                  </a:lnTo>
                  <a:lnTo>
                    <a:pt x="49" y="340"/>
                  </a:lnTo>
                  <a:lnTo>
                    <a:pt x="71" y="366"/>
                  </a:lnTo>
                  <a:lnTo>
                    <a:pt x="96" y="391"/>
                  </a:lnTo>
                  <a:lnTo>
                    <a:pt x="126" y="414"/>
                  </a:lnTo>
                  <a:lnTo>
                    <a:pt x="158" y="434"/>
                  </a:lnTo>
                  <a:lnTo>
                    <a:pt x="196" y="453"/>
                  </a:lnTo>
                  <a:lnTo>
                    <a:pt x="237" y="470"/>
                  </a:lnTo>
                  <a:lnTo>
                    <a:pt x="284" y="485"/>
                  </a:lnTo>
                  <a:lnTo>
                    <a:pt x="308" y="493"/>
                  </a:lnTo>
                  <a:lnTo>
                    <a:pt x="334" y="499"/>
                  </a:lnTo>
                  <a:lnTo>
                    <a:pt x="298" y="481"/>
                  </a:lnTo>
                  <a:lnTo>
                    <a:pt x="264" y="459"/>
                  </a:lnTo>
                  <a:lnTo>
                    <a:pt x="232" y="436"/>
                  </a:lnTo>
                  <a:lnTo>
                    <a:pt x="203" y="413"/>
                  </a:lnTo>
                  <a:lnTo>
                    <a:pt x="176" y="386"/>
                  </a:lnTo>
                  <a:lnTo>
                    <a:pt x="151" y="358"/>
                  </a:lnTo>
                  <a:lnTo>
                    <a:pt x="129" y="328"/>
                  </a:lnTo>
                  <a:lnTo>
                    <a:pt x="111" y="298"/>
                  </a:lnTo>
                  <a:lnTo>
                    <a:pt x="96" y="264"/>
                  </a:lnTo>
                  <a:lnTo>
                    <a:pt x="84" y="231"/>
                  </a:lnTo>
                  <a:lnTo>
                    <a:pt x="76" y="195"/>
                  </a:lnTo>
                  <a:lnTo>
                    <a:pt x="72" y="158"/>
                  </a:lnTo>
                  <a:lnTo>
                    <a:pt x="72" y="120"/>
                  </a:lnTo>
                  <a:lnTo>
                    <a:pt x="76" y="81"/>
                  </a:lnTo>
                  <a:lnTo>
                    <a:pt x="79" y="62"/>
                  </a:lnTo>
                  <a:lnTo>
                    <a:pt x="85" y="41"/>
                  </a:lnTo>
                  <a:lnTo>
                    <a:pt x="90" y="21"/>
                  </a:lnTo>
                  <a:lnTo>
                    <a:pt x="98" y="0"/>
                  </a:lnTo>
                  <a:lnTo>
                    <a:pt x="88" y="14"/>
                  </a:lnTo>
                  <a:lnTo>
                    <a:pt x="79" y="29"/>
                  </a:lnTo>
                  <a:lnTo>
                    <a:pt x="72" y="42"/>
                  </a:lnTo>
                  <a:lnTo>
                    <a:pt x="65" y="56"/>
                  </a:lnTo>
                  <a:lnTo>
                    <a:pt x="57" y="83"/>
                  </a:lnTo>
                  <a:lnTo>
                    <a:pt x="51" y="111"/>
                  </a:lnTo>
                  <a:lnTo>
                    <a:pt x="48" y="139"/>
                  </a:lnTo>
                  <a:lnTo>
                    <a:pt x="48" y="168"/>
                  </a:lnTo>
                  <a:lnTo>
                    <a:pt x="47" y="200"/>
                  </a:lnTo>
                  <a:lnTo>
                    <a:pt x="47" y="235"/>
                  </a:lnTo>
                  <a:lnTo>
                    <a:pt x="40" y="210"/>
                  </a:lnTo>
                  <a:lnTo>
                    <a:pt x="34" y="185"/>
                  </a:lnTo>
                  <a:lnTo>
                    <a:pt x="27" y="134"/>
                  </a:lnTo>
                  <a:lnTo>
                    <a:pt x="14" y="31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59" name="Freeform 69"/>
            <p:cNvSpPr>
              <a:spLocks/>
            </p:cNvSpPr>
            <p:nvPr/>
          </p:nvSpPr>
          <p:spPr bwMode="auto">
            <a:xfrm>
              <a:off x="2748" y="837"/>
              <a:ext cx="428" cy="426"/>
            </a:xfrm>
            <a:custGeom>
              <a:avLst/>
              <a:gdLst>
                <a:gd name="T0" fmla="*/ 428 w 428"/>
                <a:gd name="T1" fmla="*/ 0 h 426"/>
                <a:gd name="T2" fmla="*/ 364 w 428"/>
                <a:gd name="T3" fmla="*/ 45 h 426"/>
                <a:gd name="T4" fmla="*/ 305 w 428"/>
                <a:gd name="T5" fmla="*/ 92 h 426"/>
                <a:gd name="T6" fmla="*/ 248 w 428"/>
                <a:gd name="T7" fmla="*/ 142 h 426"/>
                <a:gd name="T8" fmla="*/ 195 w 428"/>
                <a:gd name="T9" fmla="*/ 194 h 426"/>
                <a:gd name="T10" fmla="*/ 144 w 428"/>
                <a:gd name="T11" fmla="*/ 249 h 426"/>
                <a:gd name="T12" fmla="*/ 94 w 428"/>
                <a:gd name="T13" fmla="*/ 306 h 426"/>
                <a:gd name="T14" fmla="*/ 48 w 428"/>
                <a:gd name="T15" fmla="*/ 365 h 426"/>
                <a:gd name="T16" fmla="*/ 0 w 428"/>
                <a:gd name="T17" fmla="*/ 426 h 426"/>
                <a:gd name="T18" fmla="*/ 9 w 428"/>
                <a:gd name="T19" fmla="*/ 418 h 426"/>
                <a:gd name="T20" fmla="*/ 19 w 428"/>
                <a:gd name="T21" fmla="*/ 410 h 426"/>
                <a:gd name="T22" fmla="*/ 40 w 428"/>
                <a:gd name="T23" fmla="*/ 387 h 426"/>
                <a:gd name="T24" fmla="*/ 65 w 428"/>
                <a:gd name="T25" fmla="*/ 362 h 426"/>
                <a:gd name="T26" fmla="*/ 91 w 428"/>
                <a:gd name="T27" fmla="*/ 335 h 426"/>
                <a:gd name="T28" fmla="*/ 117 w 428"/>
                <a:gd name="T29" fmla="*/ 309 h 426"/>
                <a:gd name="T30" fmla="*/ 142 w 428"/>
                <a:gd name="T31" fmla="*/ 284 h 426"/>
                <a:gd name="T32" fmla="*/ 154 w 428"/>
                <a:gd name="T33" fmla="*/ 274 h 426"/>
                <a:gd name="T34" fmla="*/ 164 w 428"/>
                <a:gd name="T35" fmla="*/ 265 h 426"/>
                <a:gd name="T36" fmla="*/ 174 w 428"/>
                <a:gd name="T37" fmla="*/ 257 h 426"/>
                <a:gd name="T38" fmla="*/ 183 w 428"/>
                <a:gd name="T39" fmla="*/ 251 h 426"/>
                <a:gd name="T40" fmla="*/ 178 w 428"/>
                <a:gd name="T41" fmla="*/ 256 h 426"/>
                <a:gd name="T42" fmla="*/ 174 w 428"/>
                <a:gd name="T43" fmla="*/ 262 h 426"/>
                <a:gd name="T44" fmla="*/ 162 w 428"/>
                <a:gd name="T45" fmla="*/ 280 h 426"/>
                <a:gd name="T46" fmla="*/ 149 w 428"/>
                <a:gd name="T47" fmla="*/ 300 h 426"/>
                <a:gd name="T48" fmla="*/ 137 w 428"/>
                <a:gd name="T49" fmla="*/ 323 h 426"/>
                <a:gd name="T50" fmla="*/ 124 w 428"/>
                <a:gd name="T51" fmla="*/ 346 h 426"/>
                <a:gd name="T52" fmla="*/ 115 w 428"/>
                <a:gd name="T53" fmla="*/ 366 h 426"/>
                <a:gd name="T54" fmla="*/ 106 w 428"/>
                <a:gd name="T55" fmla="*/ 385 h 426"/>
                <a:gd name="T56" fmla="*/ 103 w 428"/>
                <a:gd name="T57" fmla="*/ 392 h 426"/>
                <a:gd name="T58" fmla="*/ 102 w 428"/>
                <a:gd name="T59" fmla="*/ 398 h 426"/>
                <a:gd name="T60" fmla="*/ 182 w 428"/>
                <a:gd name="T61" fmla="*/ 296 h 426"/>
                <a:gd name="T62" fmla="*/ 261 w 428"/>
                <a:gd name="T63" fmla="*/ 196 h 426"/>
                <a:gd name="T64" fmla="*/ 343 w 428"/>
                <a:gd name="T65" fmla="*/ 98 h 426"/>
                <a:gd name="T66" fmla="*/ 385 w 428"/>
                <a:gd name="T67" fmla="*/ 49 h 426"/>
                <a:gd name="T68" fmla="*/ 428 w 428"/>
                <a:gd name="T69" fmla="*/ 0 h 42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28"/>
                <a:gd name="T106" fmla="*/ 0 h 426"/>
                <a:gd name="T107" fmla="*/ 428 w 428"/>
                <a:gd name="T108" fmla="*/ 426 h 42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28" h="426">
                  <a:moveTo>
                    <a:pt x="428" y="0"/>
                  </a:moveTo>
                  <a:lnTo>
                    <a:pt x="364" y="45"/>
                  </a:lnTo>
                  <a:lnTo>
                    <a:pt x="305" y="92"/>
                  </a:lnTo>
                  <a:lnTo>
                    <a:pt x="248" y="142"/>
                  </a:lnTo>
                  <a:lnTo>
                    <a:pt x="195" y="194"/>
                  </a:lnTo>
                  <a:lnTo>
                    <a:pt x="144" y="249"/>
                  </a:lnTo>
                  <a:lnTo>
                    <a:pt x="94" y="306"/>
                  </a:lnTo>
                  <a:lnTo>
                    <a:pt x="48" y="365"/>
                  </a:lnTo>
                  <a:lnTo>
                    <a:pt x="0" y="426"/>
                  </a:lnTo>
                  <a:lnTo>
                    <a:pt x="9" y="418"/>
                  </a:lnTo>
                  <a:lnTo>
                    <a:pt x="19" y="410"/>
                  </a:lnTo>
                  <a:lnTo>
                    <a:pt x="40" y="387"/>
                  </a:lnTo>
                  <a:lnTo>
                    <a:pt x="65" y="362"/>
                  </a:lnTo>
                  <a:lnTo>
                    <a:pt x="91" y="335"/>
                  </a:lnTo>
                  <a:lnTo>
                    <a:pt x="117" y="309"/>
                  </a:lnTo>
                  <a:lnTo>
                    <a:pt x="142" y="284"/>
                  </a:lnTo>
                  <a:lnTo>
                    <a:pt x="154" y="274"/>
                  </a:lnTo>
                  <a:lnTo>
                    <a:pt x="164" y="265"/>
                  </a:lnTo>
                  <a:lnTo>
                    <a:pt x="174" y="257"/>
                  </a:lnTo>
                  <a:lnTo>
                    <a:pt x="183" y="251"/>
                  </a:lnTo>
                  <a:lnTo>
                    <a:pt x="178" y="256"/>
                  </a:lnTo>
                  <a:lnTo>
                    <a:pt x="174" y="262"/>
                  </a:lnTo>
                  <a:lnTo>
                    <a:pt x="162" y="280"/>
                  </a:lnTo>
                  <a:lnTo>
                    <a:pt x="149" y="300"/>
                  </a:lnTo>
                  <a:lnTo>
                    <a:pt x="137" y="323"/>
                  </a:lnTo>
                  <a:lnTo>
                    <a:pt x="124" y="346"/>
                  </a:lnTo>
                  <a:lnTo>
                    <a:pt x="115" y="366"/>
                  </a:lnTo>
                  <a:lnTo>
                    <a:pt x="106" y="385"/>
                  </a:lnTo>
                  <a:lnTo>
                    <a:pt x="103" y="392"/>
                  </a:lnTo>
                  <a:lnTo>
                    <a:pt x="102" y="398"/>
                  </a:lnTo>
                  <a:lnTo>
                    <a:pt x="182" y="296"/>
                  </a:lnTo>
                  <a:lnTo>
                    <a:pt x="261" y="196"/>
                  </a:lnTo>
                  <a:lnTo>
                    <a:pt x="343" y="98"/>
                  </a:lnTo>
                  <a:lnTo>
                    <a:pt x="385" y="49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prico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CC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539750" y="260350"/>
            <a:ext cx="8064500" cy="5832475"/>
            <a:chOff x="333" y="164"/>
            <a:chExt cx="5080" cy="3674"/>
          </a:xfrm>
        </p:grpSpPr>
        <p:sp>
          <p:nvSpPr>
            <p:cNvPr id="23593" name="AutoShape 3"/>
            <p:cNvSpPr>
              <a:spLocks noChangeArrowheads="1"/>
            </p:cNvSpPr>
            <p:nvPr/>
          </p:nvSpPr>
          <p:spPr bwMode="auto">
            <a:xfrm>
              <a:off x="333" y="391"/>
              <a:ext cx="5080" cy="3447"/>
            </a:xfrm>
            <a:prstGeom prst="roundRect">
              <a:avLst>
                <a:gd name="adj" fmla="val 5324"/>
              </a:avLst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000066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23594" name="Group 4"/>
            <p:cNvGrpSpPr>
              <a:grpSpLocks/>
            </p:cNvGrpSpPr>
            <p:nvPr/>
          </p:nvGrpSpPr>
          <p:grpSpPr bwMode="auto">
            <a:xfrm>
              <a:off x="923" y="164"/>
              <a:ext cx="583" cy="590"/>
              <a:chOff x="930" y="164"/>
              <a:chExt cx="583" cy="590"/>
            </a:xfrm>
          </p:grpSpPr>
          <p:sp>
            <p:nvSpPr>
              <p:cNvPr id="23600" name="Oval 5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1510" name="AutoShape 6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  <p:grpSp>
          <p:nvGrpSpPr>
            <p:cNvPr id="23595" name="Group 7"/>
            <p:cNvGrpSpPr>
              <a:grpSpLocks/>
            </p:cNvGrpSpPr>
            <p:nvPr/>
          </p:nvGrpSpPr>
          <p:grpSpPr bwMode="auto">
            <a:xfrm>
              <a:off x="4422" y="164"/>
              <a:ext cx="583" cy="590"/>
              <a:chOff x="930" y="164"/>
              <a:chExt cx="583" cy="590"/>
            </a:xfrm>
          </p:grpSpPr>
          <p:sp>
            <p:nvSpPr>
              <p:cNvPr id="23596" name="Oval 8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1513" name="AutoShape 9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21514" name="AutoShape 10"/>
          <p:cNvSpPr>
            <a:spLocks noChangeArrowheads="1"/>
          </p:cNvSpPr>
          <p:nvPr/>
        </p:nvSpPr>
        <p:spPr bwMode="auto">
          <a:xfrm>
            <a:off x="2339975" y="5661025"/>
            <a:ext cx="4464050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ES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635375" y="5661025"/>
            <a:ext cx="792163" cy="819150"/>
            <a:chOff x="748" y="3158"/>
            <a:chExt cx="499" cy="516"/>
          </a:xfrm>
        </p:grpSpPr>
        <p:sp>
          <p:nvSpPr>
            <p:cNvPr id="23580" name="Oval 12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23581" name="Group 13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23582" name="Freeform 14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3" name="Freeform 15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4" name="Freeform 16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5" name="Freeform 17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6" name="Freeform 18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7" name="Freeform 19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8" name="Freeform 20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9" name="Freeform 21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90" name="Freeform 22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91" name="Freeform 23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92" name="Freeform 24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4787900" y="5673725"/>
            <a:ext cx="698500" cy="708025"/>
            <a:chOff x="4649" y="2750"/>
            <a:chExt cx="440" cy="446"/>
          </a:xfrm>
        </p:grpSpPr>
        <p:sp>
          <p:nvSpPr>
            <p:cNvPr id="23578" name="Oval 26">
              <a:hlinkHover r:id="" action="ppaction://noaction">
                <a:snd r:embed="rId4" name="click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3579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2 w 21600"/>
                <a:gd name="T1" fmla="*/ 3 h 21600"/>
                <a:gd name="T2" fmla="*/ 2 w 21600"/>
                <a:gd name="T3" fmla="*/ 0 h 21600"/>
                <a:gd name="T4" fmla="*/ 0 w 21600"/>
                <a:gd name="T5" fmla="*/ 2 h 21600"/>
                <a:gd name="T6" fmla="*/ 5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60" name="Text Box 28"/>
          <p:cNvSpPr txBox="1">
            <a:spLocks noChangeArrowheads="1"/>
          </p:cNvSpPr>
          <p:nvPr/>
        </p:nvSpPr>
        <p:spPr bwMode="auto">
          <a:xfrm>
            <a:off x="2195513" y="101600"/>
            <a:ext cx="4897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ru-RU" sz="2800" b="1">
                <a:solidFill>
                  <a:schemeClr val="accent2"/>
                </a:solidFill>
                <a:latin typeface="Arial" panose="020B0604020202020204" pitchFamily="34" charset="0"/>
              </a:rPr>
              <a:t>HOROSCOPE</a:t>
            </a:r>
          </a:p>
        </p:txBody>
      </p:sp>
      <p:sp>
        <p:nvSpPr>
          <p:cNvPr id="21533" name="AutoShape 29"/>
          <p:cNvSpPr>
            <a:spLocks noChangeArrowheads="1"/>
          </p:cNvSpPr>
          <p:nvPr/>
        </p:nvSpPr>
        <p:spPr bwMode="auto">
          <a:xfrm>
            <a:off x="323850" y="260350"/>
            <a:ext cx="863600" cy="7921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4000" b="1">
                <a:solidFill>
                  <a:schemeClr val="accent2"/>
                </a:solidFill>
              </a:rPr>
              <a:t>2</a:t>
            </a:r>
          </a:p>
        </p:txBody>
      </p:sp>
      <p:pic>
        <p:nvPicPr>
          <p:cNvPr id="23564" name="Picture 30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661025"/>
            <a:ext cx="7889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31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661025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56"/>
          <p:cNvGrpSpPr>
            <a:grpSpLocks/>
          </p:cNvGrpSpPr>
          <p:nvPr/>
        </p:nvGrpSpPr>
        <p:grpSpPr bwMode="auto">
          <a:xfrm>
            <a:off x="1403350" y="3500438"/>
            <a:ext cx="6359525" cy="1947862"/>
            <a:chOff x="884" y="2205"/>
            <a:chExt cx="4006" cy="1227"/>
          </a:xfrm>
        </p:grpSpPr>
        <p:grpSp>
          <p:nvGrpSpPr>
            <p:cNvPr id="23568" name="Group 53"/>
            <p:cNvGrpSpPr>
              <a:grpSpLocks/>
            </p:cNvGrpSpPr>
            <p:nvPr/>
          </p:nvGrpSpPr>
          <p:grpSpPr bwMode="auto">
            <a:xfrm>
              <a:off x="884" y="2205"/>
              <a:ext cx="4006" cy="841"/>
              <a:chOff x="891" y="2310"/>
              <a:chExt cx="4006" cy="841"/>
            </a:xfrm>
          </p:grpSpPr>
          <p:sp>
            <p:nvSpPr>
              <p:cNvPr id="23570" name="Freeform 45"/>
              <p:cNvSpPr>
                <a:spLocks noEditPoints="1"/>
              </p:cNvSpPr>
              <p:nvPr/>
            </p:nvSpPr>
            <p:spPr bwMode="auto">
              <a:xfrm>
                <a:off x="891" y="2310"/>
                <a:ext cx="559" cy="674"/>
              </a:xfrm>
              <a:custGeom>
                <a:avLst/>
                <a:gdLst>
                  <a:gd name="T0" fmla="*/ 433 w 559"/>
                  <a:gd name="T1" fmla="*/ 126 h 674"/>
                  <a:gd name="T2" fmla="*/ 405 w 559"/>
                  <a:gd name="T3" fmla="*/ 64 h 674"/>
                  <a:gd name="T4" fmla="*/ 363 w 559"/>
                  <a:gd name="T5" fmla="*/ 23 h 674"/>
                  <a:gd name="T6" fmla="*/ 311 w 559"/>
                  <a:gd name="T7" fmla="*/ 3 h 674"/>
                  <a:gd name="T8" fmla="*/ 241 w 559"/>
                  <a:gd name="T9" fmla="*/ 3 h 674"/>
                  <a:gd name="T10" fmla="*/ 178 w 559"/>
                  <a:gd name="T11" fmla="*/ 30 h 674"/>
                  <a:gd name="T12" fmla="*/ 147 w 559"/>
                  <a:gd name="T13" fmla="*/ 75 h 674"/>
                  <a:gd name="T14" fmla="*/ 123 w 559"/>
                  <a:gd name="T15" fmla="*/ 143 h 674"/>
                  <a:gd name="T16" fmla="*/ 4 w 559"/>
                  <a:gd name="T17" fmla="*/ 616 h 674"/>
                  <a:gd name="T18" fmla="*/ 0 w 559"/>
                  <a:gd name="T19" fmla="*/ 643 h 674"/>
                  <a:gd name="T20" fmla="*/ 7 w 559"/>
                  <a:gd name="T21" fmla="*/ 660 h 674"/>
                  <a:gd name="T22" fmla="*/ 28 w 559"/>
                  <a:gd name="T23" fmla="*/ 674 h 674"/>
                  <a:gd name="T24" fmla="*/ 53 w 559"/>
                  <a:gd name="T25" fmla="*/ 671 h 674"/>
                  <a:gd name="T26" fmla="*/ 74 w 559"/>
                  <a:gd name="T27" fmla="*/ 650 h 674"/>
                  <a:gd name="T28" fmla="*/ 98 w 559"/>
                  <a:gd name="T29" fmla="*/ 562 h 674"/>
                  <a:gd name="T30" fmla="*/ 116 w 559"/>
                  <a:gd name="T31" fmla="*/ 524 h 674"/>
                  <a:gd name="T32" fmla="*/ 147 w 559"/>
                  <a:gd name="T33" fmla="*/ 507 h 674"/>
                  <a:gd name="T34" fmla="*/ 199 w 559"/>
                  <a:gd name="T35" fmla="*/ 500 h 674"/>
                  <a:gd name="T36" fmla="*/ 416 w 559"/>
                  <a:gd name="T37" fmla="*/ 504 h 674"/>
                  <a:gd name="T38" fmla="*/ 454 w 559"/>
                  <a:gd name="T39" fmla="*/ 534 h 674"/>
                  <a:gd name="T40" fmla="*/ 464 w 559"/>
                  <a:gd name="T41" fmla="*/ 568 h 674"/>
                  <a:gd name="T42" fmla="*/ 489 w 559"/>
                  <a:gd name="T43" fmla="*/ 650 h 674"/>
                  <a:gd name="T44" fmla="*/ 506 w 559"/>
                  <a:gd name="T45" fmla="*/ 671 h 674"/>
                  <a:gd name="T46" fmla="*/ 534 w 559"/>
                  <a:gd name="T47" fmla="*/ 674 h 674"/>
                  <a:gd name="T48" fmla="*/ 552 w 559"/>
                  <a:gd name="T49" fmla="*/ 660 h 674"/>
                  <a:gd name="T50" fmla="*/ 559 w 559"/>
                  <a:gd name="T51" fmla="*/ 633 h 674"/>
                  <a:gd name="T52" fmla="*/ 447 w 559"/>
                  <a:gd name="T53" fmla="*/ 166 h 674"/>
                  <a:gd name="T54" fmla="*/ 168 w 559"/>
                  <a:gd name="T55" fmla="*/ 289 h 674"/>
                  <a:gd name="T56" fmla="*/ 206 w 559"/>
                  <a:gd name="T57" fmla="*/ 235 h 674"/>
                  <a:gd name="T58" fmla="*/ 252 w 559"/>
                  <a:gd name="T59" fmla="*/ 211 h 674"/>
                  <a:gd name="T60" fmla="*/ 311 w 559"/>
                  <a:gd name="T61" fmla="*/ 211 h 674"/>
                  <a:gd name="T62" fmla="*/ 356 w 559"/>
                  <a:gd name="T63" fmla="*/ 235 h 674"/>
                  <a:gd name="T64" fmla="*/ 384 w 559"/>
                  <a:gd name="T65" fmla="*/ 269 h 674"/>
                  <a:gd name="T66" fmla="*/ 402 w 559"/>
                  <a:gd name="T67" fmla="*/ 313 h 674"/>
                  <a:gd name="T68" fmla="*/ 154 w 559"/>
                  <a:gd name="T69" fmla="*/ 340 h 67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9" h="674">
                    <a:moveTo>
                      <a:pt x="447" y="166"/>
                    </a:moveTo>
                    <a:lnTo>
                      <a:pt x="433" y="126"/>
                    </a:lnTo>
                    <a:lnTo>
                      <a:pt x="419" y="92"/>
                    </a:lnTo>
                    <a:lnTo>
                      <a:pt x="405" y="64"/>
                    </a:lnTo>
                    <a:lnTo>
                      <a:pt x="384" y="40"/>
                    </a:lnTo>
                    <a:lnTo>
                      <a:pt x="363" y="23"/>
                    </a:lnTo>
                    <a:lnTo>
                      <a:pt x="339" y="10"/>
                    </a:lnTo>
                    <a:lnTo>
                      <a:pt x="311" y="3"/>
                    </a:lnTo>
                    <a:lnTo>
                      <a:pt x="283" y="0"/>
                    </a:lnTo>
                    <a:lnTo>
                      <a:pt x="241" y="3"/>
                    </a:lnTo>
                    <a:lnTo>
                      <a:pt x="206" y="13"/>
                    </a:lnTo>
                    <a:lnTo>
                      <a:pt x="178" y="30"/>
                    </a:lnTo>
                    <a:lnTo>
                      <a:pt x="157" y="58"/>
                    </a:lnTo>
                    <a:lnTo>
                      <a:pt x="147" y="75"/>
                    </a:lnTo>
                    <a:lnTo>
                      <a:pt x="133" y="105"/>
                    </a:lnTo>
                    <a:lnTo>
                      <a:pt x="123" y="143"/>
                    </a:lnTo>
                    <a:lnTo>
                      <a:pt x="112" y="187"/>
                    </a:lnTo>
                    <a:lnTo>
                      <a:pt x="4" y="616"/>
                    </a:lnTo>
                    <a:lnTo>
                      <a:pt x="4" y="630"/>
                    </a:lnTo>
                    <a:lnTo>
                      <a:pt x="0" y="643"/>
                    </a:lnTo>
                    <a:lnTo>
                      <a:pt x="4" y="653"/>
                    </a:lnTo>
                    <a:lnTo>
                      <a:pt x="7" y="660"/>
                    </a:lnTo>
                    <a:lnTo>
                      <a:pt x="18" y="667"/>
                    </a:lnTo>
                    <a:lnTo>
                      <a:pt x="28" y="674"/>
                    </a:lnTo>
                    <a:lnTo>
                      <a:pt x="39" y="674"/>
                    </a:lnTo>
                    <a:lnTo>
                      <a:pt x="53" y="671"/>
                    </a:lnTo>
                    <a:lnTo>
                      <a:pt x="67" y="664"/>
                    </a:lnTo>
                    <a:lnTo>
                      <a:pt x="74" y="650"/>
                    </a:lnTo>
                    <a:lnTo>
                      <a:pt x="81" y="633"/>
                    </a:lnTo>
                    <a:lnTo>
                      <a:pt x="98" y="562"/>
                    </a:lnTo>
                    <a:lnTo>
                      <a:pt x="105" y="541"/>
                    </a:lnTo>
                    <a:lnTo>
                      <a:pt x="116" y="524"/>
                    </a:lnTo>
                    <a:lnTo>
                      <a:pt x="130" y="514"/>
                    </a:lnTo>
                    <a:lnTo>
                      <a:pt x="147" y="507"/>
                    </a:lnTo>
                    <a:lnTo>
                      <a:pt x="171" y="500"/>
                    </a:lnTo>
                    <a:lnTo>
                      <a:pt x="199" y="500"/>
                    </a:lnTo>
                    <a:lnTo>
                      <a:pt x="377" y="500"/>
                    </a:lnTo>
                    <a:lnTo>
                      <a:pt x="416" y="504"/>
                    </a:lnTo>
                    <a:lnTo>
                      <a:pt x="440" y="514"/>
                    </a:lnTo>
                    <a:lnTo>
                      <a:pt x="454" y="534"/>
                    </a:lnTo>
                    <a:lnTo>
                      <a:pt x="461" y="548"/>
                    </a:lnTo>
                    <a:lnTo>
                      <a:pt x="464" y="568"/>
                    </a:lnTo>
                    <a:lnTo>
                      <a:pt x="482" y="633"/>
                    </a:lnTo>
                    <a:lnTo>
                      <a:pt x="489" y="650"/>
                    </a:lnTo>
                    <a:lnTo>
                      <a:pt x="496" y="664"/>
                    </a:lnTo>
                    <a:lnTo>
                      <a:pt x="506" y="671"/>
                    </a:lnTo>
                    <a:lnTo>
                      <a:pt x="520" y="674"/>
                    </a:lnTo>
                    <a:lnTo>
                      <a:pt x="534" y="674"/>
                    </a:lnTo>
                    <a:lnTo>
                      <a:pt x="545" y="671"/>
                    </a:lnTo>
                    <a:lnTo>
                      <a:pt x="552" y="660"/>
                    </a:lnTo>
                    <a:lnTo>
                      <a:pt x="555" y="647"/>
                    </a:lnTo>
                    <a:lnTo>
                      <a:pt x="559" y="633"/>
                    </a:lnTo>
                    <a:lnTo>
                      <a:pt x="555" y="613"/>
                    </a:lnTo>
                    <a:lnTo>
                      <a:pt x="447" y="166"/>
                    </a:lnTo>
                    <a:close/>
                    <a:moveTo>
                      <a:pt x="154" y="340"/>
                    </a:moveTo>
                    <a:lnTo>
                      <a:pt x="168" y="289"/>
                    </a:lnTo>
                    <a:lnTo>
                      <a:pt x="185" y="252"/>
                    </a:lnTo>
                    <a:lnTo>
                      <a:pt x="206" y="235"/>
                    </a:lnTo>
                    <a:lnTo>
                      <a:pt x="227" y="221"/>
                    </a:lnTo>
                    <a:lnTo>
                      <a:pt x="252" y="211"/>
                    </a:lnTo>
                    <a:lnTo>
                      <a:pt x="283" y="207"/>
                    </a:lnTo>
                    <a:lnTo>
                      <a:pt x="311" y="211"/>
                    </a:lnTo>
                    <a:lnTo>
                      <a:pt x="335" y="221"/>
                    </a:lnTo>
                    <a:lnTo>
                      <a:pt x="356" y="235"/>
                    </a:lnTo>
                    <a:lnTo>
                      <a:pt x="377" y="252"/>
                    </a:lnTo>
                    <a:lnTo>
                      <a:pt x="384" y="269"/>
                    </a:lnTo>
                    <a:lnTo>
                      <a:pt x="395" y="286"/>
                    </a:lnTo>
                    <a:lnTo>
                      <a:pt x="402" y="313"/>
                    </a:lnTo>
                    <a:lnTo>
                      <a:pt x="412" y="340"/>
                    </a:lnTo>
                    <a:lnTo>
                      <a:pt x="154" y="34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FF"/>
                  </a:gs>
                  <a:gs pos="100000">
                    <a:schemeClr val="accent2"/>
                  </a:gs>
                </a:gsLst>
                <a:lin ang="5400000" scaled="1"/>
              </a:gra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1" name="Freeform 46"/>
              <p:cNvSpPr>
                <a:spLocks noEditPoints="1"/>
              </p:cNvSpPr>
              <p:nvPr/>
            </p:nvSpPr>
            <p:spPr bwMode="auto">
              <a:xfrm>
                <a:off x="1471" y="2313"/>
                <a:ext cx="537" cy="838"/>
              </a:xfrm>
              <a:custGeom>
                <a:avLst/>
                <a:gdLst>
                  <a:gd name="T0" fmla="*/ 516 w 537"/>
                  <a:gd name="T1" fmla="*/ 208 h 838"/>
                  <a:gd name="T2" fmla="*/ 460 w 537"/>
                  <a:gd name="T3" fmla="*/ 99 h 838"/>
                  <a:gd name="T4" fmla="*/ 373 w 537"/>
                  <a:gd name="T5" fmla="*/ 24 h 838"/>
                  <a:gd name="T6" fmla="*/ 268 w 537"/>
                  <a:gd name="T7" fmla="*/ 0 h 838"/>
                  <a:gd name="T8" fmla="*/ 167 w 537"/>
                  <a:gd name="T9" fmla="*/ 24 h 838"/>
                  <a:gd name="T10" fmla="*/ 80 w 537"/>
                  <a:gd name="T11" fmla="*/ 99 h 838"/>
                  <a:gd name="T12" fmla="*/ 21 w 537"/>
                  <a:gd name="T13" fmla="*/ 208 h 838"/>
                  <a:gd name="T14" fmla="*/ 0 w 537"/>
                  <a:gd name="T15" fmla="*/ 337 h 838"/>
                  <a:gd name="T16" fmla="*/ 17 w 537"/>
                  <a:gd name="T17" fmla="*/ 467 h 838"/>
                  <a:gd name="T18" fmla="*/ 69 w 537"/>
                  <a:gd name="T19" fmla="*/ 576 h 838"/>
                  <a:gd name="T20" fmla="*/ 157 w 537"/>
                  <a:gd name="T21" fmla="*/ 647 h 838"/>
                  <a:gd name="T22" fmla="*/ 268 w 537"/>
                  <a:gd name="T23" fmla="*/ 674 h 838"/>
                  <a:gd name="T24" fmla="*/ 363 w 537"/>
                  <a:gd name="T25" fmla="*/ 657 h 838"/>
                  <a:gd name="T26" fmla="*/ 359 w 537"/>
                  <a:gd name="T27" fmla="*/ 708 h 838"/>
                  <a:gd name="T28" fmla="*/ 328 w 537"/>
                  <a:gd name="T29" fmla="*/ 749 h 838"/>
                  <a:gd name="T30" fmla="*/ 300 w 537"/>
                  <a:gd name="T31" fmla="*/ 749 h 838"/>
                  <a:gd name="T32" fmla="*/ 300 w 537"/>
                  <a:gd name="T33" fmla="*/ 794 h 838"/>
                  <a:gd name="T34" fmla="*/ 335 w 537"/>
                  <a:gd name="T35" fmla="*/ 831 h 838"/>
                  <a:gd name="T36" fmla="*/ 387 w 537"/>
                  <a:gd name="T37" fmla="*/ 834 h 838"/>
                  <a:gd name="T38" fmla="*/ 425 w 537"/>
                  <a:gd name="T39" fmla="*/ 811 h 838"/>
                  <a:gd name="T40" fmla="*/ 453 w 537"/>
                  <a:gd name="T41" fmla="*/ 753 h 838"/>
                  <a:gd name="T42" fmla="*/ 453 w 537"/>
                  <a:gd name="T43" fmla="*/ 650 h 838"/>
                  <a:gd name="T44" fmla="*/ 481 w 537"/>
                  <a:gd name="T45" fmla="*/ 552 h 838"/>
                  <a:gd name="T46" fmla="*/ 530 w 537"/>
                  <a:gd name="T47" fmla="*/ 416 h 838"/>
                  <a:gd name="T48" fmla="*/ 534 w 537"/>
                  <a:gd name="T49" fmla="*/ 269 h 838"/>
                  <a:gd name="T50" fmla="*/ 422 w 537"/>
                  <a:gd name="T51" fmla="*/ 487 h 838"/>
                  <a:gd name="T52" fmla="*/ 387 w 537"/>
                  <a:gd name="T53" fmla="*/ 548 h 838"/>
                  <a:gd name="T54" fmla="*/ 300 w 537"/>
                  <a:gd name="T55" fmla="*/ 511 h 838"/>
                  <a:gd name="T56" fmla="*/ 223 w 537"/>
                  <a:gd name="T57" fmla="*/ 514 h 838"/>
                  <a:gd name="T58" fmla="*/ 254 w 537"/>
                  <a:gd name="T59" fmla="*/ 535 h 838"/>
                  <a:gd name="T60" fmla="*/ 310 w 537"/>
                  <a:gd name="T61" fmla="*/ 569 h 838"/>
                  <a:gd name="T62" fmla="*/ 300 w 537"/>
                  <a:gd name="T63" fmla="*/ 606 h 838"/>
                  <a:gd name="T64" fmla="*/ 233 w 537"/>
                  <a:gd name="T65" fmla="*/ 606 h 838"/>
                  <a:gd name="T66" fmla="*/ 174 w 537"/>
                  <a:gd name="T67" fmla="*/ 576 h 838"/>
                  <a:gd name="T68" fmla="*/ 129 w 537"/>
                  <a:gd name="T69" fmla="*/ 521 h 838"/>
                  <a:gd name="T70" fmla="*/ 104 w 537"/>
                  <a:gd name="T71" fmla="*/ 453 h 838"/>
                  <a:gd name="T72" fmla="*/ 104 w 537"/>
                  <a:gd name="T73" fmla="*/ 378 h 838"/>
                  <a:gd name="T74" fmla="*/ 129 w 537"/>
                  <a:gd name="T75" fmla="*/ 310 h 838"/>
                  <a:gd name="T76" fmla="*/ 174 w 537"/>
                  <a:gd name="T77" fmla="*/ 255 h 838"/>
                  <a:gd name="T78" fmla="*/ 233 w 537"/>
                  <a:gd name="T79" fmla="*/ 228 h 838"/>
                  <a:gd name="T80" fmla="*/ 300 w 537"/>
                  <a:gd name="T81" fmla="*/ 228 h 838"/>
                  <a:gd name="T82" fmla="*/ 359 w 537"/>
                  <a:gd name="T83" fmla="*/ 255 h 838"/>
                  <a:gd name="T84" fmla="*/ 408 w 537"/>
                  <a:gd name="T85" fmla="*/ 310 h 838"/>
                  <a:gd name="T86" fmla="*/ 432 w 537"/>
                  <a:gd name="T87" fmla="*/ 378 h 838"/>
                  <a:gd name="T88" fmla="*/ 432 w 537"/>
                  <a:gd name="T89" fmla="*/ 453 h 83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537" h="838">
                    <a:moveTo>
                      <a:pt x="534" y="269"/>
                    </a:moveTo>
                    <a:lnTo>
                      <a:pt x="516" y="208"/>
                    </a:lnTo>
                    <a:lnTo>
                      <a:pt x="492" y="150"/>
                    </a:lnTo>
                    <a:lnTo>
                      <a:pt x="460" y="99"/>
                    </a:lnTo>
                    <a:lnTo>
                      <a:pt x="418" y="55"/>
                    </a:lnTo>
                    <a:lnTo>
                      <a:pt x="373" y="24"/>
                    </a:lnTo>
                    <a:lnTo>
                      <a:pt x="321" y="7"/>
                    </a:lnTo>
                    <a:lnTo>
                      <a:pt x="268" y="0"/>
                    </a:lnTo>
                    <a:lnTo>
                      <a:pt x="216" y="7"/>
                    </a:lnTo>
                    <a:lnTo>
                      <a:pt x="167" y="24"/>
                    </a:lnTo>
                    <a:lnTo>
                      <a:pt x="122" y="55"/>
                    </a:lnTo>
                    <a:lnTo>
                      <a:pt x="80" y="99"/>
                    </a:lnTo>
                    <a:lnTo>
                      <a:pt x="45" y="150"/>
                    </a:lnTo>
                    <a:lnTo>
                      <a:pt x="21" y="208"/>
                    </a:lnTo>
                    <a:lnTo>
                      <a:pt x="3" y="269"/>
                    </a:lnTo>
                    <a:lnTo>
                      <a:pt x="0" y="337"/>
                    </a:lnTo>
                    <a:lnTo>
                      <a:pt x="3" y="405"/>
                    </a:lnTo>
                    <a:lnTo>
                      <a:pt x="17" y="467"/>
                    </a:lnTo>
                    <a:lnTo>
                      <a:pt x="38" y="524"/>
                    </a:lnTo>
                    <a:lnTo>
                      <a:pt x="69" y="576"/>
                    </a:lnTo>
                    <a:lnTo>
                      <a:pt x="108" y="616"/>
                    </a:lnTo>
                    <a:lnTo>
                      <a:pt x="157" y="647"/>
                    </a:lnTo>
                    <a:lnTo>
                      <a:pt x="209" y="668"/>
                    </a:lnTo>
                    <a:lnTo>
                      <a:pt x="268" y="674"/>
                    </a:lnTo>
                    <a:lnTo>
                      <a:pt x="314" y="668"/>
                    </a:lnTo>
                    <a:lnTo>
                      <a:pt x="363" y="657"/>
                    </a:lnTo>
                    <a:lnTo>
                      <a:pt x="363" y="668"/>
                    </a:lnTo>
                    <a:lnTo>
                      <a:pt x="359" y="708"/>
                    </a:lnTo>
                    <a:lnTo>
                      <a:pt x="342" y="736"/>
                    </a:lnTo>
                    <a:lnTo>
                      <a:pt x="328" y="749"/>
                    </a:lnTo>
                    <a:lnTo>
                      <a:pt x="310" y="753"/>
                    </a:lnTo>
                    <a:lnTo>
                      <a:pt x="300" y="749"/>
                    </a:lnTo>
                    <a:lnTo>
                      <a:pt x="296" y="766"/>
                    </a:lnTo>
                    <a:lnTo>
                      <a:pt x="300" y="794"/>
                    </a:lnTo>
                    <a:lnTo>
                      <a:pt x="314" y="817"/>
                    </a:lnTo>
                    <a:lnTo>
                      <a:pt x="335" y="831"/>
                    </a:lnTo>
                    <a:lnTo>
                      <a:pt x="363" y="838"/>
                    </a:lnTo>
                    <a:lnTo>
                      <a:pt x="387" y="834"/>
                    </a:lnTo>
                    <a:lnTo>
                      <a:pt x="408" y="828"/>
                    </a:lnTo>
                    <a:lnTo>
                      <a:pt x="425" y="811"/>
                    </a:lnTo>
                    <a:lnTo>
                      <a:pt x="439" y="794"/>
                    </a:lnTo>
                    <a:lnTo>
                      <a:pt x="453" y="753"/>
                    </a:lnTo>
                    <a:lnTo>
                      <a:pt x="460" y="702"/>
                    </a:lnTo>
                    <a:lnTo>
                      <a:pt x="453" y="650"/>
                    </a:lnTo>
                    <a:lnTo>
                      <a:pt x="439" y="603"/>
                    </a:lnTo>
                    <a:lnTo>
                      <a:pt x="481" y="552"/>
                    </a:lnTo>
                    <a:lnTo>
                      <a:pt x="513" y="487"/>
                    </a:lnTo>
                    <a:lnTo>
                      <a:pt x="530" y="416"/>
                    </a:lnTo>
                    <a:lnTo>
                      <a:pt x="537" y="337"/>
                    </a:lnTo>
                    <a:lnTo>
                      <a:pt x="534" y="269"/>
                    </a:lnTo>
                    <a:close/>
                    <a:moveTo>
                      <a:pt x="432" y="453"/>
                    </a:moveTo>
                    <a:lnTo>
                      <a:pt x="422" y="487"/>
                    </a:lnTo>
                    <a:lnTo>
                      <a:pt x="408" y="521"/>
                    </a:lnTo>
                    <a:lnTo>
                      <a:pt x="387" y="548"/>
                    </a:lnTo>
                    <a:lnTo>
                      <a:pt x="345" y="524"/>
                    </a:lnTo>
                    <a:lnTo>
                      <a:pt x="300" y="511"/>
                    </a:lnTo>
                    <a:lnTo>
                      <a:pt x="261" y="511"/>
                    </a:lnTo>
                    <a:lnTo>
                      <a:pt x="223" y="514"/>
                    </a:lnTo>
                    <a:lnTo>
                      <a:pt x="223" y="524"/>
                    </a:lnTo>
                    <a:lnTo>
                      <a:pt x="254" y="535"/>
                    </a:lnTo>
                    <a:lnTo>
                      <a:pt x="282" y="548"/>
                    </a:lnTo>
                    <a:lnTo>
                      <a:pt x="310" y="569"/>
                    </a:lnTo>
                    <a:lnTo>
                      <a:pt x="331" y="593"/>
                    </a:lnTo>
                    <a:lnTo>
                      <a:pt x="300" y="606"/>
                    </a:lnTo>
                    <a:lnTo>
                      <a:pt x="268" y="610"/>
                    </a:lnTo>
                    <a:lnTo>
                      <a:pt x="233" y="606"/>
                    </a:lnTo>
                    <a:lnTo>
                      <a:pt x="202" y="596"/>
                    </a:lnTo>
                    <a:lnTo>
                      <a:pt x="174" y="576"/>
                    </a:lnTo>
                    <a:lnTo>
                      <a:pt x="150" y="552"/>
                    </a:lnTo>
                    <a:lnTo>
                      <a:pt x="129" y="521"/>
                    </a:lnTo>
                    <a:lnTo>
                      <a:pt x="111" y="490"/>
                    </a:lnTo>
                    <a:lnTo>
                      <a:pt x="104" y="453"/>
                    </a:lnTo>
                    <a:lnTo>
                      <a:pt x="101" y="416"/>
                    </a:lnTo>
                    <a:lnTo>
                      <a:pt x="104" y="378"/>
                    </a:lnTo>
                    <a:lnTo>
                      <a:pt x="111" y="344"/>
                    </a:lnTo>
                    <a:lnTo>
                      <a:pt x="129" y="310"/>
                    </a:lnTo>
                    <a:lnTo>
                      <a:pt x="150" y="279"/>
                    </a:lnTo>
                    <a:lnTo>
                      <a:pt x="174" y="255"/>
                    </a:lnTo>
                    <a:lnTo>
                      <a:pt x="202" y="238"/>
                    </a:lnTo>
                    <a:lnTo>
                      <a:pt x="233" y="228"/>
                    </a:lnTo>
                    <a:lnTo>
                      <a:pt x="268" y="221"/>
                    </a:lnTo>
                    <a:lnTo>
                      <a:pt x="300" y="228"/>
                    </a:lnTo>
                    <a:lnTo>
                      <a:pt x="331" y="238"/>
                    </a:lnTo>
                    <a:lnTo>
                      <a:pt x="359" y="255"/>
                    </a:lnTo>
                    <a:lnTo>
                      <a:pt x="387" y="279"/>
                    </a:lnTo>
                    <a:lnTo>
                      <a:pt x="408" y="310"/>
                    </a:lnTo>
                    <a:lnTo>
                      <a:pt x="422" y="344"/>
                    </a:lnTo>
                    <a:lnTo>
                      <a:pt x="432" y="378"/>
                    </a:lnTo>
                    <a:lnTo>
                      <a:pt x="436" y="416"/>
                    </a:lnTo>
                    <a:lnTo>
                      <a:pt x="432" y="45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FF"/>
                  </a:gs>
                  <a:gs pos="100000">
                    <a:schemeClr val="accent2"/>
                  </a:gs>
                </a:gsLst>
                <a:lin ang="5400000" scaled="1"/>
              </a:gra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2" name="Freeform 47"/>
              <p:cNvSpPr>
                <a:spLocks/>
              </p:cNvSpPr>
              <p:nvPr/>
            </p:nvSpPr>
            <p:spPr bwMode="auto">
              <a:xfrm>
                <a:off x="2085" y="2310"/>
                <a:ext cx="488" cy="674"/>
              </a:xfrm>
              <a:custGeom>
                <a:avLst/>
                <a:gdLst>
                  <a:gd name="T0" fmla="*/ 485 w 488"/>
                  <a:gd name="T1" fmla="*/ 405 h 674"/>
                  <a:gd name="T2" fmla="*/ 443 w 488"/>
                  <a:gd name="T3" fmla="*/ 534 h 674"/>
                  <a:gd name="T4" fmla="*/ 370 w 488"/>
                  <a:gd name="T5" fmla="*/ 623 h 674"/>
                  <a:gd name="T6" fmla="*/ 289 w 488"/>
                  <a:gd name="T7" fmla="*/ 667 h 674"/>
                  <a:gd name="T8" fmla="*/ 195 w 488"/>
                  <a:gd name="T9" fmla="*/ 667 h 674"/>
                  <a:gd name="T10" fmla="*/ 118 w 488"/>
                  <a:gd name="T11" fmla="*/ 623 h 674"/>
                  <a:gd name="T12" fmla="*/ 45 w 488"/>
                  <a:gd name="T13" fmla="*/ 534 h 674"/>
                  <a:gd name="T14" fmla="*/ 7 w 488"/>
                  <a:gd name="T15" fmla="*/ 408 h 674"/>
                  <a:gd name="T16" fmla="*/ 7 w 488"/>
                  <a:gd name="T17" fmla="*/ 262 h 674"/>
                  <a:gd name="T18" fmla="*/ 24 w 488"/>
                  <a:gd name="T19" fmla="*/ 177 h 674"/>
                  <a:gd name="T20" fmla="*/ 45 w 488"/>
                  <a:gd name="T21" fmla="*/ 119 h 674"/>
                  <a:gd name="T22" fmla="*/ 77 w 488"/>
                  <a:gd name="T23" fmla="*/ 47 h 674"/>
                  <a:gd name="T24" fmla="*/ 108 w 488"/>
                  <a:gd name="T25" fmla="*/ 6 h 674"/>
                  <a:gd name="T26" fmla="*/ 136 w 488"/>
                  <a:gd name="T27" fmla="*/ 3 h 674"/>
                  <a:gd name="T28" fmla="*/ 146 w 488"/>
                  <a:gd name="T29" fmla="*/ 23 h 674"/>
                  <a:gd name="T30" fmla="*/ 139 w 488"/>
                  <a:gd name="T31" fmla="*/ 54 h 674"/>
                  <a:gd name="T32" fmla="*/ 118 w 488"/>
                  <a:gd name="T33" fmla="*/ 105 h 674"/>
                  <a:gd name="T34" fmla="*/ 94 w 488"/>
                  <a:gd name="T35" fmla="*/ 166 h 674"/>
                  <a:gd name="T36" fmla="*/ 80 w 488"/>
                  <a:gd name="T37" fmla="*/ 255 h 674"/>
                  <a:gd name="T38" fmla="*/ 90 w 488"/>
                  <a:gd name="T39" fmla="*/ 330 h 674"/>
                  <a:gd name="T40" fmla="*/ 122 w 488"/>
                  <a:gd name="T41" fmla="*/ 388 h 674"/>
                  <a:gd name="T42" fmla="*/ 178 w 488"/>
                  <a:gd name="T43" fmla="*/ 432 h 674"/>
                  <a:gd name="T44" fmla="*/ 248 w 488"/>
                  <a:gd name="T45" fmla="*/ 446 h 674"/>
                  <a:gd name="T46" fmla="*/ 317 w 488"/>
                  <a:gd name="T47" fmla="*/ 432 h 674"/>
                  <a:gd name="T48" fmla="*/ 370 w 488"/>
                  <a:gd name="T49" fmla="*/ 395 h 674"/>
                  <a:gd name="T50" fmla="*/ 405 w 488"/>
                  <a:gd name="T51" fmla="*/ 299 h 674"/>
                  <a:gd name="T52" fmla="*/ 405 w 488"/>
                  <a:gd name="T53" fmla="*/ 221 h 674"/>
                  <a:gd name="T54" fmla="*/ 387 w 488"/>
                  <a:gd name="T55" fmla="*/ 143 h 674"/>
                  <a:gd name="T56" fmla="*/ 359 w 488"/>
                  <a:gd name="T57" fmla="*/ 75 h 674"/>
                  <a:gd name="T58" fmla="*/ 342 w 488"/>
                  <a:gd name="T59" fmla="*/ 37 h 674"/>
                  <a:gd name="T60" fmla="*/ 345 w 488"/>
                  <a:gd name="T61" fmla="*/ 13 h 674"/>
                  <a:gd name="T62" fmla="*/ 366 w 488"/>
                  <a:gd name="T63" fmla="*/ 0 h 674"/>
                  <a:gd name="T64" fmla="*/ 398 w 488"/>
                  <a:gd name="T65" fmla="*/ 20 h 674"/>
                  <a:gd name="T66" fmla="*/ 429 w 488"/>
                  <a:gd name="T67" fmla="*/ 81 h 674"/>
                  <a:gd name="T68" fmla="*/ 453 w 488"/>
                  <a:gd name="T69" fmla="*/ 153 h 674"/>
                  <a:gd name="T70" fmla="*/ 471 w 488"/>
                  <a:gd name="T71" fmla="*/ 194 h 674"/>
                  <a:gd name="T72" fmla="*/ 488 w 488"/>
                  <a:gd name="T73" fmla="*/ 327 h 67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88" h="674">
                    <a:moveTo>
                      <a:pt x="488" y="327"/>
                    </a:moveTo>
                    <a:lnTo>
                      <a:pt x="485" y="405"/>
                    </a:lnTo>
                    <a:lnTo>
                      <a:pt x="467" y="473"/>
                    </a:lnTo>
                    <a:lnTo>
                      <a:pt x="443" y="534"/>
                    </a:lnTo>
                    <a:lnTo>
                      <a:pt x="411" y="585"/>
                    </a:lnTo>
                    <a:lnTo>
                      <a:pt x="370" y="623"/>
                    </a:lnTo>
                    <a:lnTo>
                      <a:pt x="328" y="650"/>
                    </a:lnTo>
                    <a:lnTo>
                      <a:pt x="289" y="667"/>
                    </a:lnTo>
                    <a:lnTo>
                      <a:pt x="244" y="674"/>
                    </a:lnTo>
                    <a:lnTo>
                      <a:pt x="195" y="667"/>
                    </a:lnTo>
                    <a:lnTo>
                      <a:pt x="153" y="650"/>
                    </a:lnTo>
                    <a:lnTo>
                      <a:pt x="118" y="623"/>
                    </a:lnTo>
                    <a:lnTo>
                      <a:pt x="80" y="582"/>
                    </a:lnTo>
                    <a:lnTo>
                      <a:pt x="45" y="534"/>
                    </a:lnTo>
                    <a:lnTo>
                      <a:pt x="21" y="476"/>
                    </a:lnTo>
                    <a:lnTo>
                      <a:pt x="7" y="408"/>
                    </a:lnTo>
                    <a:lnTo>
                      <a:pt x="0" y="327"/>
                    </a:lnTo>
                    <a:lnTo>
                      <a:pt x="7" y="262"/>
                    </a:lnTo>
                    <a:lnTo>
                      <a:pt x="21" y="194"/>
                    </a:lnTo>
                    <a:lnTo>
                      <a:pt x="24" y="177"/>
                    </a:lnTo>
                    <a:lnTo>
                      <a:pt x="35" y="149"/>
                    </a:lnTo>
                    <a:lnTo>
                      <a:pt x="45" y="119"/>
                    </a:lnTo>
                    <a:lnTo>
                      <a:pt x="59" y="81"/>
                    </a:lnTo>
                    <a:lnTo>
                      <a:pt x="77" y="47"/>
                    </a:lnTo>
                    <a:lnTo>
                      <a:pt x="90" y="20"/>
                    </a:lnTo>
                    <a:lnTo>
                      <a:pt x="108" y="6"/>
                    </a:lnTo>
                    <a:lnTo>
                      <a:pt x="122" y="0"/>
                    </a:lnTo>
                    <a:lnTo>
                      <a:pt x="136" y="3"/>
                    </a:lnTo>
                    <a:lnTo>
                      <a:pt x="143" y="10"/>
                    </a:lnTo>
                    <a:lnTo>
                      <a:pt x="146" y="23"/>
                    </a:lnTo>
                    <a:lnTo>
                      <a:pt x="146" y="37"/>
                    </a:lnTo>
                    <a:lnTo>
                      <a:pt x="139" y="54"/>
                    </a:lnTo>
                    <a:lnTo>
                      <a:pt x="129" y="75"/>
                    </a:lnTo>
                    <a:lnTo>
                      <a:pt x="118" y="105"/>
                    </a:lnTo>
                    <a:lnTo>
                      <a:pt x="101" y="139"/>
                    </a:lnTo>
                    <a:lnTo>
                      <a:pt x="94" y="166"/>
                    </a:lnTo>
                    <a:lnTo>
                      <a:pt x="84" y="207"/>
                    </a:lnTo>
                    <a:lnTo>
                      <a:pt x="80" y="255"/>
                    </a:lnTo>
                    <a:lnTo>
                      <a:pt x="84" y="292"/>
                    </a:lnTo>
                    <a:lnTo>
                      <a:pt x="90" y="330"/>
                    </a:lnTo>
                    <a:lnTo>
                      <a:pt x="104" y="361"/>
                    </a:lnTo>
                    <a:lnTo>
                      <a:pt x="122" y="388"/>
                    </a:lnTo>
                    <a:lnTo>
                      <a:pt x="146" y="415"/>
                    </a:lnTo>
                    <a:lnTo>
                      <a:pt x="178" y="432"/>
                    </a:lnTo>
                    <a:lnTo>
                      <a:pt x="209" y="442"/>
                    </a:lnTo>
                    <a:lnTo>
                      <a:pt x="248" y="446"/>
                    </a:lnTo>
                    <a:lnTo>
                      <a:pt x="282" y="442"/>
                    </a:lnTo>
                    <a:lnTo>
                      <a:pt x="317" y="432"/>
                    </a:lnTo>
                    <a:lnTo>
                      <a:pt x="345" y="419"/>
                    </a:lnTo>
                    <a:lnTo>
                      <a:pt x="370" y="395"/>
                    </a:lnTo>
                    <a:lnTo>
                      <a:pt x="391" y="350"/>
                    </a:lnTo>
                    <a:lnTo>
                      <a:pt x="405" y="299"/>
                    </a:lnTo>
                    <a:lnTo>
                      <a:pt x="405" y="262"/>
                    </a:lnTo>
                    <a:lnTo>
                      <a:pt x="405" y="221"/>
                    </a:lnTo>
                    <a:lnTo>
                      <a:pt x="398" y="180"/>
                    </a:lnTo>
                    <a:lnTo>
                      <a:pt x="387" y="143"/>
                    </a:lnTo>
                    <a:lnTo>
                      <a:pt x="373" y="105"/>
                    </a:lnTo>
                    <a:lnTo>
                      <a:pt x="359" y="75"/>
                    </a:lnTo>
                    <a:lnTo>
                      <a:pt x="349" y="54"/>
                    </a:lnTo>
                    <a:lnTo>
                      <a:pt x="342" y="37"/>
                    </a:lnTo>
                    <a:lnTo>
                      <a:pt x="342" y="27"/>
                    </a:lnTo>
                    <a:lnTo>
                      <a:pt x="345" y="13"/>
                    </a:lnTo>
                    <a:lnTo>
                      <a:pt x="352" y="3"/>
                    </a:lnTo>
                    <a:lnTo>
                      <a:pt x="366" y="0"/>
                    </a:lnTo>
                    <a:lnTo>
                      <a:pt x="384" y="6"/>
                    </a:lnTo>
                    <a:lnTo>
                      <a:pt x="398" y="20"/>
                    </a:lnTo>
                    <a:lnTo>
                      <a:pt x="411" y="47"/>
                    </a:lnTo>
                    <a:lnTo>
                      <a:pt x="429" y="81"/>
                    </a:lnTo>
                    <a:lnTo>
                      <a:pt x="443" y="119"/>
                    </a:lnTo>
                    <a:lnTo>
                      <a:pt x="453" y="153"/>
                    </a:lnTo>
                    <a:lnTo>
                      <a:pt x="464" y="177"/>
                    </a:lnTo>
                    <a:lnTo>
                      <a:pt x="471" y="194"/>
                    </a:lnTo>
                    <a:lnTo>
                      <a:pt x="485" y="262"/>
                    </a:lnTo>
                    <a:lnTo>
                      <a:pt x="488" y="32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FF"/>
                  </a:gs>
                  <a:gs pos="100000">
                    <a:schemeClr val="accent2"/>
                  </a:gs>
                </a:gsLst>
                <a:lin ang="5400000" scaled="1"/>
              </a:gra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3" name="Freeform 48"/>
              <p:cNvSpPr>
                <a:spLocks noEditPoints="1"/>
              </p:cNvSpPr>
              <p:nvPr/>
            </p:nvSpPr>
            <p:spPr bwMode="auto">
              <a:xfrm>
                <a:off x="2591" y="2310"/>
                <a:ext cx="555" cy="674"/>
              </a:xfrm>
              <a:custGeom>
                <a:avLst/>
                <a:gdLst>
                  <a:gd name="T0" fmla="*/ 429 w 555"/>
                  <a:gd name="T1" fmla="*/ 126 h 674"/>
                  <a:gd name="T2" fmla="*/ 401 w 555"/>
                  <a:gd name="T3" fmla="*/ 64 h 674"/>
                  <a:gd name="T4" fmla="*/ 359 w 555"/>
                  <a:gd name="T5" fmla="*/ 23 h 674"/>
                  <a:gd name="T6" fmla="*/ 307 w 555"/>
                  <a:gd name="T7" fmla="*/ 3 h 674"/>
                  <a:gd name="T8" fmla="*/ 240 w 555"/>
                  <a:gd name="T9" fmla="*/ 3 h 674"/>
                  <a:gd name="T10" fmla="*/ 178 w 555"/>
                  <a:gd name="T11" fmla="*/ 30 h 674"/>
                  <a:gd name="T12" fmla="*/ 143 w 555"/>
                  <a:gd name="T13" fmla="*/ 75 h 674"/>
                  <a:gd name="T14" fmla="*/ 118 w 555"/>
                  <a:gd name="T15" fmla="*/ 143 h 674"/>
                  <a:gd name="T16" fmla="*/ 3 w 555"/>
                  <a:gd name="T17" fmla="*/ 616 h 674"/>
                  <a:gd name="T18" fmla="*/ 0 w 555"/>
                  <a:gd name="T19" fmla="*/ 643 h 674"/>
                  <a:gd name="T20" fmla="*/ 7 w 555"/>
                  <a:gd name="T21" fmla="*/ 660 h 674"/>
                  <a:gd name="T22" fmla="*/ 28 w 555"/>
                  <a:gd name="T23" fmla="*/ 674 h 674"/>
                  <a:gd name="T24" fmla="*/ 52 w 555"/>
                  <a:gd name="T25" fmla="*/ 671 h 674"/>
                  <a:gd name="T26" fmla="*/ 73 w 555"/>
                  <a:gd name="T27" fmla="*/ 650 h 674"/>
                  <a:gd name="T28" fmla="*/ 97 w 555"/>
                  <a:gd name="T29" fmla="*/ 562 h 674"/>
                  <a:gd name="T30" fmla="*/ 111 w 555"/>
                  <a:gd name="T31" fmla="*/ 524 h 674"/>
                  <a:gd name="T32" fmla="*/ 143 w 555"/>
                  <a:gd name="T33" fmla="*/ 507 h 674"/>
                  <a:gd name="T34" fmla="*/ 199 w 555"/>
                  <a:gd name="T35" fmla="*/ 500 h 674"/>
                  <a:gd name="T36" fmla="*/ 411 w 555"/>
                  <a:gd name="T37" fmla="*/ 504 h 674"/>
                  <a:gd name="T38" fmla="*/ 450 w 555"/>
                  <a:gd name="T39" fmla="*/ 534 h 674"/>
                  <a:gd name="T40" fmla="*/ 460 w 555"/>
                  <a:gd name="T41" fmla="*/ 568 h 674"/>
                  <a:gd name="T42" fmla="*/ 485 w 555"/>
                  <a:gd name="T43" fmla="*/ 650 h 674"/>
                  <a:gd name="T44" fmla="*/ 502 w 555"/>
                  <a:gd name="T45" fmla="*/ 671 h 674"/>
                  <a:gd name="T46" fmla="*/ 530 w 555"/>
                  <a:gd name="T47" fmla="*/ 674 h 674"/>
                  <a:gd name="T48" fmla="*/ 548 w 555"/>
                  <a:gd name="T49" fmla="*/ 660 h 674"/>
                  <a:gd name="T50" fmla="*/ 555 w 555"/>
                  <a:gd name="T51" fmla="*/ 633 h 674"/>
                  <a:gd name="T52" fmla="*/ 443 w 555"/>
                  <a:gd name="T53" fmla="*/ 166 h 674"/>
                  <a:gd name="T54" fmla="*/ 164 w 555"/>
                  <a:gd name="T55" fmla="*/ 289 h 674"/>
                  <a:gd name="T56" fmla="*/ 202 w 555"/>
                  <a:gd name="T57" fmla="*/ 235 h 674"/>
                  <a:gd name="T58" fmla="*/ 251 w 555"/>
                  <a:gd name="T59" fmla="*/ 211 h 674"/>
                  <a:gd name="T60" fmla="*/ 307 w 555"/>
                  <a:gd name="T61" fmla="*/ 211 h 674"/>
                  <a:gd name="T62" fmla="*/ 352 w 555"/>
                  <a:gd name="T63" fmla="*/ 235 h 674"/>
                  <a:gd name="T64" fmla="*/ 380 w 555"/>
                  <a:gd name="T65" fmla="*/ 269 h 674"/>
                  <a:gd name="T66" fmla="*/ 397 w 555"/>
                  <a:gd name="T67" fmla="*/ 313 h 674"/>
                  <a:gd name="T68" fmla="*/ 150 w 555"/>
                  <a:gd name="T69" fmla="*/ 340 h 67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5" h="674">
                    <a:moveTo>
                      <a:pt x="443" y="166"/>
                    </a:moveTo>
                    <a:lnTo>
                      <a:pt x="429" y="126"/>
                    </a:lnTo>
                    <a:lnTo>
                      <a:pt x="415" y="92"/>
                    </a:lnTo>
                    <a:lnTo>
                      <a:pt x="401" y="64"/>
                    </a:lnTo>
                    <a:lnTo>
                      <a:pt x="380" y="40"/>
                    </a:lnTo>
                    <a:lnTo>
                      <a:pt x="359" y="23"/>
                    </a:lnTo>
                    <a:lnTo>
                      <a:pt x="335" y="10"/>
                    </a:lnTo>
                    <a:lnTo>
                      <a:pt x="307" y="3"/>
                    </a:lnTo>
                    <a:lnTo>
                      <a:pt x="279" y="0"/>
                    </a:lnTo>
                    <a:lnTo>
                      <a:pt x="240" y="3"/>
                    </a:lnTo>
                    <a:lnTo>
                      <a:pt x="206" y="13"/>
                    </a:lnTo>
                    <a:lnTo>
                      <a:pt x="178" y="30"/>
                    </a:lnTo>
                    <a:lnTo>
                      <a:pt x="153" y="58"/>
                    </a:lnTo>
                    <a:lnTo>
                      <a:pt x="143" y="75"/>
                    </a:lnTo>
                    <a:lnTo>
                      <a:pt x="132" y="105"/>
                    </a:lnTo>
                    <a:lnTo>
                      <a:pt x="118" y="143"/>
                    </a:lnTo>
                    <a:lnTo>
                      <a:pt x="108" y="187"/>
                    </a:lnTo>
                    <a:lnTo>
                      <a:pt x="3" y="616"/>
                    </a:lnTo>
                    <a:lnTo>
                      <a:pt x="0" y="630"/>
                    </a:lnTo>
                    <a:lnTo>
                      <a:pt x="0" y="643"/>
                    </a:lnTo>
                    <a:lnTo>
                      <a:pt x="0" y="653"/>
                    </a:lnTo>
                    <a:lnTo>
                      <a:pt x="7" y="660"/>
                    </a:lnTo>
                    <a:lnTo>
                      <a:pt x="14" y="667"/>
                    </a:lnTo>
                    <a:lnTo>
                      <a:pt x="28" y="674"/>
                    </a:lnTo>
                    <a:lnTo>
                      <a:pt x="38" y="674"/>
                    </a:lnTo>
                    <a:lnTo>
                      <a:pt x="52" y="671"/>
                    </a:lnTo>
                    <a:lnTo>
                      <a:pt x="63" y="664"/>
                    </a:lnTo>
                    <a:lnTo>
                      <a:pt x="73" y="650"/>
                    </a:lnTo>
                    <a:lnTo>
                      <a:pt x="80" y="633"/>
                    </a:lnTo>
                    <a:lnTo>
                      <a:pt x="97" y="562"/>
                    </a:lnTo>
                    <a:lnTo>
                      <a:pt x="104" y="541"/>
                    </a:lnTo>
                    <a:lnTo>
                      <a:pt x="111" y="524"/>
                    </a:lnTo>
                    <a:lnTo>
                      <a:pt x="125" y="514"/>
                    </a:lnTo>
                    <a:lnTo>
                      <a:pt x="143" y="507"/>
                    </a:lnTo>
                    <a:lnTo>
                      <a:pt x="167" y="500"/>
                    </a:lnTo>
                    <a:lnTo>
                      <a:pt x="199" y="500"/>
                    </a:lnTo>
                    <a:lnTo>
                      <a:pt x="373" y="500"/>
                    </a:lnTo>
                    <a:lnTo>
                      <a:pt x="411" y="504"/>
                    </a:lnTo>
                    <a:lnTo>
                      <a:pt x="436" y="514"/>
                    </a:lnTo>
                    <a:lnTo>
                      <a:pt x="450" y="534"/>
                    </a:lnTo>
                    <a:lnTo>
                      <a:pt x="457" y="548"/>
                    </a:lnTo>
                    <a:lnTo>
                      <a:pt x="460" y="568"/>
                    </a:lnTo>
                    <a:lnTo>
                      <a:pt x="478" y="633"/>
                    </a:lnTo>
                    <a:lnTo>
                      <a:pt x="485" y="650"/>
                    </a:lnTo>
                    <a:lnTo>
                      <a:pt x="492" y="664"/>
                    </a:lnTo>
                    <a:lnTo>
                      <a:pt x="502" y="671"/>
                    </a:lnTo>
                    <a:lnTo>
                      <a:pt x="516" y="674"/>
                    </a:lnTo>
                    <a:lnTo>
                      <a:pt x="530" y="674"/>
                    </a:lnTo>
                    <a:lnTo>
                      <a:pt x="541" y="671"/>
                    </a:lnTo>
                    <a:lnTo>
                      <a:pt x="548" y="660"/>
                    </a:lnTo>
                    <a:lnTo>
                      <a:pt x="551" y="647"/>
                    </a:lnTo>
                    <a:lnTo>
                      <a:pt x="555" y="633"/>
                    </a:lnTo>
                    <a:lnTo>
                      <a:pt x="551" y="613"/>
                    </a:lnTo>
                    <a:lnTo>
                      <a:pt x="443" y="166"/>
                    </a:lnTo>
                    <a:close/>
                    <a:moveTo>
                      <a:pt x="150" y="340"/>
                    </a:moveTo>
                    <a:lnTo>
                      <a:pt x="164" y="289"/>
                    </a:lnTo>
                    <a:lnTo>
                      <a:pt x="185" y="252"/>
                    </a:lnTo>
                    <a:lnTo>
                      <a:pt x="202" y="235"/>
                    </a:lnTo>
                    <a:lnTo>
                      <a:pt x="223" y="221"/>
                    </a:lnTo>
                    <a:lnTo>
                      <a:pt x="251" y="211"/>
                    </a:lnTo>
                    <a:lnTo>
                      <a:pt x="279" y="207"/>
                    </a:lnTo>
                    <a:lnTo>
                      <a:pt x="307" y="211"/>
                    </a:lnTo>
                    <a:lnTo>
                      <a:pt x="331" y="221"/>
                    </a:lnTo>
                    <a:lnTo>
                      <a:pt x="352" y="235"/>
                    </a:lnTo>
                    <a:lnTo>
                      <a:pt x="373" y="252"/>
                    </a:lnTo>
                    <a:lnTo>
                      <a:pt x="380" y="269"/>
                    </a:lnTo>
                    <a:lnTo>
                      <a:pt x="391" y="286"/>
                    </a:lnTo>
                    <a:lnTo>
                      <a:pt x="397" y="313"/>
                    </a:lnTo>
                    <a:lnTo>
                      <a:pt x="408" y="340"/>
                    </a:lnTo>
                    <a:lnTo>
                      <a:pt x="150" y="34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FF"/>
                  </a:gs>
                  <a:gs pos="100000">
                    <a:schemeClr val="accent2"/>
                  </a:gs>
                </a:gsLst>
                <a:lin ang="5400000" scaled="1"/>
              </a:gra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4" name="Freeform 49"/>
              <p:cNvSpPr>
                <a:spLocks noEditPoints="1"/>
              </p:cNvSpPr>
              <p:nvPr/>
            </p:nvSpPr>
            <p:spPr bwMode="auto">
              <a:xfrm>
                <a:off x="3128" y="2310"/>
                <a:ext cx="475" cy="732"/>
              </a:xfrm>
              <a:custGeom>
                <a:avLst/>
                <a:gdLst>
                  <a:gd name="T0" fmla="*/ 457 w 475"/>
                  <a:gd name="T1" fmla="*/ 517 h 732"/>
                  <a:gd name="T2" fmla="*/ 401 w 475"/>
                  <a:gd name="T3" fmla="*/ 408 h 732"/>
                  <a:gd name="T4" fmla="*/ 342 w 475"/>
                  <a:gd name="T5" fmla="*/ 340 h 732"/>
                  <a:gd name="T6" fmla="*/ 366 w 475"/>
                  <a:gd name="T7" fmla="*/ 313 h 732"/>
                  <a:gd name="T8" fmla="*/ 419 w 475"/>
                  <a:gd name="T9" fmla="*/ 269 h 732"/>
                  <a:gd name="T10" fmla="*/ 454 w 475"/>
                  <a:gd name="T11" fmla="*/ 218 h 732"/>
                  <a:gd name="T12" fmla="*/ 464 w 475"/>
                  <a:gd name="T13" fmla="*/ 156 h 732"/>
                  <a:gd name="T14" fmla="*/ 443 w 475"/>
                  <a:gd name="T15" fmla="*/ 85 h 732"/>
                  <a:gd name="T16" fmla="*/ 377 w 475"/>
                  <a:gd name="T17" fmla="*/ 34 h 732"/>
                  <a:gd name="T18" fmla="*/ 304 w 475"/>
                  <a:gd name="T19" fmla="*/ 10 h 732"/>
                  <a:gd name="T20" fmla="*/ 220 w 475"/>
                  <a:gd name="T21" fmla="*/ 0 h 732"/>
                  <a:gd name="T22" fmla="*/ 129 w 475"/>
                  <a:gd name="T23" fmla="*/ 13 h 732"/>
                  <a:gd name="T24" fmla="*/ 56 w 475"/>
                  <a:gd name="T25" fmla="*/ 54 h 732"/>
                  <a:gd name="T26" fmla="*/ 18 w 475"/>
                  <a:gd name="T27" fmla="*/ 95 h 732"/>
                  <a:gd name="T28" fmla="*/ 0 w 475"/>
                  <a:gd name="T29" fmla="*/ 139 h 732"/>
                  <a:gd name="T30" fmla="*/ 63 w 475"/>
                  <a:gd name="T31" fmla="*/ 160 h 732"/>
                  <a:gd name="T32" fmla="*/ 87 w 475"/>
                  <a:gd name="T33" fmla="*/ 194 h 732"/>
                  <a:gd name="T34" fmla="*/ 98 w 475"/>
                  <a:gd name="T35" fmla="*/ 252 h 732"/>
                  <a:gd name="T36" fmla="*/ 94 w 475"/>
                  <a:gd name="T37" fmla="*/ 596 h 732"/>
                  <a:gd name="T38" fmla="*/ 87 w 475"/>
                  <a:gd name="T39" fmla="*/ 616 h 732"/>
                  <a:gd name="T40" fmla="*/ 98 w 475"/>
                  <a:gd name="T41" fmla="*/ 660 h 732"/>
                  <a:gd name="T42" fmla="*/ 136 w 475"/>
                  <a:gd name="T43" fmla="*/ 674 h 732"/>
                  <a:gd name="T44" fmla="*/ 171 w 475"/>
                  <a:gd name="T45" fmla="*/ 657 h 732"/>
                  <a:gd name="T46" fmla="*/ 182 w 475"/>
                  <a:gd name="T47" fmla="*/ 616 h 732"/>
                  <a:gd name="T48" fmla="*/ 178 w 475"/>
                  <a:gd name="T49" fmla="*/ 579 h 732"/>
                  <a:gd name="T50" fmla="*/ 216 w 475"/>
                  <a:gd name="T51" fmla="*/ 432 h 732"/>
                  <a:gd name="T52" fmla="*/ 283 w 475"/>
                  <a:gd name="T53" fmla="*/ 480 h 732"/>
                  <a:gd name="T54" fmla="*/ 363 w 475"/>
                  <a:gd name="T55" fmla="*/ 562 h 732"/>
                  <a:gd name="T56" fmla="*/ 436 w 475"/>
                  <a:gd name="T57" fmla="*/ 671 h 732"/>
                  <a:gd name="T58" fmla="*/ 471 w 475"/>
                  <a:gd name="T59" fmla="*/ 732 h 732"/>
                  <a:gd name="T60" fmla="*/ 471 w 475"/>
                  <a:gd name="T61" fmla="*/ 582 h 732"/>
                  <a:gd name="T62" fmla="*/ 297 w 475"/>
                  <a:gd name="T63" fmla="*/ 279 h 732"/>
                  <a:gd name="T64" fmla="*/ 248 w 475"/>
                  <a:gd name="T65" fmla="*/ 327 h 732"/>
                  <a:gd name="T66" fmla="*/ 178 w 475"/>
                  <a:gd name="T67" fmla="*/ 238 h 732"/>
                  <a:gd name="T68" fmla="*/ 192 w 475"/>
                  <a:gd name="T69" fmla="*/ 187 h 732"/>
                  <a:gd name="T70" fmla="*/ 237 w 475"/>
                  <a:gd name="T71" fmla="*/ 170 h 732"/>
                  <a:gd name="T72" fmla="*/ 293 w 475"/>
                  <a:gd name="T73" fmla="*/ 184 h 732"/>
                  <a:gd name="T74" fmla="*/ 311 w 475"/>
                  <a:gd name="T75" fmla="*/ 231 h 73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75" h="732">
                    <a:moveTo>
                      <a:pt x="471" y="582"/>
                    </a:moveTo>
                    <a:lnTo>
                      <a:pt x="457" y="517"/>
                    </a:lnTo>
                    <a:lnTo>
                      <a:pt x="433" y="459"/>
                    </a:lnTo>
                    <a:lnTo>
                      <a:pt x="401" y="408"/>
                    </a:lnTo>
                    <a:lnTo>
                      <a:pt x="373" y="371"/>
                    </a:lnTo>
                    <a:lnTo>
                      <a:pt x="342" y="340"/>
                    </a:lnTo>
                    <a:lnTo>
                      <a:pt x="342" y="330"/>
                    </a:lnTo>
                    <a:lnTo>
                      <a:pt x="366" y="313"/>
                    </a:lnTo>
                    <a:lnTo>
                      <a:pt x="387" y="299"/>
                    </a:lnTo>
                    <a:lnTo>
                      <a:pt x="419" y="269"/>
                    </a:lnTo>
                    <a:lnTo>
                      <a:pt x="440" y="245"/>
                    </a:lnTo>
                    <a:lnTo>
                      <a:pt x="454" y="218"/>
                    </a:lnTo>
                    <a:lnTo>
                      <a:pt x="461" y="187"/>
                    </a:lnTo>
                    <a:lnTo>
                      <a:pt x="464" y="156"/>
                    </a:lnTo>
                    <a:lnTo>
                      <a:pt x="461" y="119"/>
                    </a:lnTo>
                    <a:lnTo>
                      <a:pt x="443" y="85"/>
                    </a:lnTo>
                    <a:lnTo>
                      <a:pt x="415" y="58"/>
                    </a:lnTo>
                    <a:lnTo>
                      <a:pt x="377" y="34"/>
                    </a:lnTo>
                    <a:lnTo>
                      <a:pt x="342" y="20"/>
                    </a:lnTo>
                    <a:lnTo>
                      <a:pt x="304" y="10"/>
                    </a:lnTo>
                    <a:lnTo>
                      <a:pt x="262" y="3"/>
                    </a:lnTo>
                    <a:lnTo>
                      <a:pt x="220" y="0"/>
                    </a:lnTo>
                    <a:lnTo>
                      <a:pt x="171" y="3"/>
                    </a:lnTo>
                    <a:lnTo>
                      <a:pt x="129" y="13"/>
                    </a:lnTo>
                    <a:lnTo>
                      <a:pt x="91" y="30"/>
                    </a:lnTo>
                    <a:lnTo>
                      <a:pt x="56" y="54"/>
                    </a:lnTo>
                    <a:lnTo>
                      <a:pt x="35" y="75"/>
                    </a:lnTo>
                    <a:lnTo>
                      <a:pt x="18" y="95"/>
                    </a:lnTo>
                    <a:lnTo>
                      <a:pt x="4" y="119"/>
                    </a:lnTo>
                    <a:lnTo>
                      <a:pt x="0" y="139"/>
                    </a:lnTo>
                    <a:lnTo>
                      <a:pt x="35" y="149"/>
                    </a:lnTo>
                    <a:lnTo>
                      <a:pt x="63" y="160"/>
                    </a:lnTo>
                    <a:lnTo>
                      <a:pt x="77" y="177"/>
                    </a:lnTo>
                    <a:lnTo>
                      <a:pt x="87" y="194"/>
                    </a:lnTo>
                    <a:lnTo>
                      <a:pt x="94" y="221"/>
                    </a:lnTo>
                    <a:lnTo>
                      <a:pt x="98" y="252"/>
                    </a:lnTo>
                    <a:lnTo>
                      <a:pt x="98" y="572"/>
                    </a:lnTo>
                    <a:lnTo>
                      <a:pt x="94" y="596"/>
                    </a:lnTo>
                    <a:lnTo>
                      <a:pt x="91" y="609"/>
                    </a:lnTo>
                    <a:lnTo>
                      <a:pt x="87" y="616"/>
                    </a:lnTo>
                    <a:lnTo>
                      <a:pt x="91" y="643"/>
                    </a:lnTo>
                    <a:lnTo>
                      <a:pt x="98" y="660"/>
                    </a:lnTo>
                    <a:lnTo>
                      <a:pt x="112" y="671"/>
                    </a:lnTo>
                    <a:lnTo>
                      <a:pt x="136" y="674"/>
                    </a:lnTo>
                    <a:lnTo>
                      <a:pt x="154" y="671"/>
                    </a:lnTo>
                    <a:lnTo>
                      <a:pt x="171" y="657"/>
                    </a:lnTo>
                    <a:lnTo>
                      <a:pt x="178" y="640"/>
                    </a:lnTo>
                    <a:lnTo>
                      <a:pt x="182" y="616"/>
                    </a:lnTo>
                    <a:lnTo>
                      <a:pt x="182" y="599"/>
                    </a:lnTo>
                    <a:lnTo>
                      <a:pt x="178" y="579"/>
                    </a:lnTo>
                    <a:lnTo>
                      <a:pt x="178" y="415"/>
                    </a:lnTo>
                    <a:lnTo>
                      <a:pt x="216" y="432"/>
                    </a:lnTo>
                    <a:lnTo>
                      <a:pt x="251" y="453"/>
                    </a:lnTo>
                    <a:lnTo>
                      <a:pt x="283" y="480"/>
                    </a:lnTo>
                    <a:lnTo>
                      <a:pt x="318" y="510"/>
                    </a:lnTo>
                    <a:lnTo>
                      <a:pt x="363" y="562"/>
                    </a:lnTo>
                    <a:lnTo>
                      <a:pt x="401" y="613"/>
                    </a:lnTo>
                    <a:lnTo>
                      <a:pt x="436" y="671"/>
                    </a:lnTo>
                    <a:lnTo>
                      <a:pt x="461" y="732"/>
                    </a:lnTo>
                    <a:lnTo>
                      <a:pt x="471" y="732"/>
                    </a:lnTo>
                    <a:lnTo>
                      <a:pt x="475" y="650"/>
                    </a:lnTo>
                    <a:lnTo>
                      <a:pt x="471" y="582"/>
                    </a:lnTo>
                    <a:close/>
                    <a:moveTo>
                      <a:pt x="307" y="255"/>
                    </a:moveTo>
                    <a:lnTo>
                      <a:pt x="297" y="279"/>
                    </a:lnTo>
                    <a:lnTo>
                      <a:pt x="276" y="303"/>
                    </a:lnTo>
                    <a:lnTo>
                      <a:pt x="248" y="327"/>
                    </a:lnTo>
                    <a:lnTo>
                      <a:pt x="178" y="374"/>
                    </a:lnTo>
                    <a:lnTo>
                      <a:pt x="178" y="238"/>
                    </a:lnTo>
                    <a:lnTo>
                      <a:pt x="182" y="207"/>
                    </a:lnTo>
                    <a:lnTo>
                      <a:pt x="192" y="187"/>
                    </a:lnTo>
                    <a:lnTo>
                      <a:pt x="213" y="173"/>
                    </a:lnTo>
                    <a:lnTo>
                      <a:pt x="237" y="170"/>
                    </a:lnTo>
                    <a:lnTo>
                      <a:pt x="269" y="173"/>
                    </a:lnTo>
                    <a:lnTo>
                      <a:pt x="293" y="184"/>
                    </a:lnTo>
                    <a:lnTo>
                      <a:pt x="307" y="204"/>
                    </a:lnTo>
                    <a:lnTo>
                      <a:pt x="311" y="231"/>
                    </a:lnTo>
                    <a:lnTo>
                      <a:pt x="307" y="25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FF"/>
                  </a:gs>
                  <a:gs pos="100000">
                    <a:schemeClr val="accent2"/>
                  </a:gs>
                </a:gsLst>
                <a:lin ang="5400000" scaled="1"/>
              </a:gra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5" name="Freeform 50"/>
              <p:cNvSpPr>
                <a:spLocks/>
              </p:cNvSpPr>
              <p:nvPr/>
            </p:nvSpPr>
            <p:spPr bwMode="auto">
              <a:xfrm>
                <a:off x="3672" y="2310"/>
                <a:ext cx="157" cy="674"/>
              </a:xfrm>
              <a:custGeom>
                <a:avLst/>
                <a:gdLst>
                  <a:gd name="T0" fmla="*/ 157 w 157"/>
                  <a:gd name="T1" fmla="*/ 585 h 674"/>
                  <a:gd name="T2" fmla="*/ 147 w 157"/>
                  <a:gd name="T3" fmla="*/ 619 h 674"/>
                  <a:gd name="T4" fmla="*/ 126 w 157"/>
                  <a:gd name="T5" fmla="*/ 647 h 674"/>
                  <a:gd name="T6" fmla="*/ 112 w 157"/>
                  <a:gd name="T7" fmla="*/ 660 h 674"/>
                  <a:gd name="T8" fmla="*/ 95 w 157"/>
                  <a:gd name="T9" fmla="*/ 667 h 674"/>
                  <a:gd name="T10" fmla="*/ 67 w 157"/>
                  <a:gd name="T11" fmla="*/ 674 h 674"/>
                  <a:gd name="T12" fmla="*/ 39 w 157"/>
                  <a:gd name="T13" fmla="*/ 671 h 674"/>
                  <a:gd name="T14" fmla="*/ 18 w 157"/>
                  <a:gd name="T15" fmla="*/ 664 h 674"/>
                  <a:gd name="T16" fmla="*/ 7 w 157"/>
                  <a:gd name="T17" fmla="*/ 650 h 674"/>
                  <a:gd name="T18" fmla="*/ 0 w 157"/>
                  <a:gd name="T19" fmla="*/ 630 h 674"/>
                  <a:gd name="T20" fmla="*/ 4 w 157"/>
                  <a:gd name="T21" fmla="*/ 619 h 674"/>
                  <a:gd name="T22" fmla="*/ 21 w 157"/>
                  <a:gd name="T23" fmla="*/ 613 h 674"/>
                  <a:gd name="T24" fmla="*/ 35 w 157"/>
                  <a:gd name="T25" fmla="*/ 596 h 674"/>
                  <a:gd name="T26" fmla="*/ 39 w 157"/>
                  <a:gd name="T27" fmla="*/ 579 h 674"/>
                  <a:gd name="T28" fmla="*/ 42 w 157"/>
                  <a:gd name="T29" fmla="*/ 548 h 674"/>
                  <a:gd name="T30" fmla="*/ 42 w 157"/>
                  <a:gd name="T31" fmla="*/ 136 h 674"/>
                  <a:gd name="T32" fmla="*/ 39 w 157"/>
                  <a:gd name="T33" fmla="*/ 105 h 674"/>
                  <a:gd name="T34" fmla="*/ 32 w 157"/>
                  <a:gd name="T35" fmla="*/ 88 h 674"/>
                  <a:gd name="T36" fmla="*/ 18 w 157"/>
                  <a:gd name="T37" fmla="*/ 81 h 674"/>
                  <a:gd name="T38" fmla="*/ 4 w 157"/>
                  <a:gd name="T39" fmla="*/ 75 h 674"/>
                  <a:gd name="T40" fmla="*/ 14 w 157"/>
                  <a:gd name="T41" fmla="*/ 40 h 674"/>
                  <a:gd name="T42" fmla="*/ 32 w 157"/>
                  <a:gd name="T43" fmla="*/ 20 h 674"/>
                  <a:gd name="T44" fmla="*/ 60 w 157"/>
                  <a:gd name="T45" fmla="*/ 6 h 674"/>
                  <a:gd name="T46" fmla="*/ 95 w 157"/>
                  <a:gd name="T47" fmla="*/ 0 h 674"/>
                  <a:gd name="T48" fmla="*/ 119 w 157"/>
                  <a:gd name="T49" fmla="*/ 3 h 674"/>
                  <a:gd name="T50" fmla="*/ 140 w 157"/>
                  <a:gd name="T51" fmla="*/ 13 h 674"/>
                  <a:gd name="T52" fmla="*/ 154 w 157"/>
                  <a:gd name="T53" fmla="*/ 30 h 674"/>
                  <a:gd name="T54" fmla="*/ 143 w 157"/>
                  <a:gd name="T55" fmla="*/ 40 h 674"/>
                  <a:gd name="T56" fmla="*/ 129 w 157"/>
                  <a:gd name="T57" fmla="*/ 58 h 674"/>
                  <a:gd name="T58" fmla="*/ 126 w 157"/>
                  <a:gd name="T59" fmla="*/ 64 h 674"/>
                  <a:gd name="T60" fmla="*/ 126 w 157"/>
                  <a:gd name="T61" fmla="*/ 75 h 674"/>
                  <a:gd name="T62" fmla="*/ 123 w 157"/>
                  <a:gd name="T63" fmla="*/ 88 h 674"/>
                  <a:gd name="T64" fmla="*/ 123 w 157"/>
                  <a:gd name="T65" fmla="*/ 109 h 674"/>
                  <a:gd name="T66" fmla="*/ 123 w 157"/>
                  <a:gd name="T67" fmla="*/ 521 h 674"/>
                  <a:gd name="T68" fmla="*/ 126 w 157"/>
                  <a:gd name="T69" fmla="*/ 551 h 674"/>
                  <a:gd name="T70" fmla="*/ 133 w 157"/>
                  <a:gd name="T71" fmla="*/ 568 h 674"/>
                  <a:gd name="T72" fmla="*/ 157 w 157"/>
                  <a:gd name="T73" fmla="*/ 585 h 67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57" h="674">
                    <a:moveTo>
                      <a:pt x="157" y="585"/>
                    </a:moveTo>
                    <a:lnTo>
                      <a:pt x="147" y="619"/>
                    </a:lnTo>
                    <a:lnTo>
                      <a:pt x="126" y="647"/>
                    </a:lnTo>
                    <a:lnTo>
                      <a:pt x="112" y="660"/>
                    </a:lnTo>
                    <a:lnTo>
                      <a:pt x="95" y="667"/>
                    </a:lnTo>
                    <a:lnTo>
                      <a:pt x="67" y="674"/>
                    </a:lnTo>
                    <a:lnTo>
                      <a:pt x="39" y="671"/>
                    </a:lnTo>
                    <a:lnTo>
                      <a:pt x="18" y="664"/>
                    </a:lnTo>
                    <a:lnTo>
                      <a:pt x="7" y="650"/>
                    </a:lnTo>
                    <a:lnTo>
                      <a:pt x="0" y="630"/>
                    </a:lnTo>
                    <a:lnTo>
                      <a:pt x="4" y="619"/>
                    </a:lnTo>
                    <a:lnTo>
                      <a:pt x="21" y="613"/>
                    </a:lnTo>
                    <a:lnTo>
                      <a:pt x="35" y="596"/>
                    </a:lnTo>
                    <a:lnTo>
                      <a:pt x="39" y="579"/>
                    </a:lnTo>
                    <a:lnTo>
                      <a:pt x="42" y="548"/>
                    </a:lnTo>
                    <a:lnTo>
                      <a:pt x="42" y="136"/>
                    </a:lnTo>
                    <a:lnTo>
                      <a:pt x="39" y="105"/>
                    </a:lnTo>
                    <a:lnTo>
                      <a:pt x="32" y="88"/>
                    </a:lnTo>
                    <a:lnTo>
                      <a:pt x="18" y="81"/>
                    </a:lnTo>
                    <a:lnTo>
                      <a:pt x="4" y="75"/>
                    </a:lnTo>
                    <a:lnTo>
                      <a:pt x="14" y="40"/>
                    </a:lnTo>
                    <a:lnTo>
                      <a:pt x="32" y="20"/>
                    </a:lnTo>
                    <a:lnTo>
                      <a:pt x="60" y="6"/>
                    </a:lnTo>
                    <a:lnTo>
                      <a:pt x="95" y="0"/>
                    </a:lnTo>
                    <a:lnTo>
                      <a:pt x="119" y="3"/>
                    </a:lnTo>
                    <a:lnTo>
                      <a:pt x="140" y="13"/>
                    </a:lnTo>
                    <a:lnTo>
                      <a:pt x="154" y="30"/>
                    </a:lnTo>
                    <a:lnTo>
                      <a:pt x="143" y="40"/>
                    </a:lnTo>
                    <a:lnTo>
                      <a:pt x="129" y="58"/>
                    </a:lnTo>
                    <a:lnTo>
                      <a:pt x="126" y="64"/>
                    </a:lnTo>
                    <a:lnTo>
                      <a:pt x="126" y="75"/>
                    </a:lnTo>
                    <a:lnTo>
                      <a:pt x="123" y="88"/>
                    </a:lnTo>
                    <a:lnTo>
                      <a:pt x="123" y="109"/>
                    </a:lnTo>
                    <a:lnTo>
                      <a:pt x="123" y="521"/>
                    </a:lnTo>
                    <a:lnTo>
                      <a:pt x="126" y="551"/>
                    </a:lnTo>
                    <a:lnTo>
                      <a:pt x="133" y="568"/>
                    </a:lnTo>
                    <a:lnTo>
                      <a:pt x="157" y="58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FF"/>
                  </a:gs>
                  <a:gs pos="100000">
                    <a:schemeClr val="accent2"/>
                  </a:gs>
                </a:gsLst>
                <a:lin ang="5400000" scaled="1"/>
              </a:gra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6" name="Freeform 51"/>
              <p:cNvSpPr>
                <a:spLocks/>
              </p:cNvSpPr>
              <p:nvPr/>
            </p:nvSpPr>
            <p:spPr bwMode="auto">
              <a:xfrm>
                <a:off x="3892" y="2310"/>
                <a:ext cx="485" cy="674"/>
              </a:xfrm>
              <a:custGeom>
                <a:avLst/>
                <a:gdLst>
                  <a:gd name="T0" fmla="*/ 482 w 485"/>
                  <a:gd name="T1" fmla="*/ 405 h 674"/>
                  <a:gd name="T2" fmla="*/ 443 w 485"/>
                  <a:gd name="T3" fmla="*/ 534 h 674"/>
                  <a:gd name="T4" fmla="*/ 370 w 485"/>
                  <a:gd name="T5" fmla="*/ 623 h 674"/>
                  <a:gd name="T6" fmla="*/ 286 w 485"/>
                  <a:gd name="T7" fmla="*/ 667 h 674"/>
                  <a:gd name="T8" fmla="*/ 196 w 485"/>
                  <a:gd name="T9" fmla="*/ 667 h 674"/>
                  <a:gd name="T10" fmla="*/ 115 w 485"/>
                  <a:gd name="T11" fmla="*/ 623 h 674"/>
                  <a:gd name="T12" fmla="*/ 42 w 485"/>
                  <a:gd name="T13" fmla="*/ 534 h 674"/>
                  <a:gd name="T14" fmla="*/ 4 w 485"/>
                  <a:gd name="T15" fmla="*/ 408 h 674"/>
                  <a:gd name="T16" fmla="*/ 4 w 485"/>
                  <a:gd name="T17" fmla="*/ 262 h 674"/>
                  <a:gd name="T18" fmla="*/ 25 w 485"/>
                  <a:gd name="T19" fmla="*/ 177 h 674"/>
                  <a:gd name="T20" fmla="*/ 46 w 485"/>
                  <a:gd name="T21" fmla="*/ 119 h 674"/>
                  <a:gd name="T22" fmla="*/ 73 w 485"/>
                  <a:gd name="T23" fmla="*/ 47 h 674"/>
                  <a:gd name="T24" fmla="*/ 105 w 485"/>
                  <a:gd name="T25" fmla="*/ 6 h 674"/>
                  <a:gd name="T26" fmla="*/ 133 w 485"/>
                  <a:gd name="T27" fmla="*/ 3 h 674"/>
                  <a:gd name="T28" fmla="*/ 147 w 485"/>
                  <a:gd name="T29" fmla="*/ 23 h 674"/>
                  <a:gd name="T30" fmla="*/ 136 w 485"/>
                  <a:gd name="T31" fmla="*/ 54 h 674"/>
                  <a:gd name="T32" fmla="*/ 115 w 485"/>
                  <a:gd name="T33" fmla="*/ 105 h 674"/>
                  <a:gd name="T34" fmla="*/ 91 w 485"/>
                  <a:gd name="T35" fmla="*/ 166 h 674"/>
                  <a:gd name="T36" fmla="*/ 80 w 485"/>
                  <a:gd name="T37" fmla="*/ 255 h 674"/>
                  <a:gd name="T38" fmla="*/ 87 w 485"/>
                  <a:gd name="T39" fmla="*/ 330 h 674"/>
                  <a:gd name="T40" fmla="*/ 122 w 485"/>
                  <a:gd name="T41" fmla="*/ 388 h 674"/>
                  <a:gd name="T42" fmla="*/ 175 w 485"/>
                  <a:gd name="T43" fmla="*/ 432 h 674"/>
                  <a:gd name="T44" fmla="*/ 244 w 485"/>
                  <a:gd name="T45" fmla="*/ 446 h 674"/>
                  <a:gd name="T46" fmla="*/ 314 w 485"/>
                  <a:gd name="T47" fmla="*/ 432 h 674"/>
                  <a:gd name="T48" fmla="*/ 367 w 485"/>
                  <a:gd name="T49" fmla="*/ 395 h 674"/>
                  <a:gd name="T50" fmla="*/ 401 w 485"/>
                  <a:gd name="T51" fmla="*/ 299 h 674"/>
                  <a:gd name="T52" fmla="*/ 401 w 485"/>
                  <a:gd name="T53" fmla="*/ 221 h 674"/>
                  <a:gd name="T54" fmla="*/ 384 w 485"/>
                  <a:gd name="T55" fmla="*/ 143 h 674"/>
                  <a:gd name="T56" fmla="*/ 356 w 485"/>
                  <a:gd name="T57" fmla="*/ 75 h 674"/>
                  <a:gd name="T58" fmla="*/ 342 w 485"/>
                  <a:gd name="T59" fmla="*/ 37 h 674"/>
                  <a:gd name="T60" fmla="*/ 342 w 485"/>
                  <a:gd name="T61" fmla="*/ 13 h 674"/>
                  <a:gd name="T62" fmla="*/ 367 w 485"/>
                  <a:gd name="T63" fmla="*/ 0 h 674"/>
                  <a:gd name="T64" fmla="*/ 395 w 485"/>
                  <a:gd name="T65" fmla="*/ 20 h 674"/>
                  <a:gd name="T66" fmla="*/ 426 w 485"/>
                  <a:gd name="T67" fmla="*/ 81 h 674"/>
                  <a:gd name="T68" fmla="*/ 454 w 485"/>
                  <a:gd name="T69" fmla="*/ 153 h 674"/>
                  <a:gd name="T70" fmla="*/ 468 w 485"/>
                  <a:gd name="T71" fmla="*/ 194 h 674"/>
                  <a:gd name="T72" fmla="*/ 485 w 485"/>
                  <a:gd name="T73" fmla="*/ 327 h 67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85" h="674">
                    <a:moveTo>
                      <a:pt x="485" y="327"/>
                    </a:moveTo>
                    <a:lnTo>
                      <a:pt x="482" y="405"/>
                    </a:lnTo>
                    <a:lnTo>
                      <a:pt x="468" y="473"/>
                    </a:lnTo>
                    <a:lnTo>
                      <a:pt x="443" y="534"/>
                    </a:lnTo>
                    <a:lnTo>
                      <a:pt x="408" y="585"/>
                    </a:lnTo>
                    <a:lnTo>
                      <a:pt x="370" y="623"/>
                    </a:lnTo>
                    <a:lnTo>
                      <a:pt x="328" y="650"/>
                    </a:lnTo>
                    <a:lnTo>
                      <a:pt x="286" y="667"/>
                    </a:lnTo>
                    <a:lnTo>
                      <a:pt x="244" y="674"/>
                    </a:lnTo>
                    <a:lnTo>
                      <a:pt x="196" y="667"/>
                    </a:lnTo>
                    <a:lnTo>
                      <a:pt x="150" y="650"/>
                    </a:lnTo>
                    <a:lnTo>
                      <a:pt x="115" y="623"/>
                    </a:lnTo>
                    <a:lnTo>
                      <a:pt x="77" y="582"/>
                    </a:lnTo>
                    <a:lnTo>
                      <a:pt x="42" y="534"/>
                    </a:lnTo>
                    <a:lnTo>
                      <a:pt x="18" y="476"/>
                    </a:lnTo>
                    <a:lnTo>
                      <a:pt x="4" y="408"/>
                    </a:lnTo>
                    <a:lnTo>
                      <a:pt x="0" y="327"/>
                    </a:lnTo>
                    <a:lnTo>
                      <a:pt x="4" y="262"/>
                    </a:lnTo>
                    <a:lnTo>
                      <a:pt x="18" y="194"/>
                    </a:lnTo>
                    <a:lnTo>
                      <a:pt x="25" y="177"/>
                    </a:lnTo>
                    <a:lnTo>
                      <a:pt x="32" y="149"/>
                    </a:lnTo>
                    <a:lnTo>
                      <a:pt x="46" y="119"/>
                    </a:lnTo>
                    <a:lnTo>
                      <a:pt x="60" y="81"/>
                    </a:lnTo>
                    <a:lnTo>
                      <a:pt x="73" y="47"/>
                    </a:lnTo>
                    <a:lnTo>
                      <a:pt x="91" y="20"/>
                    </a:lnTo>
                    <a:lnTo>
                      <a:pt x="105" y="6"/>
                    </a:lnTo>
                    <a:lnTo>
                      <a:pt x="122" y="0"/>
                    </a:lnTo>
                    <a:lnTo>
                      <a:pt x="133" y="3"/>
                    </a:lnTo>
                    <a:lnTo>
                      <a:pt x="143" y="10"/>
                    </a:lnTo>
                    <a:lnTo>
                      <a:pt x="147" y="23"/>
                    </a:lnTo>
                    <a:lnTo>
                      <a:pt x="143" y="37"/>
                    </a:lnTo>
                    <a:lnTo>
                      <a:pt x="136" y="54"/>
                    </a:lnTo>
                    <a:lnTo>
                      <a:pt x="129" y="75"/>
                    </a:lnTo>
                    <a:lnTo>
                      <a:pt x="115" y="105"/>
                    </a:lnTo>
                    <a:lnTo>
                      <a:pt x="101" y="139"/>
                    </a:lnTo>
                    <a:lnTo>
                      <a:pt x="91" y="166"/>
                    </a:lnTo>
                    <a:lnTo>
                      <a:pt x="80" y="207"/>
                    </a:lnTo>
                    <a:lnTo>
                      <a:pt x="80" y="255"/>
                    </a:lnTo>
                    <a:lnTo>
                      <a:pt x="80" y="292"/>
                    </a:lnTo>
                    <a:lnTo>
                      <a:pt x="87" y="330"/>
                    </a:lnTo>
                    <a:lnTo>
                      <a:pt x="101" y="361"/>
                    </a:lnTo>
                    <a:lnTo>
                      <a:pt x="122" y="388"/>
                    </a:lnTo>
                    <a:lnTo>
                      <a:pt x="147" y="415"/>
                    </a:lnTo>
                    <a:lnTo>
                      <a:pt x="175" y="432"/>
                    </a:lnTo>
                    <a:lnTo>
                      <a:pt x="210" y="442"/>
                    </a:lnTo>
                    <a:lnTo>
                      <a:pt x="244" y="446"/>
                    </a:lnTo>
                    <a:lnTo>
                      <a:pt x="283" y="442"/>
                    </a:lnTo>
                    <a:lnTo>
                      <a:pt x="314" y="432"/>
                    </a:lnTo>
                    <a:lnTo>
                      <a:pt x="342" y="419"/>
                    </a:lnTo>
                    <a:lnTo>
                      <a:pt x="367" y="395"/>
                    </a:lnTo>
                    <a:lnTo>
                      <a:pt x="388" y="350"/>
                    </a:lnTo>
                    <a:lnTo>
                      <a:pt x="401" y="299"/>
                    </a:lnTo>
                    <a:lnTo>
                      <a:pt x="405" y="262"/>
                    </a:lnTo>
                    <a:lnTo>
                      <a:pt x="401" y="221"/>
                    </a:lnTo>
                    <a:lnTo>
                      <a:pt x="395" y="180"/>
                    </a:lnTo>
                    <a:lnTo>
                      <a:pt x="384" y="143"/>
                    </a:lnTo>
                    <a:lnTo>
                      <a:pt x="370" y="105"/>
                    </a:lnTo>
                    <a:lnTo>
                      <a:pt x="356" y="75"/>
                    </a:lnTo>
                    <a:lnTo>
                      <a:pt x="346" y="54"/>
                    </a:lnTo>
                    <a:lnTo>
                      <a:pt x="342" y="37"/>
                    </a:lnTo>
                    <a:lnTo>
                      <a:pt x="339" y="27"/>
                    </a:lnTo>
                    <a:lnTo>
                      <a:pt x="342" y="13"/>
                    </a:lnTo>
                    <a:lnTo>
                      <a:pt x="353" y="3"/>
                    </a:lnTo>
                    <a:lnTo>
                      <a:pt x="367" y="0"/>
                    </a:lnTo>
                    <a:lnTo>
                      <a:pt x="381" y="6"/>
                    </a:lnTo>
                    <a:lnTo>
                      <a:pt x="395" y="20"/>
                    </a:lnTo>
                    <a:lnTo>
                      <a:pt x="412" y="47"/>
                    </a:lnTo>
                    <a:lnTo>
                      <a:pt x="426" y="81"/>
                    </a:lnTo>
                    <a:lnTo>
                      <a:pt x="440" y="119"/>
                    </a:lnTo>
                    <a:lnTo>
                      <a:pt x="454" y="153"/>
                    </a:lnTo>
                    <a:lnTo>
                      <a:pt x="461" y="177"/>
                    </a:lnTo>
                    <a:lnTo>
                      <a:pt x="468" y="194"/>
                    </a:lnTo>
                    <a:lnTo>
                      <a:pt x="482" y="262"/>
                    </a:lnTo>
                    <a:lnTo>
                      <a:pt x="485" y="32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FF"/>
                  </a:gs>
                  <a:gs pos="100000">
                    <a:schemeClr val="accent2"/>
                  </a:gs>
                </a:gsLst>
                <a:lin ang="5400000" scaled="1"/>
              </a:gra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7" name="Freeform 52"/>
              <p:cNvSpPr>
                <a:spLocks/>
              </p:cNvSpPr>
              <p:nvPr/>
            </p:nvSpPr>
            <p:spPr bwMode="auto">
              <a:xfrm>
                <a:off x="4437" y="2310"/>
                <a:ext cx="460" cy="674"/>
              </a:xfrm>
              <a:custGeom>
                <a:avLst/>
                <a:gdLst>
                  <a:gd name="T0" fmla="*/ 457 w 460"/>
                  <a:gd name="T1" fmla="*/ 500 h 674"/>
                  <a:gd name="T2" fmla="*/ 418 w 460"/>
                  <a:gd name="T3" fmla="*/ 579 h 674"/>
                  <a:gd name="T4" fmla="*/ 352 w 460"/>
                  <a:gd name="T5" fmla="*/ 640 h 674"/>
                  <a:gd name="T6" fmla="*/ 268 w 460"/>
                  <a:gd name="T7" fmla="*/ 671 h 674"/>
                  <a:gd name="T8" fmla="*/ 181 w 460"/>
                  <a:gd name="T9" fmla="*/ 671 h 674"/>
                  <a:gd name="T10" fmla="*/ 104 w 460"/>
                  <a:gd name="T11" fmla="*/ 647 h 674"/>
                  <a:gd name="T12" fmla="*/ 38 w 460"/>
                  <a:gd name="T13" fmla="*/ 596 h 674"/>
                  <a:gd name="T14" fmla="*/ 3 w 460"/>
                  <a:gd name="T15" fmla="*/ 524 h 674"/>
                  <a:gd name="T16" fmla="*/ 3 w 460"/>
                  <a:gd name="T17" fmla="*/ 436 h 674"/>
                  <a:gd name="T18" fmla="*/ 38 w 460"/>
                  <a:gd name="T19" fmla="*/ 361 h 674"/>
                  <a:gd name="T20" fmla="*/ 66 w 460"/>
                  <a:gd name="T21" fmla="*/ 337 h 674"/>
                  <a:gd name="T22" fmla="*/ 122 w 460"/>
                  <a:gd name="T23" fmla="*/ 388 h 674"/>
                  <a:gd name="T24" fmla="*/ 188 w 460"/>
                  <a:gd name="T25" fmla="*/ 401 h 674"/>
                  <a:gd name="T26" fmla="*/ 209 w 460"/>
                  <a:gd name="T27" fmla="*/ 419 h 674"/>
                  <a:gd name="T28" fmla="*/ 184 w 460"/>
                  <a:gd name="T29" fmla="*/ 436 h 674"/>
                  <a:gd name="T30" fmla="*/ 184 w 460"/>
                  <a:gd name="T31" fmla="*/ 470 h 674"/>
                  <a:gd name="T32" fmla="*/ 219 w 460"/>
                  <a:gd name="T33" fmla="*/ 493 h 674"/>
                  <a:gd name="T34" fmla="*/ 286 w 460"/>
                  <a:gd name="T35" fmla="*/ 490 h 674"/>
                  <a:gd name="T36" fmla="*/ 338 w 460"/>
                  <a:gd name="T37" fmla="*/ 466 h 674"/>
                  <a:gd name="T38" fmla="*/ 355 w 460"/>
                  <a:gd name="T39" fmla="*/ 429 h 674"/>
                  <a:gd name="T40" fmla="*/ 355 w 460"/>
                  <a:gd name="T41" fmla="*/ 381 h 674"/>
                  <a:gd name="T42" fmla="*/ 314 w 460"/>
                  <a:gd name="T43" fmla="*/ 340 h 674"/>
                  <a:gd name="T44" fmla="*/ 191 w 460"/>
                  <a:gd name="T45" fmla="*/ 306 h 674"/>
                  <a:gd name="T46" fmla="*/ 146 w 460"/>
                  <a:gd name="T47" fmla="*/ 292 h 674"/>
                  <a:gd name="T48" fmla="*/ 115 w 460"/>
                  <a:gd name="T49" fmla="*/ 279 h 674"/>
                  <a:gd name="T50" fmla="*/ 66 w 460"/>
                  <a:gd name="T51" fmla="*/ 231 h 674"/>
                  <a:gd name="T52" fmla="*/ 52 w 460"/>
                  <a:gd name="T53" fmla="*/ 160 h 674"/>
                  <a:gd name="T54" fmla="*/ 66 w 460"/>
                  <a:gd name="T55" fmla="*/ 98 h 674"/>
                  <a:gd name="T56" fmla="*/ 111 w 460"/>
                  <a:gd name="T57" fmla="*/ 44 h 674"/>
                  <a:gd name="T58" fmla="*/ 174 w 460"/>
                  <a:gd name="T59" fmla="*/ 13 h 674"/>
                  <a:gd name="T60" fmla="*/ 244 w 460"/>
                  <a:gd name="T61" fmla="*/ 0 h 674"/>
                  <a:gd name="T62" fmla="*/ 352 w 460"/>
                  <a:gd name="T63" fmla="*/ 20 h 674"/>
                  <a:gd name="T64" fmla="*/ 422 w 460"/>
                  <a:gd name="T65" fmla="*/ 58 h 674"/>
                  <a:gd name="T66" fmla="*/ 418 w 460"/>
                  <a:gd name="T67" fmla="*/ 71 h 674"/>
                  <a:gd name="T68" fmla="*/ 394 w 460"/>
                  <a:gd name="T69" fmla="*/ 81 h 674"/>
                  <a:gd name="T70" fmla="*/ 376 w 460"/>
                  <a:gd name="T71" fmla="*/ 95 h 674"/>
                  <a:gd name="T72" fmla="*/ 369 w 460"/>
                  <a:gd name="T73" fmla="*/ 119 h 674"/>
                  <a:gd name="T74" fmla="*/ 362 w 460"/>
                  <a:gd name="T75" fmla="*/ 139 h 674"/>
                  <a:gd name="T76" fmla="*/ 348 w 460"/>
                  <a:gd name="T77" fmla="*/ 146 h 674"/>
                  <a:gd name="T78" fmla="*/ 331 w 460"/>
                  <a:gd name="T79" fmla="*/ 126 h 674"/>
                  <a:gd name="T80" fmla="*/ 303 w 460"/>
                  <a:gd name="T81" fmla="*/ 105 h 674"/>
                  <a:gd name="T82" fmla="*/ 265 w 460"/>
                  <a:gd name="T83" fmla="*/ 88 h 674"/>
                  <a:gd name="T84" fmla="*/ 202 w 460"/>
                  <a:gd name="T85" fmla="*/ 92 h 674"/>
                  <a:gd name="T86" fmla="*/ 150 w 460"/>
                  <a:gd name="T87" fmla="*/ 115 h 674"/>
                  <a:gd name="T88" fmla="*/ 132 w 460"/>
                  <a:gd name="T89" fmla="*/ 143 h 674"/>
                  <a:gd name="T90" fmla="*/ 132 w 460"/>
                  <a:gd name="T91" fmla="*/ 180 h 674"/>
                  <a:gd name="T92" fmla="*/ 150 w 460"/>
                  <a:gd name="T93" fmla="*/ 207 h 674"/>
                  <a:gd name="T94" fmla="*/ 188 w 460"/>
                  <a:gd name="T95" fmla="*/ 231 h 674"/>
                  <a:gd name="T96" fmla="*/ 314 w 460"/>
                  <a:gd name="T97" fmla="*/ 262 h 674"/>
                  <a:gd name="T98" fmla="*/ 415 w 460"/>
                  <a:gd name="T99" fmla="*/ 320 h 674"/>
                  <a:gd name="T100" fmla="*/ 450 w 460"/>
                  <a:gd name="T101" fmla="*/ 378 h 674"/>
                  <a:gd name="T102" fmla="*/ 460 w 460"/>
                  <a:gd name="T103" fmla="*/ 453 h 67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460" h="674">
                    <a:moveTo>
                      <a:pt x="460" y="453"/>
                    </a:moveTo>
                    <a:lnTo>
                      <a:pt x="457" y="500"/>
                    </a:lnTo>
                    <a:lnTo>
                      <a:pt x="443" y="541"/>
                    </a:lnTo>
                    <a:lnTo>
                      <a:pt x="418" y="579"/>
                    </a:lnTo>
                    <a:lnTo>
                      <a:pt x="387" y="613"/>
                    </a:lnTo>
                    <a:lnTo>
                      <a:pt x="352" y="640"/>
                    </a:lnTo>
                    <a:lnTo>
                      <a:pt x="310" y="657"/>
                    </a:lnTo>
                    <a:lnTo>
                      <a:pt x="268" y="671"/>
                    </a:lnTo>
                    <a:lnTo>
                      <a:pt x="223" y="674"/>
                    </a:lnTo>
                    <a:lnTo>
                      <a:pt x="181" y="671"/>
                    </a:lnTo>
                    <a:lnTo>
                      <a:pt x="139" y="660"/>
                    </a:lnTo>
                    <a:lnTo>
                      <a:pt x="104" y="647"/>
                    </a:lnTo>
                    <a:lnTo>
                      <a:pt x="69" y="623"/>
                    </a:lnTo>
                    <a:lnTo>
                      <a:pt x="38" y="596"/>
                    </a:lnTo>
                    <a:lnTo>
                      <a:pt x="14" y="562"/>
                    </a:lnTo>
                    <a:lnTo>
                      <a:pt x="3" y="524"/>
                    </a:lnTo>
                    <a:lnTo>
                      <a:pt x="0" y="483"/>
                    </a:lnTo>
                    <a:lnTo>
                      <a:pt x="3" y="436"/>
                    </a:lnTo>
                    <a:lnTo>
                      <a:pt x="17" y="395"/>
                    </a:lnTo>
                    <a:lnTo>
                      <a:pt x="38" y="361"/>
                    </a:lnTo>
                    <a:lnTo>
                      <a:pt x="52" y="347"/>
                    </a:lnTo>
                    <a:lnTo>
                      <a:pt x="66" y="337"/>
                    </a:lnTo>
                    <a:lnTo>
                      <a:pt x="101" y="361"/>
                    </a:lnTo>
                    <a:lnTo>
                      <a:pt x="122" y="388"/>
                    </a:lnTo>
                    <a:lnTo>
                      <a:pt x="150" y="391"/>
                    </a:lnTo>
                    <a:lnTo>
                      <a:pt x="188" y="401"/>
                    </a:lnTo>
                    <a:lnTo>
                      <a:pt x="195" y="408"/>
                    </a:lnTo>
                    <a:lnTo>
                      <a:pt x="209" y="419"/>
                    </a:lnTo>
                    <a:lnTo>
                      <a:pt x="198" y="425"/>
                    </a:lnTo>
                    <a:lnTo>
                      <a:pt x="184" y="436"/>
                    </a:lnTo>
                    <a:lnTo>
                      <a:pt x="181" y="453"/>
                    </a:lnTo>
                    <a:lnTo>
                      <a:pt x="184" y="470"/>
                    </a:lnTo>
                    <a:lnTo>
                      <a:pt x="198" y="483"/>
                    </a:lnTo>
                    <a:lnTo>
                      <a:pt x="219" y="493"/>
                    </a:lnTo>
                    <a:lnTo>
                      <a:pt x="247" y="497"/>
                    </a:lnTo>
                    <a:lnTo>
                      <a:pt x="286" y="490"/>
                    </a:lnTo>
                    <a:lnTo>
                      <a:pt x="321" y="476"/>
                    </a:lnTo>
                    <a:lnTo>
                      <a:pt x="338" y="466"/>
                    </a:lnTo>
                    <a:lnTo>
                      <a:pt x="348" y="449"/>
                    </a:lnTo>
                    <a:lnTo>
                      <a:pt x="355" y="429"/>
                    </a:lnTo>
                    <a:lnTo>
                      <a:pt x="359" y="408"/>
                    </a:lnTo>
                    <a:lnTo>
                      <a:pt x="355" y="381"/>
                    </a:lnTo>
                    <a:lnTo>
                      <a:pt x="338" y="361"/>
                    </a:lnTo>
                    <a:lnTo>
                      <a:pt x="314" y="340"/>
                    </a:lnTo>
                    <a:lnTo>
                      <a:pt x="275" y="327"/>
                    </a:lnTo>
                    <a:lnTo>
                      <a:pt x="191" y="306"/>
                    </a:lnTo>
                    <a:lnTo>
                      <a:pt x="167" y="299"/>
                    </a:lnTo>
                    <a:lnTo>
                      <a:pt x="146" y="292"/>
                    </a:lnTo>
                    <a:lnTo>
                      <a:pt x="129" y="286"/>
                    </a:lnTo>
                    <a:lnTo>
                      <a:pt x="115" y="279"/>
                    </a:lnTo>
                    <a:lnTo>
                      <a:pt x="87" y="258"/>
                    </a:lnTo>
                    <a:lnTo>
                      <a:pt x="66" y="231"/>
                    </a:lnTo>
                    <a:lnTo>
                      <a:pt x="55" y="197"/>
                    </a:lnTo>
                    <a:lnTo>
                      <a:pt x="52" y="160"/>
                    </a:lnTo>
                    <a:lnTo>
                      <a:pt x="55" y="129"/>
                    </a:lnTo>
                    <a:lnTo>
                      <a:pt x="66" y="98"/>
                    </a:lnTo>
                    <a:lnTo>
                      <a:pt x="83" y="71"/>
                    </a:lnTo>
                    <a:lnTo>
                      <a:pt x="111" y="44"/>
                    </a:lnTo>
                    <a:lnTo>
                      <a:pt x="139" y="27"/>
                    </a:lnTo>
                    <a:lnTo>
                      <a:pt x="174" y="13"/>
                    </a:lnTo>
                    <a:lnTo>
                      <a:pt x="205" y="3"/>
                    </a:lnTo>
                    <a:lnTo>
                      <a:pt x="244" y="0"/>
                    </a:lnTo>
                    <a:lnTo>
                      <a:pt x="296" y="6"/>
                    </a:lnTo>
                    <a:lnTo>
                      <a:pt x="352" y="20"/>
                    </a:lnTo>
                    <a:lnTo>
                      <a:pt x="404" y="44"/>
                    </a:lnTo>
                    <a:lnTo>
                      <a:pt x="422" y="58"/>
                    </a:lnTo>
                    <a:lnTo>
                      <a:pt x="425" y="68"/>
                    </a:lnTo>
                    <a:lnTo>
                      <a:pt x="418" y="71"/>
                    </a:lnTo>
                    <a:lnTo>
                      <a:pt x="404" y="78"/>
                    </a:lnTo>
                    <a:lnTo>
                      <a:pt x="394" y="81"/>
                    </a:lnTo>
                    <a:lnTo>
                      <a:pt x="390" y="81"/>
                    </a:lnTo>
                    <a:lnTo>
                      <a:pt x="376" y="95"/>
                    </a:lnTo>
                    <a:lnTo>
                      <a:pt x="373" y="105"/>
                    </a:lnTo>
                    <a:lnTo>
                      <a:pt x="369" y="119"/>
                    </a:lnTo>
                    <a:lnTo>
                      <a:pt x="362" y="132"/>
                    </a:lnTo>
                    <a:lnTo>
                      <a:pt x="362" y="139"/>
                    </a:lnTo>
                    <a:lnTo>
                      <a:pt x="355" y="146"/>
                    </a:lnTo>
                    <a:lnTo>
                      <a:pt x="348" y="146"/>
                    </a:lnTo>
                    <a:lnTo>
                      <a:pt x="341" y="136"/>
                    </a:lnTo>
                    <a:lnTo>
                      <a:pt x="331" y="126"/>
                    </a:lnTo>
                    <a:lnTo>
                      <a:pt x="324" y="119"/>
                    </a:lnTo>
                    <a:lnTo>
                      <a:pt x="303" y="105"/>
                    </a:lnTo>
                    <a:lnTo>
                      <a:pt x="286" y="95"/>
                    </a:lnTo>
                    <a:lnTo>
                      <a:pt x="265" y="88"/>
                    </a:lnTo>
                    <a:lnTo>
                      <a:pt x="240" y="85"/>
                    </a:lnTo>
                    <a:lnTo>
                      <a:pt x="202" y="92"/>
                    </a:lnTo>
                    <a:lnTo>
                      <a:pt x="167" y="102"/>
                    </a:lnTo>
                    <a:lnTo>
                      <a:pt x="150" y="115"/>
                    </a:lnTo>
                    <a:lnTo>
                      <a:pt x="139" y="129"/>
                    </a:lnTo>
                    <a:lnTo>
                      <a:pt x="132" y="143"/>
                    </a:lnTo>
                    <a:lnTo>
                      <a:pt x="129" y="160"/>
                    </a:lnTo>
                    <a:lnTo>
                      <a:pt x="132" y="180"/>
                    </a:lnTo>
                    <a:lnTo>
                      <a:pt x="139" y="194"/>
                    </a:lnTo>
                    <a:lnTo>
                      <a:pt x="150" y="207"/>
                    </a:lnTo>
                    <a:lnTo>
                      <a:pt x="164" y="221"/>
                    </a:lnTo>
                    <a:lnTo>
                      <a:pt x="188" y="231"/>
                    </a:lnTo>
                    <a:lnTo>
                      <a:pt x="223" y="241"/>
                    </a:lnTo>
                    <a:lnTo>
                      <a:pt x="314" y="262"/>
                    </a:lnTo>
                    <a:lnTo>
                      <a:pt x="369" y="286"/>
                    </a:lnTo>
                    <a:lnTo>
                      <a:pt x="415" y="320"/>
                    </a:lnTo>
                    <a:lnTo>
                      <a:pt x="436" y="347"/>
                    </a:lnTo>
                    <a:lnTo>
                      <a:pt x="450" y="378"/>
                    </a:lnTo>
                    <a:lnTo>
                      <a:pt x="457" y="415"/>
                    </a:lnTo>
                    <a:lnTo>
                      <a:pt x="460" y="45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FF"/>
                  </a:gs>
                  <a:gs pos="100000">
                    <a:schemeClr val="accent2"/>
                  </a:gs>
                </a:gsLst>
                <a:lin ang="5400000" scaled="1"/>
              </a:gra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569" name="Text Box 54"/>
            <p:cNvSpPr txBox="1">
              <a:spLocks noChangeArrowheads="1"/>
            </p:cNvSpPr>
            <p:nvPr/>
          </p:nvSpPr>
          <p:spPr bwMode="auto">
            <a:xfrm>
              <a:off x="1020" y="3067"/>
              <a:ext cx="376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" altLang="ru-RU" sz="3200">
                  <a:latin typeface="Arial" panose="020B0604020202020204" pitchFamily="34" charset="0"/>
                </a:rPr>
                <a:t>21 JANUARY – 19 FEBRUARY</a:t>
              </a:r>
            </a:p>
          </p:txBody>
        </p:sp>
      </p:grpSp>
      <p:pic>
        <p:nvPicPr>
          <p:cNvPr id="21559" name="Picture 5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628775"/>
            <a:ext cx="4248150" cy="152876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E6A168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quari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CC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539750" y="260350"/>
            <a:ext cx="8064500" cy="5832475"/>
            <a:chOff x="333" y="164"/>
            <a:chExt cx="5080" cy="3674"/>
          </a:xfrm>
        </p:grpSpPr>
        <p:sp>
          <p:nvSpPr>
            <p:cNvPr id="24615" name="AutoShape 3"/>
            <p:cNvSpPr>
              <a:spLocks noChangeArrowheads="1"/>
            </p:cNvSpPr>
            <p:nvPr/>
          </p:nvSpPr>
          <p:spPr bwMode="auto">
            <a:xfrm>
              <a:off x="333" y="391"/>
              <a:ext cx="5080" cy="3447"/>
            </a:xfrm>
            <a:prstGeom prst="roundRect">
              <a:avLst>
                <a:gd name="adj" fmla="val 5324"/>
              </a:avLst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000066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24616" name="Group 4"/>
            <p:cNvGrpSpPr>
              <a:grpSpLocks/>
            </p:cNvGrpSpPr>
            <p:nvPr/>
          </p:nvGrpSpPr>
          <p:grpSpPr bwMode="auto">
            <a:xfrm>
              <a:off x="923" y="164"/>
              <a:ext cx="583" cy="590"/>
              <a:chOff x="930" y="164"/>
              <a:chExt cx="583" cy="590"/>
            </a:xfrm>
          </p:grpSpPr>
          <p:sp>
            <p:nvSpPr>
              <p:cNvPr id="24622" name="Oval 5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2534" name="AutoShape 6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  <p:grpSp>
          <p:nvGrpSpPr>
            <p:cNvPr id="24617" name="Group 7"/>
            <p:cNvGrpSpPr>
              <a:grpSpLocks/>
            </p:cNvGrpSpPr>
            <p:nvPr/>
          </p:nvGrpSpPr>
          <p:grpSpPr bwMode="auto">
            <a:xfrm>
              <a:off x="4422" y="164"/>
              <a:ext cx="583" cy="590"/>
              <a:chOff x="930" y="164"/>
              <a:chExt cx="583" cy="590"/>
            </a:xfrm>
          </p:grpSpPr>
          <p:sp>
            <p:nvSpPr>
              <p:cNvPr id="24618" name="Oval 8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2537" name="AutoShape 9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2339975" y="5661025"/>
            <a:ext cx="4464050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ES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635375" y="5661025"/>
            <a:ext cx="792163" cy="819150"/>
            <a:chOff x="748" y="3158"/>
            <a:chExt cx="499" cy="516"/>
          </a:xfrm>
        </p:grpSpPr>
        <p:sp>
          <p:nvSpPr>
            <p:cNvPr id="24602" name="Oval 12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24603" name="Group 13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24604" name="Freeform 14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05" name="Freeform 15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06" name="Freeform 16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07" name="Freeform 17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08" name="Freeform 18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09" name="Freeform 19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10" name="Freeform 20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11" name="Freeform 21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12" name="Freeform 22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13" name="Freeform 23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14" name="Freeform 24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4787900" y="5673725"/>
            <a:ext cx="698500" cy="708025"/>
            <a:chOff x="4649" y="2750"/>
            <a:chExt cx="440" cy="446"/>
          </a:xfrm>
        </p:grpSpPr>
        <p:sp>
          <p:nvSpPr>
            <p:cNvPr id="24600" name="Oval 26">
              <a:hlinkHover r:id="" action="ppaction://noaction">
                <a:snd r:embed="rId4" name="click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4601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2 w 21600"/>
                <a:gd name="T1" fmla="*/ 3 h 21600"/>
                <a:gd name="T2" fmla="*/ 2 w 21600"/>
                <a:gd name="T3" fmla="*/ 0 h 21600"/>
                <a:gd name="T4" fmla="*/ 0 w 21600"/>
                <a:gd name="T5" fmla="*/ 2 h 21600"/>
                <a:gd name="T6" fmla="*/ 5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584" name="Text Box 28"/>
          <p:cNvSpPr txBox="1">
            <a:spLocks noChangeArrowheads="1"/>
          </p:cNvSpPr>
          <p:nvPr/>
        </p:nvSpPr>
        <p:spPr bwMode="auto">
          <a:xfrm>
            <a:off x="2195513" y="101600"/>
            <a:ext cx="4897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ru-RU" sz="2800" b="1">
                <a:solidFill>
                  <a:schemeClr val="accent2"/>
                </a:solidFill>
                <a:latin typeface="Arial" panose="020B0604020202020204" pitchFamily="34" charset="0"/>
              </a:rPr>
              <a:t>HOROSCOPE</a:t>
            </a:r>
          </a:p>
        </p:txBody>
      </p:sp>
      <p:sp>
        <p:nvSpPr>
          <p:cNvPr id="22557" name="AutoShape 29"/>
          <p:cNvSpPr>
            <a:spLocks noChangeArrowheads="1"/>
          </p:cNvSpPr>
          <p:nvPr/>
        </p:nvSpPr>
        <p:spPr bwMode="auto">
          <a:xfrm>
            <a:off x="323850" y="260350"/>
            <a:ext cx="863600" cy="7921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4000" b="1">
                <a:solidFill>
                  <a:schemeClr val="accent2"/>
                </a:solidFill>
              </a:rPr>
              <a:t>3</a:t>
            </a:r>
          </a:p>
        </p:txBody>
      </p:sp>
      <p:pic>
        <p:nvPicPr>
          <p:cNvPr id="24588" name="Picture 30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661025"/>
            <a:ext cx="7889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31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661025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63"/>
          <p:cNvGrpSpPr>
            <a:grpSpLocks/>
          </p:cNvGrpSpPr>
          <p:nvPr/>
        </p:nvGrpSpPr>
        <p:grpSpPr bwMode="auto">
          <a:xfrm>
            <a:off x="1619250" y="3500438"/>
            <a:ext cx="5976938" cy="1947862"/>
            <a:chOff x="1020" y="2205"/>
            <a:chExt cx="3765" cy="1227"/>
          </a:xfrm>
        </p:grpSpPr>
        <p:grpSp>
          <p:nvGrpSpPr>
            <p:cNvPr id="24592" name="Group 60"/>
            <p:cNvGrpSpPr>
              <a:grpSpLocks/>
            </p:cNvGrpSpPr>
            <p:nvPr/>
          </p:nvGrpSpPr>
          <p:grpSpPr bwMode="auto">
            <a:xfrm>
              <a:off x="1020" y="2205"/>
              <a:ext cx="3675" cy="833"/>
              <a:chOff x="1535" y="1948"/>
              <a:chExt cx="3608" cy="924"/>
            </a:xfrm>
          </p:grpSpPr>
          <p:sp>
            <p:nvSpPr>
              <p:cNvPr id="24594" name="Freeform 54"/>
              <p:cNvSpPr>
                <a:spLocks noEditPoints="1"/>
              </p:cNvSpPr>
              <p:nvPr/>
            </p:nvSpPr>
            <p:spPr bwMode="auto">
              <a:xfrm>
                <a:off x="1535" y="1959"/>
                <a:ext cx="609" cy="913"/>
              </a:xfrm>
              <a:custGeom>
                <a:avLst/>
                <a:gdLst>
                  <a:gd name="T0" fmla="*/ 579 w 609"/>
                  <a:gd name="T1" fmla="*/ 142 h 913"/>
                  <a:gd name="T2" fmla="*/ 487 w 609"/>
                  <a:gd name="T3" fmla="*/ 53 h 913"/>
                  <a:gd name="T4" fmla="*/ 387 w 609"/>
                  <a:gd name="T5" fmla="*/ 15 h 913"/>
                  <a:gd name="T6" fmla="*/ 268 w 609"/>
                  <a:gd name="T7" fmla="*/ 0 h 913"/>
                  <a:gd name="T8" fmla="*/ 176 w 609"/>
                  <a:gd name="T9" fmla="*/ 11 h 913"/>
                  <a:gd name="T10" fmla="*/ 104 w 609"/>
                  <a:gd name="T11" fmla="*/ 45 h 913"/>
                  <a:gd name="T12" fmla="*/ 42 w 609"/>
                  <a:gd name="T13" fmla="*/ 101 h 913"/>
                  <a:gd name="T14" fmla="*/ 0 w 609"/>
                  <a:gd name="T15" fmla="*/ 180 h 913"/>
                  <a:gd name="T16" fmla="*/ 81 w 609"/>
                  <a:gd name="T17" fmla="*/ 225 h 913"/>
                  <a:gd name="T18" fmla="*/ 119 w 609"/>
                  <a:gd name="T19" fmla="*/ 281 h 913"/>
                  <a:gd name="T20" fmla="*/ 130 w 609"/>
                  <a:gd name="T21" fmla="*/ 352 h 913"/>
                  <a:gd name="T22" fmla="*/ 81 w 609"/>
                  <a:gd name="T23" fmla="*/ 632 h 913"/>
                  <a:gd name="T24" fmla="*/ 50 w 609"/>
                  <a:gd name="T25" fmla="*/ 662 h 913"/>
                  <a:gd name="T26" fmla="*/ 54 w 609"/>
                  <a:gd name="T27" fmla="*/ 700 h 913"/>
                  <a:gd name="T28" fmla="*/ 84 w 609"/>
                  <a:gd name="T29" fmla="*/ 722 h 913"/>
                  <a:gd name="T30" fmla="*/ 130 w 609"/>
                  <a:gd name="T31" fmla="*/ 703 h 913"/>
                  <a:gd name="T32" fmla="*/ 123 w 609"/>
                  <a:gd name="T33" fmla="*/ 808 h 913"/>
                  <a:gd name="T34" fmla="*/ 119 w 609"/>
                  <a:gd name="T35" fmla="*/ 834 h 913"/>
                  <a:gd name="T36" fmla="*/ 130 w 609"/>
                  <a:gd name="T37" fmla="*/ 894 h 913"/>
                  <a:gd name="T38" fmla="*/ 180 w 609"/>
                  <a:gd name="T39" fmla="*/ 913 h 913"/>
                  <a:gd name="T40" fmla="*/ 226 w 609"/>
                  <a:gd name="T41" fmla="*/ 887 h 913"/>
                  <a:gd name="T42" fmla="*/ 241 w 609"/>
                  <a:gd name="T43" fmla="*/ 834 h 913"/>
                  <a:gd name="T44" fmla="*/ 241 w 609"/>
                  <a:gd name="T45" fmla="*/ 782 h 913"/>
                  <a:gd name="T46" fmla="*/ 364 w 609"/>
                  <a:gd name="T47" fmla="*/ 557 h 913"/>
                  <a:gd name="T48" fmla="*/ 425 w 609"/>
                  <a:gd name="T49" fmla="*/ 524 h 913"/>
                  <a:gd name="T50" fmla="*/ 502 w 609"/>
                  <a:gd name="T51" fmla="*/ 464 h 913"/>
                  <a:gd name="T52" fmla="*/ 552 w 609"/>
                  <a:gd name="T53" fmla="*/ 419 h 913"/>
                  <a:gd name="T54" fmla="*/ 594 w 609"/>
                  <a:gd name="T55" fmla="*/ 348 h 913"/>
                  <a:gd name="T56" fmla="*/ 609 w 609"/>
                  <a:gd name="T57" fmla="*/ 269 h 913"/>
                  <a:gd name="T58" fmla="*/ 433 w 609"/>
                  <a:gd name="T59" fmla="*/ 385 h 913"/>
                  <a:gd name="T60" fmla="*/ 383 w 609"/>
                  <a:gd name="T61" fmla="*/ 453 h 913"/>
                  <a:gd name="T62" fmla="*/ 241 w 609"/>
                  <a:gd name="T63" fmla="*/ 539 h 913"/>
                  <a:gd name="T64" fmla="*/ 245 w 609"/>
                  <a:gd name="T65" fmla="*/ 281 h 913"/>
                  <a:gd name="T66" fmla="*/ 280 w 609"/>
                  <a:gd name="T67" fmla="*/ 236 h 913"/>
                  <a:gd name="T68" fmla="*/ 337 w 609"/>
                  <a:gd name="T69" fmla="*/ 228 h 913"/>
                  <a:gd name="T70" fmla="*/ 376 w 609"/>
                  <a:gd name="T71" fmla="*/ 240 h 913"/>
                  <a:gd name="T72" fmla="*/ 414 w 609"/>
                  <a:gd name="T73" fmla="*/ 269 h 913"/>
                  <a:gd name="T74" fmla="*/ 437 w 609"/>
                  <a:gd name="T75" fmla="*/ 311 h 913"/>
                  <a:gd name="T76" fmla="*/ 433 w 609"/>
                  <a:gd name="T77" fmla="*/ 385 h 91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609" h="913">
                    <a:moveTo>
                      <a:pt x="602" y="202"/>
                    </a:moveTo>
                    <a:lnTo>
                      <a:pt x="579" y="142"/>
                    </a:lnTo>
                    <a:lnTo>
                      <a:pt x="540" y="94"/>
                    </a:lnTo>
                    <a:lnTo>
                      <a:pt x="487" y="53"/>
                    </a:lnTo>
                    <a:lnTo>
                      <a:pt x="441" y="30"/>
                    </a:lnTo>
                    <a:lnTo>
                      <a:pt x="387" y="15"/>
                    </a:lnTo>
                    <a:lnTo>
                      <a:pt x="330" y="4"/>
                    </a:lnTo>
                    <a:lnTo>
                      <a:pt x="268" y="0"/>
                    </a:lnTo>
                    <a:lnTo>
                      <a:pt x="222" y="4"/>
                    </a:lnTo>
                    <a:lnTo>
                      <a:pt x="176" y="11"/>
                    </a:lnTo>
                    <a:lnTo>
                      <a:pt x="138" y="26"/>
                    </a:lnTo>
                    <a:lnTo>
                      <a:pt x="104" y="45"/>
                    </a:lnTo>
                    <a:lnTo>
                      <a:pt x="73" y="71"/>
                    </a:lnTo>
                    <a:lnTo>
                      <a:pt x="42" y="101"/>
                    </a:lnTo>
                    <a:lnTo>
                      <a:pt x="19" y="139"/>
                    </a:lnTo>
                    <a:lnTo>
                      <a:pt x="0" y="180"/>
                    </a:lnTo>
                    <a:lnTo>
                      <a:pt x="46" y="202"/>
                    </a:lnTo>
                    <a:lnTo>
                      <a:pt x="81" y="225"/>
                    </a:lnTo>
                    <a:lnTo>
                      <a:pt x="104" y="251"/>
                    </a:lnTo>
                    <a:lnTo>
                      <a:pt x="119" y="281"/>
                    </a:lnTo>
                    <a:lnTo>
                      <a:pt x="127" y="314"/>
                    </a:lnTo>
                    <a:lnTo>
                      <a:pt x="130" y="352"/>
                    </a:lnTo>
                    <a:lnTo>
                      <a:pt x="130" y="602"/>
                    </a:lnTo>
                    <a:lnTo>
                      <a:pt x="81" y="632"/>
                    </a:lnTo>
                    <a:lnTo>
                      <a:pt x="58" y="651"/>
                    </a:lnTo>
                    <a:lnTo>
                      <a:pt x="50" y="662"/>
                    </a:lnTo>
                    <a:lnTo>
                      <a:pt x="50" y="673"/>
                    </a:lnTo>
                    <a:lnTo>
                      <a:pt x="54" y="700"/>
                    </a:lnTo>
                    <a:lnTo>
                      <a:pt x="65" y="715"/>
                    </a:lnTo>
                    <a:lnTo>
                      <a:pt x="84" y="722"/>
                    </a:lnTo>
                    <a:lnTo>
                      <a:pt x="111" y="715"/>
                    </a:lnTo>
                    <a:lnTo>
                      <a:pt x="130" y="703"/>
                    </a:lnTo>
                    <a:lnTo>
                      <a:pt x="130" y="774"/>
                    </a:lnTo>
                    <a:lnTo>
                      <a:pt x="123" y="808"/>
                    </a:lnTo>
                    <a:lnTo>
                      <a:pt x="119" y="823"/>
                    </a:lnTo>
                    <a:lnTo>
                      <a:pt x="119" y="834"/>
                    </a:lnTo>
                    <a:lnTo>
                      <a:pt x="119" y="868"/>
                    </a:lnTo>
                    <a:lnTo>
                      <a:pt x="130" y="894"/>
                    </a:lnTo>
                    <a:lnTo>
                      <a:pt x="153" y="909"/>
                    </a:lnTo>
                    <a:lnTo>
                      <a:pt x="180" y="913"/>
                    </a:lnTo>
                    <a:lnTo>
                      <a:pt x="207" y="905"/>
                    </a:lnTo>
                    <a:lnTo>
                      <a:pt x="226" y="887"/>
                    </a:lnTo>
                    <a:lnTo>
                      <a:pt x="238" y="864"/>
                    </a:lnTo>
                    <a:lnTo>
                      <a:pt x="241" y="834"/>
                    </a:lnTo>
                    <a:lnTo>
                      <a:pt x="241" y="808"/>
                    </a:lnTo>
                    <a:lnTo>
                      <a:pt x="241" y="782"/>
                    </a:lnTo>
                    <a:lnTo>
                      <a:pt x="241" y="636"/>
                    </a:lnTo>
                    <a:lnTo>
                      <a:pt x="364" y="557"/>
                    </a:lnTo>
                    <a:lnTo>
                      <a:pt x="399" y="539"/>
                    </a:lnTo>
                    <a:lnTo>
                      <a:pt x="425" y="524"/>
                    </a:lnTo>
                    <a:lnTo>
                      <a:pt x="467" y="490"/>
                    </a:lnTo>
                    <a:lnTo>
                      <a:pt x="502" y="464"/>
                    </a:lnTo>
                    <a:lnTo>
                      <a:pt x="533" y="442"/>
                    </a:lnTo>
                    <a:lnTo>
                      <a:pt x="552" y="419"/>
                    </a:lnTo>
                    <a:lnTo>
                      <a:pt x="579" y="385"/>
                    </a:lnTo>
                    <a:lnTo>
                      <a:pt x="594" y="348"/>
                    </a:lnTo>
                    <a:lnTo>
                      <a:pt x="605" y="311"/>
                    </a:lnTo>
                    <a:lnTo>
                      <a:pt x="609" y="269"/>
                    </a:lnTo>
                    <a:lnTo>
                      <a:pt x="602" y="202"/>
                    </a:lnTo>
                    <a:close/>
                    <a:moveTo>
                      <a:pt x="433" y="385"/>
                    </a:moveTo>
                    <a:lnTo>
                      <a:pt x="410" y="427"/>
                    </a:lnTo>
                    <a:lnTo>
                      <a:pt x="383" y="453"/>
                    </a:lnTo>
                    <a:lnTo>
                      <a:pt x="337" y="483"/>
                    </a:lnTo>
                    <a:lnTo>
                      <a:pt x="241" y="539"/>
                    </a:lnTo>
                    <a:lnTo>
                      <a:pt x="241" y="314"/>
                    </a:lnTo>
                    <a:lnTo>
                      <a:pt x="245" y="281"/>
                    </a:lnTo>
                    <a:lnTo>
                      <a:pt x="257" y="255"/>
                    </a:lnTo>
                    <a:lnTo>
                      <a:pt x="280" y="236"/>
                    </a:lnTo>
                    <a:lnTo>
                      <a:pt x="314" y="228"/>
                    </a:lnTo>
                    <a:lnTo>
                      <a:pt x="337" y="228"/>
                    </a:lnTo>
                    <a:lnTo>
                      <a:pt x="356" y="232"/>
                    </a:lnTo>
                    <a:lnTo>
                      <a:pt x="376" y="240"/>
                    </a:lnTo>
                    <a:lnTo>
                      <a:pt x="399" y="251"/>
                    </a:lnTo>
                    <a:lnTo>
                      <a:pt x="414" y="269"/>
                    </a:lnTo>
                    <a:lnTo>
                      <a:pt x="429" y="288"/>
                    </a:lnTo>
                    <a:lnTo>
                      <a:pt x="437" y="311"/>
                    </a:lnTo>
                    <a:lnTo>
                      <a:pt x="441" y="337"/>
                    </a:lnTo>
                    <a:lnTo>
                      <a:pt x="433" y="38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33CC33"/>
                  </a:gs>
                  <a:gs pos="100000">
                    <a:srgbClr val="185E18"/>
                  </a:gs>
                </a:gsLst>
                <a:lin ang="5400000" scaled="1"/>
              </a:gra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95" name="Freeform 55"/>
              <p:cNvSpPr>
                <a:spLocks/>
              </p:cNvSpPr>
              <p:nvPr/>
            </p:nvSpPr>
            <p:spPr bwMode="auto">
              <a:xfrm>
                <a:off x="2175" y="1959"/>
                <a:ext cx="211" cy="913"/>
              </a:xfrm>
              <a:custGeom>
                <a:avLst/>
                <a:gdLst>
                  <a:gd name="T0" fmla="*/ 211 w 211"/>
                  <a:gd name="T1" fmla="*/ 793 h 913"/>
                  <a:gd name="T2" fmla="*/ 207 w 211"/>
                  <a:gd name="T3" fmla="*/ 816 h 913"/>
                  <a:gd name="T4" fmla="*/ 199 w 211"/>
                  <a:gd name="T5" fmla="*/ 838 h 913"/>
                  <a:gd name="T6" fmla="*/ 184 w 211"/>
                  <a:gd name="T7" fmla="*/ 860 h 913"/>
                  <a:gd name="T8" fmla="*/ 168 w 211"/>
                  <a:gd name="T9" fmla="*/ 879 h 913"/>
                  <a:gd name="T10" fmla="*/ 149 w 211"/>
                  <a:gd name="T11" fmla="*/ 894 h 913"/>
                  <a:gd name="T12" fmla="*/ 130 w 211"/>
                  <a:gd name="T13" fmla="*/ 905 h 913"/>
                  <a:gd name="T14" fmla="*/ 107 w 211"/>
                  <a:gd name="T15" fmla="*/ 913 h 913"/>
                  <a:gd name="T16" fmla="*/ 88 w 211"/>
                  <a:gd name="T17" fmla="*/ 913 h 913"/>
                  <a:gd name="T18" fmla="*/ 50 w 211"/>
                  <a:gd name="T19" fmla="*/ 909 h 913"/>
                  <a:gd name="T20" fmla="*/ 23 w 211"/>
                  <a:gd name="T21" fmla="*/ 898 h 913"/>
                  <a:gd name="T22" fmla="*/ 8 w 211"/>
                  <a:gd name="T23" fmla="*/ 879 h 913"/>
                  <a:gd name="T24" fmla="*/ 0 w 211"/>
                  <a:gd name="T25" fmla="*/ 853 h 913"/>
                  <a:gd name="T26" fmla="*/ 4 w 211"/>
                  <a:gd name="T27" fmla="*/ 838 h 913"/>
                  <a:gd name="T28" fmla="*/ 27 w 211"/>
                  <a:gd name="T29" fmla="*/ 827 h 913"/>
                  <a:gd name="T30" fmla="*/ 46 w 211"/>
                  <a:gd name="T31" fmla="*/ 808 h 913"/>
                  <a:gd name="T32" fmla="*/ 50 w 211"/>
                  <a:gd name="T33" fmla="*/ 797 h 913"/>
                  <a:gd name="T34" fmla="*/ 53 w 211"/>
                  <a:gd name="T35" fmla="*/ 786 h 913"/>
                  <a:gd name="T36" fmla="*/ 53 w 211"/>
                  <a:gd name="T37" fmla="*/ 767 h 913"/>
                  <a:gd name="T38" fmla="*/ 53 w 211"/>
                  <a:gd name="T39" fmla="*/ 741 h 913"/>
                  <a:gd name="T40" fmla="*/ 53 w 211"/>
                  <a:gd name="T41" fmla="*/ 183 h 913"/>
                  <a:gd name="T42" fmla="*/ 53 w 211"/>
                  <a:gd name="T43" fmla="*/ 161 h 913"/>
                  <a:gd name="T44" fmla="*/ 50 w 211"/>
                  <a:gd name="T45" fmla="*/ 146 h 913"/>
                  <a:gd name="T46" fmla="*/ 42 w 211"/>
                  <a:gd name="T47" fmla="*/ 124 h 913"/>
                  <a:gd name="T48" fmla="*/ 23 w 211"/>
                  <a:gd name="T49" fmla="*/ 109 h 913"/>
                  <a:gd name="T50" fmla="*/ 4 w 211"/>
                  <a:gd name="T51" fmla="*/ 101 h 913"/>
                  <a:gd name="T52" fmla="*/ 19 w 211"/>
                  <a:gd name="T53" fmla="*/ 56 h 913"/>
                  <a:gd name="T54" fmla="*/ 42 w 211"/>
                  <a:gd name="T55" fmla="*/ 26 h 913"/>
                  <a:gd name="T56" fmla="*/ 80 w 211"/>
                  <a:gd name="T57" fmla="*/ 8 h 913"/>
                  <a:gd name="T58" fmla="*/ 126 w 211"/>
                  <a:gd name="T59" fmla="*/ 0 h 913"/>
                  <a:gd name="T60" fmla="*/ 161 w 211"/>
                  <a:gd name="T61" fmla="*/ 4 h 913"/>
                  <a:gd name="T62" fmla="*/ 188 w 211"/>
                  <a:gd name="T63" fmla="*/ 19 h 913"/>
                  <a:gd name="T64" fmla="*/ 207 w 211"/>
                  <a:gd name="T65" fmla="*/ 41 h 913"/>
                  <a:gd name="T66" fmla="*/ 191 w 211"/>
                  <a:gd name="T67" fmla="*/ 56 h 913"/>
                  <a:gd name="T68" fmla="*/ 176 w 211"/>
                  <a:gd name="T69" fmla="*/ 79 h 913"/>
                  <a:gd name="T70" fmla="*/ 172 w 211"/>
                  <a:gd name="T71" fmla="*/ 86 h 913"/>
                  <a:gd name="T72" fmla="*/ 168 w 211"/>
                  <a:gd name="T73" fmla="*/ 101 h 913"/>
                  <a:gd name="T74" fmla="*/ 165 w 211"/>
                  <a:gd name="T75" fmla="*/ 124 h 913"/>
                  <a:gd name="T76" fmla="*/ 165 w 211"/>
                  <a:gd name="T77" fmla="*/ 146 h 913"/>
                  <a:gd name="T78" fmla="*/ 165 w 211"/>
                  <a:gd name="T79" fmla="*/ 703 h 913"/>
                  <a:gd name="T80" fmla="*/ 165 w 211"/>
                  <a:gd name="T81" fmla="*/ 726 h 913"/>
                  <a:gd name="T82" fmla="*/ 168 w 211"/>
                  <a:gd name="T83" fmla="*/ 744 h 913"/>
                  <a:gd name="T84" fmla="*/ 172 w 211"/>
                  <a:gd name="T85" fmla="*/ 759 h 913"/>
                  <a:gd name="T86" fmla="*/ 180 w 211"/>
                  <a:gd name="T87" fmla="*/ 771 h 913"/>
                  <a:gd name="T88" fmla="*/ 191 w 211"/>
                  <a:gd name="T89" fmla="*/ 782 h 913"/>
                  <a:gd name="T90" fmla="*/ 211 w 211"/>
                  <a:gd name="T91" fmla="*/ 793 h 91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11" h="913">
                    <a:moveTo>
                      <a:pt x="211" y="793"/>
                    </a:moveTo>
                    <a:lnTo>
                      <a:pt x="207" y="816"/>
                    </a:lnTo>
                    <a:lnTo>
                      <a:pt x="199" y="838"/>
                    </a:lnTo>
                    <a:lnTo>
                      <a:pt x="184" y="860"/>
                    </a:lnTo>
                    <a:lnTo>
                      <a:pt x="168" y="879"/>
                    </a:lnTo>
                    <a:lnTo>
                      <a:pt x="149" y="894"/>
                    </a:lnTo>
                    <a:lnTo>
                      <a:pt x="130" y="905"/>
                    </a:lnTo>
                    <a:lnTo>
                      <a:pt x="107" y="913"/>
                    </a:lnTo>
                    <a:lnTo>
                      <a:pt x="88" y="913"/>
                    </a:lnTo>
                    <a:lnTo>
                      <a:pt x="50" y="909"/>
                    </a:lnTo>
                    <a:lnTo>
                      <a:pt x="23" y="898"/>
                    </a:lnTo>
                    <a:lnTo>
                      <a:pt x="8" y="879"/>
                    </a:lnTo>
                    <a:lnTo>
                      <a:pt x="0" y="853"/>
                    </a:lnTo>
                    <a:lnTo>
                      <a:pt x="4" y="838"/>
                    </a:lnTo>
                    <a:lnTo>
                      <a:pt x="27" y="827"/>
                    </a:lnTo>
                    <a:lnTo>
                      <a:pt x="46" y="808"/>
                    </a:lnTo>
                    <a:lnTo>
                      <a:pt x="50" y="797"/>
                    </a:lnTo>
                    <a:lnTo>
                      <a:pt x="53" y="786"/>
                    </a:lnTo>
                    <a:lnTo>
                      <a:pt x="53" y="767"/>
                    </a:lnTo>
                    <a:lnTo>
                      <a:pt x="53" y="741"/>
                    </a:lnTo>
                    <a:lnTo>
                      <a:pt x="53" y="183"/>
                    </a:lnTo>
                    <a:lnTo>
                      <a:pt x="53" y="161"/>
                    </a:lnTo>
                    <a:lnTo>
                      <a:pt x="50" y="146"/>
                    </a:lnTo>
                    <a:lnTo>
                      <a:pt x="42" y="124"/>
                    </a:lnTo>
                    <a:lnTo>
                      <a:pt x="23" y="109"/>
                    </a:lnTo>
                    <a:lnTo>
                      <a:pt x="4" y="101"/>
                    </a:lnTo>
                    <a:lnTo>
                      <a:pt x="19" y="56"/>
                    </a:lnTo>
                    <a:lnTo>
                      <a:pt x="42" y="26"/>
                    </a:lnTo>
                    <a:lnTo>
                      <a:pt x="80" y="8"/>
                    </a:lnTo>
                    <a:lnTo>
                      <a:pt x="126" y="0"/>
                    </a:lnTo>
                    <a:lnTo>
                      <a:pt x="161" y="4"/>
                    </a:lnTo>
                    <a:lnTo>
                      <a:pt x="188" y="19"/>
                    </a:lnTo>
                    <a:lnTo>
                      <a:pt x="207" y="41"/>
                    </a:lnTo>
                    <a:lnTo>
                      <a:pt x="191" y="56"/>
                    </a:lnTo>
                    <a:lnTo>
                      <a:pt x="176" y="79"/>
                    </a:lnTo>
                    <a:lnTo>
                      <a:pt x="172" y="86"/>
                    </a:lnTo>
                    <a:lnTo>
                      <a:pt x="168" y="101"/>
                    </a:lnTo>
                    <a:lnTo>
                      <a:pt x="165" y="124"/>
                    </a:lnTo>
                    <a:lnTo>
                      <a:pt x="165" y="146"/>
                    </a:lnTo>
                    <a:lnTo>
                      <a:pt x="165" y="703"/>
                    </a:lnTo>
                    <a:lnTo>
                      <a:pt x="165" y="726"/>
                    </a:lnTo>
                    <a:lnTo>
                      <a:pt x="168" y="744"/>
                    </a:lnTo>
                    <a:lnTo>
                      <a:pt x="172" y="759"/>
                    </a:lnTo>
                    <a:lnTo>
                      <a:pt x="180" y="771"/>
                    </a:lnTo>
                    <a:lnTo>
                      <a:pt x="191" y="782"/>
                    </a:lnTo>
                    <a:lnTo>
                      <a:pt x="211" y="79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33CC33"/>
                  </a:gs>
                  <a:gs pos="100000">
                    <a:srgbClr val="185E18"/>
                  </a:gs>
                </a:gsLst>
                <a:lin ang="5400000" scaled="1"/>
              </a:gra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96" name="Freeform 56"/>
              <p:cNvSpPr>
                <a:spLocks/>
              </p:cNvSpPr>
              <p:nvPr/>
            </p:nvSpPr>
            <p:spPr bwMode="auto">
              <a:xfrm>
                <a:off x="2428" y="1959"/>
                <a:ext cx="623" cy="913"/>
              </a:xfrm>
              <a:custGeom>
                <a:avLst/>
                <a:gdLst>
                  <a:gd name="T0" fmla="*/ 619 w 624"/>
                  <a:gd name="T1" fmla="*/ 677 h 913"/>
                  <a:gd name="T2" fmla="*/ 569 w 624"/>
                  <a:gd name="T3" fmla="*/ 786 h 913"/>
                  <a:gd name="T4" fmla="*/ 474 w 624"/>
                  <a:gd name="T5" fmla="*/ 868 h 913"/>
                  <a:gd name="T6" fmla="*/ 363 w 624"/>
                  <a:gd name="T7" fmla="*/ 905 h 913"/>
                  <a:gd name="T8" fmla="*/ 245 w 624"/>
                  <a:gd name="T9" fmla="*/ 909 h 913"/>
                  <a:gd name="T10" fmla="*/ 141 w 624"/>
                  <a:gd name="T11" fmla="*/ 875 h 913"/>
                  <a:gd name="T12" fmla="*/ 53 w 624"/>
                  <a:gd name="T13" fmla="*/ 804 h 913"/>
                  <a:gd name="T14" fmla="*/ 3 w 624"/>
                  <a:gd name="T15" fmla="*/ 711 h 913"/>
                  <a:gd name="T16" fmla="*/ 7 w 624"/>
                  <a:gd name="T17" fmla="*/ 591 h 913"/>
                  <a:gd name="T18" fmla="*/ 38 w 624"/>
                  <a:gd name="T19" fmla="*/ 509 h 913"/>
                  <a:gd name="T20" fmla="*/ 72 w 624"/>
                  <a:gd name="T21" fmla="*/ 468 h 913"/>
                  <a:gd name="T22" fmla="*/ 115 w 624"/>
                  <a:gd name="T23" fmla="*/ 471 h 913"/>
                  <a:gd name="T24" fmla="*/ 168 w 624"/>
                  <a:gd name="T25" fmla="*/ 524 h 913"/>
                  <a:gd name="T26" fmla="*/ 256 w 624"/>
                  <a:gd name="T27" fmla="*/ 543 h 913"/>
                  <a:gd name="T28" fmla="*/ 283 w 624"/>
                  <a:gd name="T29" fmla="*/ 569 h 913"/>
                  <a:gd name="T30" fmla="*/ 249 w 624"/>
                  <a:gd name="T31" fmla="*/ 591 h 913"/>
                  <a:gd name="T32" fmla="*/ 252 w 624"/>
                  <a:gd name="T33" fmla="*/ 636 h 913"/>
                  <a:gd name="T34" fmla="*/ 298 w 624"/>
                  <a:gd name="T35" fmla="*/ 670 h 913"/>
                  <a:gd name="T36" fmla="*/ 389 w 624"/>
                  <a:gd name="T37" fmla="*/ 666 h 913"/>
                  <a:gd name="T38" fmla="*/ 454 w 624"/>
                  <a:gd name="T39" fmla="*/ 632 h 913"/>
                  <a:gd name="T40" fmla="*/ 481 w 624"/>
                  <a:gd name="T41" fmla="*/ 584 h 913"/>
                  <a:gd name="T42" fmla="*/ 477 w 624"/>
                  <a:gd name="T43" fmla="*/ 516 h 913"/>
                  <a:gd name="T44" fmla="*/ 424 w 624"/>
                  <a:gd name="T45" fmla="*/ 460 h 913"/>
                  <a:gd name="T46" fmla="*/ 260 w 624"/>
                  <a:gd name="T47" fmla="*/ 415 h 913"/>
                  <a:gd name="T48" fmla="*/ 195 w 624"/>
                  <a:gd name="T49" fmla="*/ 397 h 913"/>
                  <a:gd name="T50" fmla="*/ 157 w 624"/>
                  <a:gd name="T51" fmla="*/ 378 h 913"/>
                  <a:gd name="T52" fmla="*/ 92 w 624"/>
                  <a:gd name="T53" fmla="*/ 314 h 913"/>
                  <a:gd name="T54" fmla="*/ 69 w 624"/>
                  <a:gd name="T55" fmla="*/ 217 h 913"/>
                  <a:gd name="T56" fmla="*/ 92 w 624"/>
                  <a:gd name="T57" fmla="*/ 135 h 913"/>
                  <a:gd name="T58" fmla="*/ 153 w 624"/>
                  <a:gd name="T59" fmla="*/ 64 h 913"/>
                  <a:gd name="T60" fmla="*/ 233 w 624"/>
                  <a:gd name="T61" fmla="*/ 15 h 913"/>
                  <a:gd name="T62" fmla="*/ 328 w 624"/>
                  <a:gd name="T63" fmla="*/ 0 h 913"/>
                  <a:gd name="T64" fmla="*/ 477 w 624"/>
                  <a:gd name="T65" fmla="*/ 30 h 913"/>
                  <a:gd name="T66" fmla="*/ 562 w 624"/>
                  <a:gd name="T67" fmla="*/ 71 h 913"/>
                  <a:gd name="T68" fmla="*/ 573 w 624"/>
                  <a:gd name="T69" fmla="*/ 86 h 913"/>
                  <a:gd name="T70" fmla="*/ 566 w 624"/>
                  <a:gd name="T71" fmla="*/ 97 h 913"/>
                  <a:gd name="T72" fmla="*/ 531 w 624"/>
                  <a:gd name="T73" fmla="*/ 112 h 913"/>
                  <a:gd name="T74" fmla="*/ 508 w 624"/>
                  <a:gd name="T75" fmla="*/ 131 h 913"/>
                  <a:gd name="T76" fmla="*/ 497 w 624"/>
                  <a:gd name="T77" fmla="*/ 165 h 913"/>
                  <a:gd name="T78" fmla="*/ 489 w 624"/>
                  <a:gd name="T79" fmla="*/ 187 h 913"/>
                  <a:gd name="T80" fmla="*/ 470 w 624"/>
                  <a:gd name="T81" fmla="*/ 198 h 913"/>
                  <a:gd name="T82" fmla="*/ 447 w 624"/>
                  <a:gd name="T83" fmla="*/ 168 h 913"/>
                  <a:gd name="T84" fmla="*/ 412 w 624"/>
                  <a:gd name="T85" fmla="*/ 142 h 913"/>
                  <a:gd name="T86" fmla="*/ 355 w 624"/>
                  <a:gd name="T87" fmla="*/ 120 h 913"/>
                  <a:gd name="T88" fmla="*/ 275 w 624"/>
                  <a:gd name="T89" fmla="*/ 124 h 913"/>
                  <a:gd name="T90" fmla="*/ 206 w 624"/>
                  <a:gd name="T91" fmla="*/ 157 h 913"/>
                  <a:gd name="T92" fmla="*/ 180 w 624"/>
                  <a:gd name="T93" fmla="*/ 195 h 913"/>
                  <a:gd name="T94" fmla="*/ 180 w 624"/>
                  <a:gd name="T95" fmla="*/ 243 h 913"/>
                  <a:gd name="T96" fmla="*/ 203 w 624"/>
                  <a:gd name="T97" fmla="*/ 284 h 913"/>
                  <a:gd name="T98" fmla="*/ 237 w 624"/>
                  <a:gd name="T99" fmla="*/ 307 h 913"/>
                  <a:gd name="T100" fmla="*/ 275 w 624"/>
                  <a:gd name="T101" fmla="*/ 322 h 913"/>
                  <a:gd name="T102" fmla="*/ 424 w 624"/>
                  <a:gd name="T103" fmla="*/ 355 h 913"/>
                  <a:gd name="T104" fmla="*/ 500 w 624"/>
                  <a:gd name="T105" fmla="*/ 389 h 913"/>
                  <a:gd name="T106" fmla="*/ 558 w 624"/>
                  <a:gd name="T107" fmla="*/ 434 h 913"/>
                  <a:gd name="T108" fmla="*/ 608 w 624"/>
                  <a:gd name="T109" fmla="*/ 513 h 913"/>
                  <a:gd name="T110" fmla="*/ 623 w 624"/>
                  <a:gd name="T111" fmla="*/ 614 h 91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24" h="913">
                    <a:moveTo>
                      <a:pt x="624" y="614"/>
                    </a:moveTo>
                    <a:lnTo>
                      <a:pt x="620" y="677"/>
                    </a:lnTo>
                    <a:lnTo>
                      <a:pt x="601" y="733"/>
                    </a:lnTo>
                    <a:lnTo>
                      <a:pt x="570" y="786"/>
                    </a:lnTo>
                    <a:lnTo>
                      <a:pt x="524" y="830"/>
                    </a:lnTo>
                    <a:lnTo>
                      <a:pt x="475" y="868"/>
                    </a:lnTo>
                    <a:lnTo>
                      <a:pt x="421" y="890"/>
                    </a:lnTo>
                    <a:lnTo>
                      <a:pt x="364" y="905"/>
                    </a:lnTo>
                    <a:lnTo>
                      <a:pt x="302" y="913"/>
                    </a:lnTo>
                    <a:lnTo>
                      <a:pt x="245" y="909"/>
                    </a:lnTo>
                    <a:lnTo>
                      <a:pt x="191" y="894"/>
                    </a:lnTo>
                    <a:lnTo>
                      <a:pt x="141" y="875"/>
                    </a:lnTo>
                    <a:lnTo>
                      <a:pt x="95" y="845"/>
                    </a:lnTo>
                    <a:lnTo>
                      <a:pt x="53" y="804"/>
                    </a:lnTo>
                    <a:lnTo>
                      <a:pt x="23" y="759"/>
                    </a:lnTo>
                    <a:lnTo>
                      <a:pt x="3" y="711"/>
                    </a:lnTo>
                    <a:lnTo>
                      <a:pt x="0" y="655"/>
                    </a:lnTo>
                    <a:lnTo>
                      <a:pt x="7" y="591"/>
                    </a:lnTo>
                    <a:lnTo>
                      <a:pt x="26" y="535"/>
                    </a:lnTo>
                    <a:lnTo>
                      <a:pt x="38" y="509"/>
                    </a:lnTo>
                    <a:lnTo>
                      <a:pt x="53" y="486"/>
                    </a:lnTo>
                    <a:lnTo>
                      <a:pt x="72" y="468"/>
                    </a:lnTo>
                    <a:lnTo>
                      <a:pt x="92" y="456"/>
                    </a:lnTo>
                    <a:lnTo>
                      <a:pt x="115" y="471"/>
                    </a:lnTo>
                    <a:lnTo>
                      <a:pt x="138" y="486"/>
                    </a:lnTo>
                    <a:lnTo>
                      <a:pt x="168" y="524"/>
                    </a:lnTo>
                    <a:lnTo>
                      <a:pt x="203" y="531"/>
                    </a:lnTo>
                    <a:lnTo>
                      <a:pt x="256" y="543"/>
                    </a:lnTo>
                    <a:lnTo>
                      <a:pt x="264" y="550"/>
                    </a:lnTo>
                    <a:lnTo>
                      <a:pt x="283" y="569"/>
                    </a:lnTo>
                    <a:lnTo>
                      <a:pt x="268" y="576"/>
                    </a:lnTo>
                    <a:lnTo>
                      <a:pt x="249" y="591"/>
                    </a:lnTo>
                    <a:lnTo>
                      <a:pt x="245" y="610"/>
                    </a:lnTo>
                    <a:lnTo>
                      <a:pt x="252" y="636"/>
                    </a:lnTo>
                    <a:lnTo>
                      <a:pt x="272" y="655"/>
                    </a:lnTo>
                    <a:lnTo>
                      <a:pt x="298" y="670"/>
                    </a:lnTo>
                    <a:lnTo>
                      <a:pt x="337" y="673"/>
                    </a:lnTo>
                    <a:lnTo>
                      <a:pt x="390" y="666"/>
                    </a:lnTo>
                    <a:lnTo>
                      <a:pt x="432" y="647"/>
                    </a:lnTo>
                    <a:lnTo>
                      <a:pt x="455" y="632"/>
                    </a:lnTo>
                    <a:lnTo>
                      <a:pt x="475" y="610"/>
                    </a:lnTo>
                    <a:lnTo>
                      <a:pt x="482" y="584"/>
                    </a:lnTo>
                    <a:lnTo>
                      <a:pt x="486" y="554"/>
                    </a:lnTo>
                    <a:lnTo>
                      <a:pt x="478" y="516"/>
                    </a:lnTo>
                    <a:lnTo>
                      <a:pt x="459" y="486"/>
                    </a:lnTo>
                    <a:lnTo>
                      <a:pt x="425" y="460"/>
                    </a:lnTo>
                    <a:lnTo>
                      <a:pt x="375" y="442"/>
                    </a:lnTo>
                    <a:lnTo>
                      <a:pt x="260" y="415"/>
                    </a:lnTo>
                    <a:lnTo>
                      <a:pt x="226" y="404"/>
                    </a:lnTo>
                    <a:lnTo>
                      <a:pt x="195" y="397"/>
                    </a:lnTo>
                    <a:lnTo>
                      <a:pt x="172" y="385"/>
                    </a:lnTo>
                    <a:lnTo>
                      <a:pt x="157" y="378"/>
                    </a:lnTo>
                    <a:lnTo>
                      <a:pt x="118" y="348"/>
                    </a:lnTo>
                    <a:lnTo>
                      <a:pt x="92" y="314"/>
                    </a:lnTo>
                    <a:lnTo>
                      <a:pt x="76" y="269"/>
                    </a:lnTo>
                    <a:lnTo>
                      <a:pt x="69" y="217"/>
                    </a:lnTo>
                    <a:lnTo>
                      <a:pt x="76" y="172"/>
                    </a:lnTo>
                    <a:lnTo>
                      <a:pt x="92" y="135"/>
                    </a:lnTo>
                    <a:lnTo>
                      <a:pt x="115" y="97"/>
                    </a:lnTo>
                    <a:lnTo>
                      <a:pt x="153" y="64"/>
                    </a:lnTo>
                    <a:lnTo>
                      <a:pt x="191" y="38"/>
                    </a:lnTo>
                    <a:lnTo>
                      <a:pt x="233" y="15"/>
                    </a:lnTo>
                    <a:lnTo>
                      <a:pt x="279" y="4"/>
                    </a:lnTo>
                    <a:lnTo>
                      <a:pt x="329" y="0"/>
                    </a:lnTo>
                    <a:lnTo>
                      <a:pt x="402" y="8"/>
                    </a:lnTo>
                    <a:lnTo>
                      <a:pt x="478" y="30"/>
                    </a:lnTo>
                    <a:lnTo>
                      <a:pt x="547" y="64"/>
                    </a:lnTo>
                    <a:lnTo>
                      <a:pt x="563" y="71"/>
                    </a:lnTo>
                    <a:lnTo>
                      <a:pt x="570" y="79"/>
                    </a:lnTo>
                    <a:lnTo>
                      <a:pt x="574" y="86"/>
                    </a:lnTo>
                    <a:lnTo>
                      <a:pt x="574" y="90"/>
                    </a:lnTo>
                    <a:lnTo>
                      <a:pt x="567" y="97"/>
                    </a:lnTo>
                    <a:lnTo>
                      <a:pt x="547" y="105"/>
                    </a:lnTo>
                    <a:lnTo>
                      <a:pt x="532" y="112"/>
                    </a:lnTo>
                    <a:lnTo>
                      <a:pt x="528" y="112"/>
                    </a:lnTo>
                    <a:lnTo>
                      <a:pt x="509" y="131"/>
                    </a:lnTo>
                    <a:lnTo>
                      <a:pt x="505" y="142"/>
                    </a:lnTo>
                    <a:lnTo>
                      <a:pt x="498" y="165"/>
                    </a:lnTo>
                    <a:lnTo>
                      <a:pt x="494" y="180"/>
                    </a:lnTo>
                    <a:lnTo>
                      <a:pt x="490" y="187"/>
                    </a:lnTo>
                    <a:lnTo>
                      <a:pt x="478" y="198"/>
                    </a:lnTo>
                    <a:lnTo>
                      <a:pt x="471" y="198"/>
                    </a:lnTo>
                    <a:lnTo>
                      <a:pt x="459" y="187"/>
                    </a:lnTo>
                    <a:lnTo>
                      <a:pt x="448" y="168"/>
                    </a:lnTo>
                    <a:lnTo>
                      <a:pt x="440" y="161"/>
                    </a:lnTo>
                    <a:lnTo>
                      <a:pt x="413" y="142"/>
                    </a:lnTo>
                    <a:lnTo>
                      <a:pt x="387" y="127"/>
                    </a:lnTo>
                    <a:lnTo>
                      <a:pt x="356" y="120"/>
                    </a:lnTo>
                    <a:lnTo>
                      <a:pt x="329" y="116"/>
                    </a:lnTo>
                    <a:lnTo>
                      <a:pt x="275" y="124"/>
                    </a:lnTo>
                    <a:lnTo>
                      <a:pt x="229" y="139"/>
                    </a:lnTo>
                    <a:lnTo>
                      <a:pt x="206" y="157"/>
                    </a:lnTo>
                    <a:lnTo>
                      <a:pt x="191" y="172"/>
                    </a:lnTo>
                    <a:lnTo>
                      <a:pt x="180" y="195"/>
                    </a:lnTo>
                    <a:lnTo>
                      <a:pt x="176" y="217"/>
                    </a:lnTo>
                    <a:lnTo>
                      <a:pt x="180" y="243"/>
                    </a:lnTo>
                    <a:lnTo>
                      <a:pt x="187" y="266"/>
                    </a:lnTo>
                    <a:lnTo>
                      <a:pt x="203" y="284"/>
                    </a:lnTo>
                    <a:lnTo>
                      <a:pt x="222" y="299"/>
                    </a:lnTo>
                    <a:lnTo>
                      <a:pt x="237" y="307"/>
                    </a:lnTo>
                    <a:lnTo>
                      <a:pt x="252" y="314"/>
                    </a:lnTo>
                    <a:lnTo>
                      <a:pt x="275" y="322"/>
                    </a:lnTo>
                    <a:lnTo>
                      <a:pt x="302" y="326"/>
                    </a:lnTo>
                    <a:lnTo>
                      <a:pt x="425" y="355"/>
                    </a:lnTo>
                    <a:lnTo>
                      <a:pt x="467" y="370"/>
                    </a:lnTo>
                    <a:lnTo>
                      <a:pt x="501" y="389"/>
                    </a:lnTo>
                    <a:lnTo>
                      <a:pt x="536" y="408"/>
                    </a:lnTo>
                    <a:lnTo>
                      <a:pt x="559" y="434"/>
                    </a:lnTo>
                    <a:lnTo>
                      <a:pt x="590" y="468"/>
                    </a:lnTo>
                    <a:lnTo>
                      <a:pt x="609" y="513"/>
                    </a:lnTo>
                    <a:lnTo>
                      <a:pt x="620" y="561"/>
                    </a:lnTo>
                    <a:lnTo>
                      <a:pt x="624" y="61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33CC33"/>
                  </a:gs>
                  <a:gs pos="100000">
                    <a:srgbClr val="185E18"/>
                  </a:gs>
                </a:gsLst>
                <a:lin ang="5400000" scaled="1"/>
              </a:gra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97" name="Freeform 57"/>
              <p:cNvSpPr>
                <a:spLocks/>
              </p:cNvSpPr>
              <p:nvPr/>
            </p:nvSpPr>
            <p:spPr bwMode="auto">
              <a:xfrm>
                <a:off x="3132" y="1959"/>
                <a:ext cx="617" cy="913"/>
              </a:xfrm>
              <a:custGeom>
                <a:avLst/>
                <a:gdLst>
                  <a:gd name="T0" fmla="*/ 609 w 617"/>
                  <a:gd name="T1" fmla="*/ 157 h 913"/>
                  <a:gd name="T2" fmla="*/ 575 w 617"/>
                  <a:gd name="T3" fmla="*/ 187 h 913"/>
                  <a:gd name="T4" fmla="*/ 533 w 617"/>
                  <a:gd name="T5" fmla="*/ 240 h 913"/>
                  <a:gd name="T6" fmla="*/ 518 w 617"/>
                  <a:gd name="T7" fmla="*/ 281 h 913"/>
                  <a:gd name="T8" fmla="*/ 506 w 617"/>
                  <a:gd name="T9" fmla="*/ 329 h 913"/>
                  <a:gd name="T10" fmla="*/ 487 w 617"/>
                  <a:gd name="T11" fmla="*/ 378 h 913"/>
                  <a:gd name="T12" fmla="*/ 456 w 617"/>
                  <a:gd name="T13" fmla="*/ 389 h 913"/>
                  <a:gd name="T14" fmla="*/ 426 w 617"/>
                  <a:gd name="T15" fmla="*/ 370 h 913"/>
                  <a:gd name="T16" fmla="*/ 406 w 617"/>
                  <a:gd name="T17" fmla="*/ 307 h 913"/>
                  <a:gd name="T18" fmla="*/ 364 w 617"/>
                  <a:gd name="T19" fmla="*/ 284 h 913"/>
                  <a:gd name="T20" fmla="*/ 288 w 617"/>
                  <a:gd name="T21" fmla="*/ 288 h 913"/>
                  <a:gd name="T22" fmla="*/ 219 w 617"/>
                  <a:gd name="T23" fmla="*/ 322 h 913"/>
                  <a:gd name="T24" fmla="*/ 169 w 617"/>
                  <a:gd name="T25" fmla="*/ 385 h 913"/>
                  <a:gd name="T26" fmla="*/ 142 w 617"/>
                  <a:gd name="T27" fmla="*/ 468 h 913"/>
                  <a:gd name="T28" fmla="*/ 142 w 617"/>
                  <a:gd name="T29" fmla="*/ 576 h 913"/>
                  <a:gd name="T30" fmla="*/ 180 w 617"/>
                  <a:gd name="T31" fmla="*/ 677 h 913"/>
                  <a:gd name="T32" fmla="*/ 253 w 617"/>
                  <a:gd name="T33" fmla="*/ 752 h 913"/>
                  <a:gd name="T34" fmla="*/ 341 w 617"/>
                  <a:gd name="T35" fmla="*/ 789 h 913"/>
                  <a:gd name="T36" fmla="*/ 437 w 617"/>
                  <a:gd name="T37" fmla="*/ 789 h 913"/>
                  <a:gd name="T38" fmla="*/ 495 w 617"/>
                  <a:gd name="T39" fmla="*/ 756 h 913"/>
                  <a:gd name="T40" fmla="*/ 525 w 617"/>
                  <a:gd name="T41" fmla="*/ 715 h 913"/>
                  <a:gd name="T42" fmla="*/ 571 w 617"/>
                  <a:gd name="T43" fmla="*/ 715 h 913"/>
                  <a:gd name="T44" fmla="*/ 594 w 617"/>
                  <a:gd name="T45" fmla="*/ 733 h 913"/>
                  <a:gd name="T46" fmla="*/ 606 w 617"/>
                  <a:gd name="T47" fmla="*/ 771 h 913"/>
                  <a:gd name="T48" fmla="*/ 583 w 617"/>
                  <a:gd name="T49" fmla="*/ 830 h 913"/>
                  <a:gd name="T50" fmla="*/ 544 w 617"/>
                  <a:gd name="T51" fmla="*/ 872 h 913"/>
                  <a:gd name="T52" fmla="*/ 487 w 617"/>
                  <a:gd name="T53" fmla="*/ 898 h 913"/>
                  <a:gd name="T54" fmla="*/ 414 w 617"/>
                  <a:gd name="T55" fmla="*/ 909 h 913"/>
                  <a:gd name="T56" fmla="*/ 330 w 617"/>
                  <a:gd name="T57" fmla="*/ 909 h 913"/>
                  <a:gd name="T58" fmla="*/ 257 w 617"/>
                  <a:gd name="T59" fmla="*/ 894 h 913"/>
                  <a:gd name="T60" fmla="*/ 192 w 617"/>
                  <a:gd name="T61" fmla="*/ 860 h 913"/>
                  <a:gd name="T62" fmla="*/ 131 w 617"/>
                  <a:gd name="T63" fmla="*/ 812 h 913"/>
                  <a:gd name="T64" fmla="*/ 58 w 617"/>
                  <a:gd name="T65" fmla="*/ 718 h 913"/>
                  <a:gd name="T66" fmla="*/ 8 w 617"/>
                  <a:gd name="T67" fmla="*/ 569 h 913"/>
                  <a:gd name="T68" fmla="*/ 0 w 617"/>
                  <a:gd name="T69" fmla="*/ 419 h 913"/>
                  <a:gd name="T70" fmla="*/ 20 w 617"/>
                  <a:gd name="T71" fmla="*/ 307 h 913"/>
                  <a:gd name="T72" fmla="*/ 54 w 617"/>
                  <a:gd name="T73" fmla="*/ 210 h 913"/>
                  <a:gd name="T74" fmla="*/ 104 w 617"/>
                  <a:gd name="T75" fmla="*/ 131 h 913"/>
                  <a:gd name="T76" fmla="*/ 192 w 617"/>
                  <a:gd name="T77" fmla="*/ 56 h 913"/>
                  <a:gd name="T78" fmla="*/ 311 w 617"/>
                  <a:gd name="T79" fmla="*/ 8 h 913"/>
                  <a:gd name="T80" fmla="*/ 414 w 617"/>
                  <a:gd name="T81" fmla="*/ 4 h 913"/>
                  <a:gd name="T82" fmla="*/ 495 w 617"/>
                  <a:gd name="T83" fmla="*/ 23 h 913"/>
                  <a:gd name="T84" fmla="*/ 571 w 617"/>
                  <a:gd name="T85" fmla="*/ 60 h 913"/>
                  <a:gd name="T86" fmla="*/ 613 w 617"/>
                  <a:gd name="T87" fmla="*/ 105 h 913"/>
                  <a:gd name="T88" fmla="*/ 617 w 617"/>
                  <a:gd name="T89" fmla="*/ 142 h 91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617" h="913">
                    <a:moveTo>
                      <a:pt x="617" y="142"/>
                    </a:moveTo>
                    <a:lnTo>
                      <a:pt x="609" y="157"/>
                    </a:lnTo>
                    <a:lnTo>
                      <a:pt x="602" y="168"/>
                    </a:lnTo>
                    <a:lnTo>
                      <a:pt x="575" y="187"/>
                    </a:lnTo>
                    <a:lnTo>
                      <a:pt x="552" y="210"/>
                    </a:lnTo>
                    <a:lnTo>
                      <a:pt x="533" y="240"/>
                    </a:lnTo>
                    <a:lnTo>
                      <a:pt x="521" y="266"/>
                    </a:lnTo>
                    <a:lnTo>
                      <a:pt x="518" y="281"/>
                    </a:lnTo>
                    <a:lnTo>
                      <a:pt x="514" y="299"/>
                    </a:lnTo>
                    <a:lnTo>
                      <a:pt x="506" y="329"/>
                    </a:lnTo>
                    <a:lnTo>
                      <a:pt x="498" y="355"/>
                    </a:lnTo>
                    <a:lnTo>
                      <a:pt x="487" y="378"/>
                    </a:lnTo>
                    <a:lnTo>
                      <a:pt x="472" y="385"/>
                    </a:lnTo>
                    <a:lnTo>
                      <a:pt x="456" y="389"/>
                    </a:lnTo>
                    <a:lnTo>
                      <a:pt x="437" y="385"/>
                    </a:lnTo>
                    <a:lnTo>
                      <a:pt x="426" y="370"/>
                    </a:lnTo>
                    <a:lnTo>
                      <a:pt x="418" y="329"/>
                    </a:lnTo>
                    <a:lnTo>
                      <a:pt x="406" y="307"/>
                    </a:lnTo>
                    <a:lnTo>
                      <a:pt x="391" y="296"/>
                    </a:lnTo>
                    <a:lnTo>
                      <a:pt x="364" y="284"/>
                    </a:lnTo>
                    <a:lnTo>
                      <a:pt x="326" y="281"/>
                    </a:lnTo>
                    <a:lnTo>
                      <a:pt x="288" y="288"/>
                    </a:lnTo>
                    <a:lnTo>
                      <a:pt x="249" y="299"/>
                    </a:lnTo>
                    <a:lnTo>
                      <a:pt x="219" y="322"/>
                    </a:lnTo>
                    <a:lnTo>
                      <a:pt x="192" y="352"/>
                    </a:lnTo>
                    <a:lnTo>
                      <a:pt x="169" y="385"/>
                    </a:lnTo>
                    <a:lnTo>
                      <a:pt x="154" y="427"/>
                    </a:lnTo>
                    <a:lnTo>
                      <a:pt x="142" y="468"/>
                    </a:lnTo>
                    <a:lnTo>
                      <a:pt x="138" y="520"/>
                    </a:lnTo>
                    <a:lnTo>
                      <a:pt x="142" y="576"/>
                    </a:lnTo>
                    <a:lnTo>
                      <a:pt x="157" y="629"/>
                    </a:lnTo>
                    <a:lnTo>
                      <a:pt x="180" y="677"/>
                    </a:lnTo>
                    <a:lnTo>
                      <a:pt x="215" y="718"/>
                    </a:lnTo>
                    <a:lnTo>
                      <a:pt x="253" y="752"/>
                    </a:lnTo>
                    <a:lnTo>
                      <a:pt x="295" y="774"/>
                    </a:lnTo>
                    <a:lnTo>
                      <a:pt x="341" y="789"/>
                    </a:lnTo>
                    <a:lnTo>
                      <a:pt x="395" y="793"/>
                    </a:lnTo>
                    <a:lnTo>
                      <a:pt x="437" y="789"/>
                    </a:lnTo>
                    <a:lnTo>
                      <a:pt x="472" y="774"/>
                    </a:lnTo>
                    <a:lnTo>
                      <a:pt x="495" y="756"/>
                    </a:lnTo>
                    <a:lnTo>
                      <a:pt x="506" y="726"/>
                    </a:lnTo>
                    <a:lnTo>
                      <a:pt x="525" y="715"/>
                    </a:lnTo>
                    <a:lnTo>
                      <a:pt x="548" y="711"/>
                    </a:lnTo>
                    <a:lnTo>
                      <a:pt x="571" y="715"/>
                    </a:lnTo>
                    <a:lnTo>
                      <a:pt x="586" y="722"/>
                    </a:lnTo>
                    <a:lnTo>
                      <a:pt x="594" y="733"/>
                    </a:lnTo>
                    <a:lnTo>
                      <a:pt x="602" y="748"/>
                    </a:lnTo>
                    <a:lnTo>
                      <a:pt x="606" y="771"/>
                    </a:lnTo>
                    <a:lnTo>
                      <a:pt x="598" y="804"/>
                    </a:lnTo>
                    <a:lnTo>
                      <a:pt x="583" y="830"/>
                    </a:lnTo>
                    <a:lnTo>
                      <a:pt x="567" y="853"/>
                    </a:lnTo>
                    <a:lnTo>
                      <a:pt x="544" y="872"/>
                    </a:lnTo>
                    <a:lnTo>
                      <a:pt x="518" y="887"/>
                    </a:lnTo>
                    <a:lnTo>
                      <a:pt x="487" y="898"/>
                    </a:lnTo>
                    <a:lnTo>
                      <a:pt x="452" y="905"/>
                    </a:lnTo>
                    <a:lnTo>
                      <a:pt x="414" y="909"/>
                    </a:lnTo>
                    <a:lnTo>
                      <a:pt x="372" y="913"/>
                    </a:lnTo>
                    <a:lnTo>
                      <a:pt x="330" y="909"/>
                    </a:lnTo>
                    <a:lnTo>
                      <a:pt x="295" y="905"/>
                    </a:lnTo>
                    <a:lnTo>
                      <a:pt x="257" y="894"/>
                    </a:lnTo>
                    <a:lnTo>
                      <a:pt x="223" y="879"/>
                    </a:lnTo>
                    <a:lnTo>
                      <a:pt x="192" y="860"/>
                    </a:lnTo>
                    <a:lnTo>
                      <a:pt x="161" y="838"/>
                    </a:lnTo>
                    <a:lnTo>
                      <a:pt x="131" y="812"/>
                    </a:lnTo>
                    <a:lnTo>
                      <a:pt x="104" y="782"/>
                    </a:lnTo>
                    <a:lnTo>
                      <a:pt x="58" y="718"/>
                    </a:lnTo>
                    <a:lnTo>
                      <a:pt x="27" y="643"/>
                    </a:lnTo>
                    <a:lnTo>
                      <a:pt x="8" y="569"/>
                    </a:lnTo>
                    <a:lnTo>
                      <a:pt x="0" y="483"/>
                    </a:lnTo>
                    <a:lnTo>
                      <a:pt x="0" y="419"/>
                    </a:lnTo>
                    <a:lnTo>
                      <a:pt x="8" y="359"/>
                    </a:lnTo>
                    <a:lnTo>
                      <a:pt x="20" y="307"/>
                    </a:lnTo>
                    <a:lnTo>
                      <a:pt x="35" y="255"/>
                    </a:lnTo>
                    <a:lnTo>
                      <a:pt x="54" y="210"/>
                    </a:lnTo>
                    <a:lnTo>
                      <a:pt x="77" y="168"/>
                    </a:lnTo>
                    <a:lnTo>
                      <a:pt x="104" y="131"/>
                    </a:lnTo>
                    <a:lnTo>
                      <a:pt x="134" y="97"/>
                    </a:lnTo>
                    <a:lnTo>
                      <a:pt x="192" y="56"/>
                    </a:lnTo>
                    <a:lnTo>
                      <a:pt x="249" y="23"/>
                    </a:lnTo>
                    <a:lnTo>
                      <a:pt x="311" y="8"/>
                    </a:lnTo>
                    <a:lnTo>
                      <a:pt x="372" y="0"/>
                    </a:lnTo>
                    <a:lnTo>
                      <a:pt x="414" y="4"/>
                    </a:lnTo>
                    <a:lnTo>
                      <a:pt x="456" y="11"/>
                    </a:lnTo>
                    <a:lnTo>
                      <a:pt x="495" y="23"/>
                    </a:lnTo>
                    <a:lnTo>
                      <a:pt x="533" y="38"/>
                    </a:lnTo>
                    <a:lnTo>
                      <a:pt x="571" y="60"/>
                    </a:lnTo>
                    <a:lnTo>
                      <a:pt x="594" y="82"/>
                    </a:lnTo>
                    <a:lnTo>
                      <a:pt x="613" y="105"/>
                    </a:lnTo>
                    <a:lnTo>
                      <a:pt x="617" y="131"/>
                    </a:lnTo>
                    <a:lnTo>
                      <a:pt x="617" y="14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33CC33"/>
                  </a:gs>
                  <a:gs pos="100000">
                    <a:srgbClr val="185E18"/>
                  </a:gs>
                </a:gsLst>
                <a:lin ang="5400000" scaled="1"/>
              </a:gra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98" name="Freeform 58"/>
              <p:cNvSpPr>
                <a:spLocks/>
              </p:cNvSpPr>
              <p:nvPr/>
            </p:nvSpPr>
            <p:spPr bwMode="auto">
              <a:xfrm>
                <a:off x="3810" y="1948"/>
                <a:ext cx="636" cy="924"/>
              </a:xfrm>
              <a:custGeom>
                <a:avLst/>
                <a:gdLst>
                  <a:gd name="T0" fmla="*/ 625 w 636"/>
                  <a:gd name="T1" fmla="*/ 853 h 924"/>
                  <a:gd name="T2" fmla="*/ 575 w 636"/>
                  <a:gd name="T3" fmla="*/ 886 h 924"/>
                  <a:gd name="T4" fmla="*/ 456 w 636"/>
                  <a:gd name="T5" fmla="*/ 920 h 924"/>
                  <a:gd name="T6" fmla="*/ 272 w 636"/>
                  <a:gd name="T7" fmla="*/ 916 h 924"/>
                  <a:gd name="T8" fmla="*/ 123 w 636"/>
                  <a:gd name="T9" fmla="*/ 883 h 924"/>
                  <a:gd name="T10" fmla="*/ 46 w 636"/>
                  <a:gd name="T11" fmla="*/ 815 h 924"/>
                  <a:gd name="T12" fmla="*/ 23 w 636"/>
                  <a:gd name="T13" fmla="*/ 729 h 924"/>
                  <a:gd name="T14" fmla="*/ 0 w 636"/>
                  <a:gd name="T15" fmla="*/ 557 h 924"/>
                  <a:gd name="T16" fmla="*/ 0 w 636"/>
                  <a:gd name="T17" fmla="*/ 370 h 924"/>
                  <a:gd name="T18" fmla="*/ 8 w 636"/>
                  <a:gd name="T19" fmla="*/ 273 h 924"/>
                  <a:gd name="T20" fmla="*/ 23 w 636"/>
                  <a:gd name="T21" fmla="*/ 165 h 924"/>
                  <a:gd name="T22" fmla="*/ 65 w 636"/>
                  <a:gd name="T23" fmla="*/ 64 h 924"/>
                  <a:gd name="T24" fmla="*/ 123 w 636"/>
                  <a:gd name="T25" fmla="*/ 19 h 924"/>
                  <a:gd name="T26" fmla="*/ 150 w 636"/>
                  <a:gd name="T27" fmla="*/ 11 h 924"/>
                  <a:gd name="T28" fmla="*/ 177 w 636"/>
                  <a:gd name="T29" fmla="*/ 15 h 924"/>
                  <a:gd name="T30" fmla="*/ 230 w 636"/>
                  <a:gd name="T31" fmla="*/ 15 h 924"/>
                  <a:gd name="T32" fmla="*/ 272 w 636"/>
                  <a:gd name="T33" fmla="*/ 19 h 924"/>
                  <a:gd name="T34" fmla="*/ 299 w 636"/>
                  <a:gd name="T35" fmla="*/ 19 h 924"/>
                  <a:gd name="T36" fmla="*/ 311 w 636"/>
                  <a:gd name="T37" fmla="*/ 19 h 924"/>
                  <a:gd name="T38" fmla="*/ 399 w 636"/>
                  <a:gd name="T39" fmla="*/ 15 h 924"/>
                  <a:gd name="T40" fmla="*/ 483 w 636"/>
                  <a:gd name="T41" fmla="*/ 0 h 924"/>
                  <a:gd name="T42" fmla="*/ 537 w 636"/>
                  <a:gd name="T43" fmla="*/ 11 h 924"/>
                  <a:gd name="T44" fmla="*/ 556 w 636"/>
                  <a:gd name="T45" fmla="*/ 52 h 924"/>
                  <a:gd name="T46" fmla="*/ 544 w 636"/>
                  <a:gd name="T47" fmla="*/ 90 h 924"/>
                  <a:gd name="T48" fmla="*/ 502 w 636"/>
                  <a:gd name="T49" fmla="*/ 116 h 924"/>
                  <a:gd name="T50" fmla="*/ 437 w 636"/>
                  <a:gd name="T51" fmla="*/ 135 h 924"/>
                  <a:gd name="T52" fmla="*/ 345 w 636"/>
                  <a:gd name="T53" fmla="*/ 138 h 924"/>
                  <a:gd name="T54" fmla="*/ 280 w 636"/>
                  <a:gd name="T55" fmla="*/ 138 h 924"/>
                  <a:gd name="T56" fmla="*/ 223 w 636"/>
                  <a:gd name="T57" fmla="*/ 131 h 924"/>
                  <a:gd name="T58" fmla="*/ 173 w 636"/>
                  <a:gd name="T59" fmla="*/ 135 h 924"/>
                  <a:gd name="T60" fmla="*/ 142 w 636"/>
                  <a:gd name="T61" fmla="*/ 153 h 924"/>
                  <a:gd name="T62" fmla="*/ 123 w 636"/>
                  <a:gd name="T63" fmla="*/ 183 h 924"/>
                  <a:gd name="T64" fmla="*/ 111 w 636"/>
                  <a:gd name="T65" fmla="*/ 243 h 924"/>
                  <a:gd name="T66" fmla="*/ 418 w 636"/>
                  <a:gd name="T67" fmla="*/ 277 h 924"/>
                  <a:gd name="T68" fmla="*/ 460 w 636"/>
                  <a:gd name="T69" fmla="*/ 288 h 924"/>
                  <a:gd name="T70" fmla="*/ 475 w 636"/>
                  <a:gd name="T71" fmla="*/ 322 h 924"/>
                  <a:gd name="T72" fmla="*/ 460 w 636"/>
                  <a:gd name="T73" fmla="*/ 355 h 924"/>
                  <a:gd name="T74" fmla="*/ 414 w 636"/>
                  <a:gd name="T75" fmla="*/ 370 h 924"/>
                  <a:gd name="T76" fmla="*/ 111 w 636"/>
                  <a:gd name="T77" fmla="*/ 389 h 924"/>
                  <a:gd name="T78" fmla="*/ 111 w 636"/>
                  <a:gd name="T79" fmla="*/ 449 h 924"/>
                  <a:gd name="T80" fmla="*/ 123 w 636"/>
                  <a:gd name="T81" fmla="*/ 524 h 924"/>
                  <a:gd name="T82" fmla="*/ 154 w 636"/>
                  <a:gd name="T83" fmla="*/ 576 h 924"/>
                  <a:gd name="T84" fmla="*/ 211 w 636"/>
                  <a:gd name="T85" fmla="*/ 610 h 924"/>
                  <a:gd name="T86" fmla="*/ 303 w 636"/>
                  <a:gd name="T87" fmla="*/ 625 h 924"/>
                  <a:gd name="T88" fmla="*/ 441 w 636"/>
                  <a:gd name="T89" fmla="*/ 621 h 924"/>
                  <a:gd name="T90" fmla="*/ 533 w 636"/>
                  <a:gd name="T91" fmla="*/ 591 h 924"/>
                  <a:gd name="T92" fmla="*/ 586 w 636"/>
                  <a:gd name="T93" fmla="*/ 572 h 924"/>
                  <a:gd name="T94" fmla="*/ 617 w 636"/>
                  <a:gd name="T95" fmla="*/ 583 h 924"/>
                  <a:gd name="T96" fmla="*/ 632 w 636"/>
                  <a:gd name="T97" fmla="*/ 617 h 924"/>
                  <a:gd name="T98" fmla="*/ 621 w 636"/>
                  <a:gd name="T99" fmla="*/ 669 h 924"/>
                  <a:gd name="T100" fmla="*/ 609 w 636"/>
                  <a:gd name="T101" fmla="*/ 718 h 924"/>
                  <a:gd name="T102" fmla="*/ 621 w 636"/>
                  <a:gd name="T103" fmla="*/ 763 h 924"/>
                  <a:gd name="T104" fmla="*/ 636 w 636"/>
                  <a:gd name="T105" fmla="*/ 812 h 92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636" h="924">
                    <a:moveTo>
                      <a:pt x="632" y="830"/>
                    </a:moveTo>
                    <a:lnTo>
                      <a:pt x="625" y="853"/>
                    </a:lnTo>
                    <a:lnTo>
                      <a:pt x="606" y="871"/>
                    </a:lnTo>
                    <a:lnTo>
                      <a:pt x="575" y="886"/>
                    </a:lnTo>
                    <a:lnTo>
                      <a:pt x="537" y="901"/>
                    </a:lnTo>
                    <a:lnTo>
                      <a:pt x="456" y="920"/>
                    </a:lnTo>
                    <a:lnTo>
                      <a:pt x="368" y="924"/>
                    </a:lnTo>
                    <a:lnTo>
                      <a:pt x="272" y="916"/>
                    </a:lnTo>
                    <a:lnTo>
                      <a:pt x="192" y="905"/>
                    </a:lnTo>
                    <a:lnTo>
                      <a:pt x="123" y="883"/>
                    </a:lnTo>
                    <a:lnTo>
                      <a:pt x="62" y="849"/>
                    </a:lnTo>
                    <a:lnTo>
                      <a:pt x="46" y="815"/>
                    </a:lnTo>
                    <a:lnTo>
                      <a:pt x="35" y="774"/>
                    </a:lnTo>
                    <a:lnTo>
                      <a:pt x="23" y="729"/>
                    </a:lnTo>
                    <a:lnTo>
                      <a:pt x="12" y="673"/>
                    </a:lnTo>
                    <a:lnTo>
                      <a:pt x="0" y="557"/>
                    </a:lnTo>
                    <a:lnTo>
                      <a:pt x="0" y="434"/>
                    </a:lnTo>
                    <a:lnTo>
                      <a:pt x="0" y="370"/>
                    </a:lnTo>
                    <a:lnTo>
                      <a:pt x="4" y="318"/>
                    </a:lnTo>
                    <a:lnTo>
                      <a:pt x="8" y="273"/>
                    </a:lnTo>
                    <a:lnTo>
                      <a:pt x="12" y="236"/>
                    </a:lnTo>
                    <a:lnTo>
                      <a:pt x="23" y="165"/>
                    </a:lnTo>
                    <a:lnTo>
                      <a:pt x="43" y="105"/>
                    </a:lnTo>
                    <a:lnTo>
                      <a:pt x="65" y="64"/>
                    </a:lnTo>
                    <a:lnTo>
                      <a:pt x="96" y="34"/>
                    </a:lnTo>
                    <a:lnTo>
                      <a:pt x="123" y="19"/>
                    </a:lnTo>
                    <a:lnTo>
                      <a:pt x="150" y="11"/>
                    </a:lnTo>
                    <a:lnTo>
                      <a:pt x="157" y="15"/>
                    </a:lnTo>
                    <a:lnTo>
                      <a:pt x="177" y="15"/>
                    </a:lnTo>
                    <a:lnTo>
                      <a:pt x="203" y="15"/>
                    </a:lnTo>
                    <a:lnTo>
                      <a:pt x="230" y="15"/>
                    </a:lnTo>
                    <a:lnTo>
                      <a:pt x="253" y="15"/>
                    </a:lnTo>
                    <a:lnTo>
                      <a:pt x="272" y="19"/>
                    </a:lnTo>
                    <a:lnTo>
                      <a:pt x="288" y="19"/>
                    </a:lnTo>
                    <a:lnTo>
                      <a:pt x="299" y="19"/>
                    </a:lnTo>
                    <a:lnTo>
                      <a:pt x="307" y="19"/>
                    </a:lnTo>
                    <a:lnTo>
                      <a:pt x="311" y="19"/>
                    </a:lnTo>
                    <a:lnTo>
                      <a:pt x="399" y="15"/>
                    </a:lnTo>
                    <a:lnTo>
                      <a:pt x="441" y="11"/>
                    </a:lnTo>
                    <a:lnTo>
                      <a:pt x="483" y="0"/>
                    </a:lnTo>
                    <a:lnTo>
                      <a:pt x="514" y="4"/>
                    </a:lnTo>
                    <a:lnTo>
                      <a:pt x="537" y="11"/>
                    </a:lnTo>
                    <a:lnTo>
                      <a:pt x="552" y="30"/>
                    </a:lnTo>
                    <a:lnTo>
                      <a:pt x="556" y="52"/>
                    </a:lnTo>
                    <a:lnTo>
                      <a:pt x="552" y="71"/>
                    </a:lnTo>
                    <a:lnTo>
                      <a:pt x="544" y="90"/>
                    </a:lnTo>
                    <a:lnTo>
                      <a:pt x="525" y="105"/>
                    </a:lnTo>
                    <a:lnTo>
                      <a:pt x="502" y="116"/>
                    </a:lnTo>
                    <a:lnTo>
                      <a:pt x="475" y="127"/>
                    </a:lnTo>
                    <a:lnTo>
                      <a:pt x="437" y="135"/>
                    </a:lnTo>
                    <a:lnTo>
                      <a:pt x="395" y="138"/>
                    </a:lnTo>
                    <a:lnTo>
                      <a:pt x="345" y="138"/>
                    </a:lnTo>
                    <a:lnTo>
                      <a:pt x="299" y="138"/>
                    </a:lnTo>
                    <a:lnTo>
                      <a:pt x="280" y="138"/>
                    </a:lnTo>
                    <a:lnTo>
                      <a:pt x="249" y="135"/>
                    </a:lnTo>
                    <a:lnTo>
                      <a:pt x="223" y="131"/>
                    </a:lnTo>
                    <a:lnTo>
                      <a:pt x="203" y="131"/>
                    </a:lnTo>
                    <a:lnTo>
                      <a:pt x="173" y="135"/>
                    </a:lnTo>
                    <a:lnTo>
                      <a:pt x="150" y="142"/>
                    </a:lnTo>
                    <a:lnTo>
                      <a:pt x="142" y="153"/>
                    </a:lnTo>
                    <a:lnTo>
                      <a:pt x="131" y="165"/>
                    </a:lnTo>
                    <a:lnTo>
                      <a:pt x="123" y="183"/>
                    </a:lnTo>
                    <a:lnTo>
                      <a:pt x="119" y="206"/>
                    </a:lnTo>
                    <a:lnTo>
                      <a:pt x="111" y="243"/>
                    </a:lnTo>
                    <a:lnTo>
                      <a:pt x="119" y="277"/>
                    </a:lnTo>
                    <a:lnTo>
                      <a:pt x="418" y="277"/>
                    </a:lnTo>
                    <a:lnTo>
                      <a:pt x="445" y="280"/>
                    </a:lnTo>
                    <a:lnTo>
                      <a:pt x="460" y="288"/>
                    </a:lnTo>
                    <a:lnTo>
                      <a:pt x="472" y="303"/>
                    </a:lnTo>
                    <a:lnTo>
                      <a:pt x="475" y="322"/>
                    </a:lnTo>
                    <a:lnTo>
                      <a:pt x="472" y="340"/>
                    </a:lnTo>
                    <a:lnTo>
                      <a:pt x="460" y="355"/>
                    </a:lnTo>
                    <a:lnTo>
                      <a:pt x="441" y="366"/>
                    </a:lnTo>
                    <a:lnTo>
                      <a:pt x="414" y="370"/>
                    </a:lnTo>
                    <a:lnTo>
                      <a:pt x="115" y="370"/>
                    </a:lnTo>
                    <a:lnTo>
                      <a:pt x="111" y="389"/>
                    </a:lnTo>
                    <a:lnTo>
                      <a:pt x="111" y="415"/>
                    </a:lnTo>
                    <a:lnTo>
                      <a:pt x="111" y="449"/>
                    </a:lnTo>
                    <a:lnTo>
                      <a:pt x="115" y="490"/>
                    </a:lnTo>
                    <a:lnTo>
                      <a:pt x="123" y="524"/>
                    </a:lnTo>
                    <a:lnTo>
                      <a:pt x="134" y="554"/>
                    </a:lnTo>
                    <a:lnTo>
                      <a:pt x="154" y="576"/>
                    </a:lnTo>
                    <a:lnTo>
                      <a:pt x="177" y="595"/>
                    </a:lnTo>
                    <a:lnTo>
                      <a:pt x="211" y="610"/>
                    </a:lnTo>
                    <a:lnTo>
                      <a:pt x="253" y="621"/>
                    </a:lnTo>
                    <a:lnTo>
                      <a:pt x="303" y="625"/>
                    </a:lnTo>
                    <a:lnTo>
                      <a:pt x="360" y="625"/>
                    </a:lnTo>
                    <a:lnTo>
                      <a:pt x="441" y="621"/>
                    </a:lnTo>
                    <a:lnTo>
                      <a:pt x="510" y="602"/>
                    </a:lnTo>
                    <a:lnTo>
                      <a:pt x="533" y="591"/>
                    </a:lnTo>
                    <a:lnTo>
                      <a:pt x="567" y="576"/>
                    </a:lnTo>
                    <a:lnTo>
                      <a:pt x="586" y="572"/>
                    </a:lnTo>
                    <a:lnTo>
                      <a:pt x="606" y="576"/>
                    </a:lnTo>
                    <a:lnTo>
                      <a:pt x="617" y="583"/>
                    </a:lnTo>
                    <a:lnTo>
                      <a:pt x="629" y="598"/>
                    </a:lnTo>
                    <a:lnTo>
                      <a:pt x="632" y="617"/>
                    </a:lnTo>
                    <a:lnTo>
                      <a:pt x="629" y="643"/>
                    </a:lnTo>
                    <a:lnTo>
                      <a:pt x="621" y="669"/>
                    </a:lnTo>
                    <a:lnTo>
                      <a:pt x="613" y="696"/>
                    </a:lnTo>
                    <a:lnTo>
                      <a:pt x="609" y="718"/>
                    </a:lnTo>
                    <a:lnTo>
                      <a:pt x="613" y="741"/>
                    </a:lnTo>
                    <a:lnTo>
                      <a:pt x="621" y="763"/>
                    </a:lnTo>
                    <a:lnTo>
                      <a:pt x="632" y="789"/>
                    </a:lnTo>
                    <a:lnTo>
                      <a:pt x="636" y="812"/>
                    </a:lnTo>
                    <a:lnTo>
                      <a:pt x="632" y="83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33CC33"/>
                  </a:gs>
                  <a:gs pos="100000">
                    <a:srgbClr val="185E18"/>
                  </a:gs>
                </a:gsLst>
                <a:lin ang="5400000" scaled="1"/>
              </a:gra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99" name="Freeform 59"/>
              <p:cNvSpPr>
                <a:spLocks/>
              </p:cNvSpPr>
              <p:nvPr/>
            </p:nvSpPr>
            <p:spPr bwMode="auto">
              <a:xfrm>
                <a:off x="4519" y="1959"/>
                <a:ext cx="624" cy="913"/>
              </a:xfrm>
              <a:custGeom>
                <a:avLst/>
                <a:gdLst>
                  <a:gd name="T0" fmla="*/ 617 w 624"/>
                  <a:gd name="T1" fmla="*/ 677 h 913"/>
                  <a:gd name="T2" fmla="*/ 567 w 624"/>
                  <a:gd name="T3" fmla="*/ 786 h 913"/>
                  <a:gd name="T4" fmla="*/ 475 w 624"/>
                  <a:gd name="T5" fmla="*/ 868 h 913"/>
                  <a:gd name="T6" fmla="*/ 364 w 624"/>
                  <a:gd name="T7" fmla="*/ 905 h 913"/>
                  <a:gd name="T8" fmla="*/ 245 w 624"/>
                  <a:gd name="T9" fmla="*/ 909 h 913"/>
                  <a:gd name="T10" fmla="*/ 138 w 624"/>
                  <a:gd name="T11" fmla="*/ 875 h 913"/>
                  <a:gd name="T12" fmla="*/ 50 w 624"/>
                  <a:gd name="T13" fmla="*/ 804 h 913"/>
                  <a:gd name="T14" fmla="*/ 4 w 624"/>
                  <a:gd name="T15" fmla="*/ 711 h 913"/>
                  <a:gd name="T16" fmla="*/ 4 w 624"/>
                  <a:gd name="T17" fmla="*/ 591 h 913"/>
                  <a:gd name="T18" fmla="*/ 38 w 624"/>
                  <a:gd name="T19" fmla="*/ 509 h 913"/>
                  <a:gd name="T20" fmla="*/ 69 w 624"/>
                  <a:gd name="T21" fmla="*/ 468 h 913"/>
                  <a:gd name="T22" fmla="*/ 115 w 624"/>
                  <a:gd name="T23" fmla="*/ 471 h 913"/>
                  <a:gd name="T24" fmla="*/ 165 w 624"/>
                  <a:gd name="T25" fmla="*/ 524 h 913"/>
                  <a:gd name="T26" fmla="*/ 257 w 624"/>
                  <a:gd name="T27" fmla="*/ 543 h 913"/>
                  <a:gd name="T28" fmla="*/ 283 w 624"/>
                  <a:gd name="T29" fmla="*/ 569 h 913"/>
                  <a:gd name="T30" fmla="*/ 249 w 624"/>
                  <a:gd name="T31" fmla="*/ 591 h 913"/>
                  <a:gd name="T32" fmla="*/ 249 w 624"/>
                  <a:gd name="T33" fmla="*/ 636 h 913"/>
                  <a:gd name="T34" fmla="*/ 299 w 624"/>
                  <a:gd name="T35" fmla="*/ 670 h 913"/>
                  <a:gd name="T36" fmla="*/ 387 w 624"/>
                  <a:gd name="T37" fmla="*/ 666 h 913"/>
                  <a:gd name="T38" fmla="*/ 456 w 624"/>
                  <a:gd name="T39" fmla="*/ 632 h 913"/>
                  <a:gd name="T40" fmla="*/ 483 w 624"/>
                  <a:gd name="T41" fmla="*/ 584 h 913"/>
                  <a:gd name="T42" fmla="*/ 479 w 624"/>
                  <a:gd name="T43" fmla="*/ 516 h 913"/>
                  <a:gd name="T44" fmla="*/ 421 w 624"/>
                  <a:gd name="T45" fmla="*/ 460 h 913"/>
                  <a:gd name="T46" fmla="*/ 257 w 624"/>
                  <a:gd name="T47" fmla="*/ 415 h 913"/>
                  <a:gd name="T48" fmla="*/ 195 w 624"/>
                  <a:gd name="T49" fmla="*/ 397 h 913"/>
                  <a:gd name="T50" fmla="*/ 157 w 624"/>
                  <a:gd name="T51" fmla="*/ 378 h 913"/>
                  <a:gd name="T52" fmla="*/ 92 w 624"/>
                  <a:gd name="T53" fmla="*/ 314 h 913"/>
                  <a:gd name="T54" fmla="*/ 69 w 624"/>
                  <a:gd name="T55" fmla="*/ 217 h 913"/>
                  <a:gd name="T56" fmla="*/ 88 w 624"/>
                  <a:gd name="T57" fmla="*/ 135 h 913"/>
                  <a:gd name="T58" fmla="*/ 149 w 624"/>
                  <a:gd name="T59" fmla="*/ 64 h 913"/>
                  <a:gd name="T60" fmla="*/ 234 w 624"/>
                  <a:gd name="T61" fmla="*/ 15 h 913"/>
                  <a:gd name="T62" fmla="*/ 329 w 624"/>
                  <a:gd name="T63" fmla="*/ 0 h 913"/>
                  <a:gd name="T64" fmla="*/ 475 w 624"/>
                  <a:gd name="T65" fmla="*/ 30 h 913"/>
                  <a:gd name="T66" fmla="*/ 559 w 624"/>
                  <a:gd name="T67" fmla="*/ 71 h 913"/>
                  <a:gd name="T68" fmla="*/ 575 w 624"/>
                  <a:gd name="T69" fmla="*/ 86 h 913"/>
                  <a:gd name="T70" fmla="*/ 567 w 624"/>
                  <a:gd name="T71" fmla="*/ 97 h 913"/>
                  <a:gd name="T72" fmla="*/ 532 w 624"/>
                  <a:gd name="T73" fmla="*/ 112 h 913"/>
                  <a:gd name="T74" fmla="*/ 509 w 624"/>
                  <a:gd name="T75" fmla="*/ 131 h 913"/>
                  <a:gd name="T76" fmla="*/ 498 w 624"/>
                  <a:gd name="T77" fmla="*/ 165 h 913"/>
                  <a:gd name="T78" fmla="*/ 490 w 624"/>
                  <a:gd name="T79" fmla="*/ 187 h 913"/>
                  <a:gd name="T80" fmla="*/ 471 w 624"/>
                  <a:gd name="T81" fmla="*/ 198 h 913"/>
                  <a:gd name="T82" fmla="*/ 444 w 624"/>
                  <a:gd name="T83" fmla="*/ 168 h 913"/>
                  <a:gd name="T84" fmla="*/ 414 w 624"/>
                  <a:gd name="T85" fmla="*/ 142 h 913"/>
                  <a:gd name="T86" fmla="*/ 356 w 624"/>
                  <a:gd name="T87" fmla="*/ 120 h 913"/>
                  <a:gd name="T88" fmla="*/ 272 w 624"/>
                  <a:gd name="T89" fmla="*/ 124 h 913"/>
                  <a:gd name="T90" fmla="*/ 207 w 624"/>
                  <a:gd name="T91" fmla="*/ 157 h 913"/>
                  <a:gd name="T92" fmla="*/ 180 w 624"/>
                  <a:gd name="T93" fmla="*/ 195 h 913"/>
                  <a:gd name="T94" fmla="*/ 180 w 624"/>
                  <a:gd name="T95" fmla="*/ 243 h 913"/>
                  <a:gd name="T96" fmla="*/ 199 w 624"/>
                  <a:gd name="T97" fmla="*/ 284 h 913"/>
                  <a:gd name="T98" fmla="*/ 234 w 624"/>
                  <a:gd name="T99" fmla="*/ 307 h 913"/>
                  <a:gd name="T100" fmla="*/ 276 w 624"/>
                  <a:gd name="T101" fmla="*/ 322 h 913"/>
                  <a:gd name="T102" fmla="*/ 425 w 624"/>
                  <a:gd name="T103" fmla="*/ 355 h 913"/>
                  <a:gd name="T104" fmla="*/ 502 w 624"/>
                  <a:gd name="T105" fmla="*/ 389 h 913"/>
                  <a:gd name="T106" fmla="*/ 559 w 624"/>
                  <a:gd name="T107" fmla="*/ 434 h 913"/>
                  <a:gd name="T108" fmla="*/ 609 w 624"/>
                  <a:gd name="T109" fmla="*/ 513 h 913"/>
                  <a:gd name="T110" fmla="*/ 624 w 624"/>
                  <a:gd name="T111" fmla="*/ 614 h 91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24" h="913">
                    <a:moveTo>
                      <a:pt x="624" y="614"/>
                    </a:moveTo>
                    <a:lnTo>
                      <a:pt x="617" y="677"/>
                    </a:lnTo>
                    <a:lnTo>
                      <a:pt x="598" y="733"/>
                    </a:lnTo>
                    <a:lnTo>
                      <a:pt x="567" y="786"/>
                    </a:lnTo>
                    <a:lnTo>
                      <a:pt x="525" y="830"/>
                    </a:lnTo>
                    <a:lnTo>
                      <a:pt x="475" y="868"/>
                    </a:lnTo>
                    <a:lnTo>
                      <a:pt x="421" y="890"/>
                    </a:lnTo>
                    <a:lnTo>
                      <a:pt x="364" y="905"/>
                    </a:lnTo>
                    <a:lnTo>
                      <a:pt x="303" y="913"/>
                    </a:lnTo>
                    <a:lnTo>
                      <a:pt x="245" y="909"/>
                    </a:lnTo>
                    <a:lnTo>
                      <a:pt x="188" y="894"/>
                    </a:lnTo>
                    <a:lnTo>
                      <a:pt x="138" y="875"/>
                    </a:lnTo>
                    <a:lnTo>
                      <a:pt x="92" y="845"/>
                    </a:lnTo>
                    <a:lnTo>
                      <a:pt x="50" y="804"/>
                    </a:lnTo>
                    <a:lnTo>
                      <a:pt x="23" y="759"/>
                    </a:lnTo>
                    <a:lnTo>
                      <a:pt x="4" y="711"/>
                    </a:lnTo>
                    <a:lnTo>
                      <a:pt x="0" y="655"/>
                    </a:lnTo>
                    <a:lnTo>
                      <a:pt x="4" y="591"/>
                    </a:lnTo>
                    <a:lnTo>
                      <a:pt x="23" y="535"/>
                    </a:lnTo>
                    <a:lnTo>
                      <a:pt x="38" y="509"/>
                    </a:lnTo>
                    <a:lnTo>
                      <a:pt x="54" y="486"/>
                    </a:lnTo>
                    <a:lnTo>
                      <a:pt x="69" y="468"/>
                    </a:lnTo>
                    <a:lnTo>
                      <a:pt x="88" y="456"/>
                    </a:lnTo>
                    <a:lnTo>
                      <a:pt x="115" y="471"/>
                    </a:lnTo>
                    <a:lnTo>
                      <a:pt x="134" y="486"/>
                    </a:lnTo>
                    <a:lnTo>
                      <a:pt x="165" y="524"/>
                    </a:lnTo>
                    <a:lnTo>
                      <a:pt x="203" y="531"/>
                    </a:lnTo>
                    <a:lnTo>
                      <a:pt x="257" y="543"/>
                    </a:lnTo>
                    <a:lnTo>
                      <a:pt x="264" y="550"/>
                    </a:lnTo>
                    <a:lnTo>
                      <a:pt x="283" y="569"/>
                    </a:lnTo>
                    <a:lnTo>
                      <a:pt x="268" y="576"/>
                    </a:lnTo>
                    <a:lnTo>
                      <a:pt x="249" y="591"/>
                    </a:lnTo>
                    <a:lnTo>
                      <a:pt x="245" y="610"/>
                    </a:lnTo>
                    <a:lnTo>
                      <a:pt x="249" y="636"/>
                    </a:lnTo>
                    <a:lnTo>
                      <a:pt x="272" y="655"/>
                    </a:lnTo>
                    <a:lnTo>
                      <a:pt x="299" y="670"/>
                    </a:lnTo>
                    <a:lnTo>
                      <a:pt x="333" y="673"/>
                    </a:lnTo>
                    <a:lnTo>
                      <a:pt x="387" y="666"/>
                    </a:lnTo>
                    <a:lnTo>
                      <a:pt x="433" y="647"/>
                    </a:lnTo>
                    <a:lnTo>
                      <a:pt x="456" y="632"/>
                    </a:lnTo>
                    <a:lnTo>
                      <a:pt x="471" y="610"/>
                    </a:lnTo>
                    <a:lnTo>
                      <a:pt x="483" y="584"/>
                    </a:lnTo>
                    <a:lnTo>
                      <a:pt x="486" y="554"/>
                    </a:lnTo>
                    <a:lnTo>
                      <a:pt x="479" y="516"/>
                    </a:lnTo>
                    <a:lnTo>
                      <a:pt x="456" y="486"/>
                    </a:lnTo>
                    <a:lnTo>
                      <a:pt x="421" y="460"/>
                    </a:lnTo>
                    <a:lnTo>
                      <a:pt x="375" y="442"/>
                    </a:lnTo>
                    <a:lnTo>
                      <a:pt x="257" y="415"/>
                    </a:lnTo>
                    <a:lnTo>
                      <a:pt x="226" y="404"/>
                    </a:lnTo>
                    <a:lnTo>
                      <a:pt x="195" y="397"/>
                    </a:lnTo>
                    <a:lnTo>
                      <a:pt x="172" y="385"/>
                    </a:lnTo>
                    <a:lnTo>
                      <a:pt x="157" y="378"/>
                    </a:lnTo>
                    <a:lnTo>
                      <a:pt x="119" y="348"/>
                    </a:lnTo>
                    <a:lnTo>
                      <a:pt x="92" y="314"/>
                    </a:lnTo>
                    <a:lnTo>
                      <a:pt x="73" y="269"/>
                    </a:lnTo>
                    <a:lnTo>
                      <a:pt x="69" y="217"/>
                    </a:lnTo>
                    <a:lnTo>
                      <a:pt x="73" y="172"/>
                    </a:lnTo>
                    <a:lnTo>
                      <a:pt x="88" y="135"/>
                    </a:lnTo>
                    <a:lnTo>
                      <a:pt x="115" y="97"/>
                    </a:lnTo>
                    <a:lnTo>
                      <a:pt x="149" y="64"/>
                    </a:lnTo>
                    <a:lnTo>
                      <a:pt x="191" y="38"/>
                    </a:lnTo>
                    <a:lnTo>
                      <a:pt x="234" y="15"/>
                    </a:lnTo>
                    <a:lnTo>
                      <a:pt x="280" y="4"/>
                    </a:lnTo>
                    <a:lnTo>
                      <a:pt x="329" y="0"/>
                    </a:lnTo>
                    <a:lnTo>
                      <a:pt x="402" y="8"/>
                    </a:lnTo>
                    <a:lnTo>
                      <a:pt x="475" y="30"/>
                    </a:lnTo>
                    <a:lnTo>
                      <a:pt x="548" y="64"/>
                    </a:lnTo>
                    <a:lnTo>
                      <a:pt x="559" y="71"/>
                    </a:lnTo>
                    <a:lnTo>
                      <a:pt x="571" y="79"/>
                    </a:lnTo>
                    <a:lnTo>
                      <a:pt x="575" y="86"/>
                    </a:lnTo>
                    <a:lnTo>
                      <a:pt x="575" y="90"/>
                    </a:lnTo>
                    <a:lnTo>
                      <a:pt x="567" y="97"/>
                    </a:lnTo>
                    <a:lnTo>
                      <a:pt x="548" y="105"/>
                    </a:lnTo>
                    <a:lnTo>
                      <a:pt x="532" y="112"/>
                    </a:lnTo>
                    <a:lnTo>
                      <a:pt x="529" y="112"/>
                    </a:lnTo>
                    <a:lnTo>
                      <a:pt x="509" y="131"/>
                    </a:lnTo>
                    <a:lnTo>
                      <a:pt x="506" y="142"/>
                    </a:lnTo>
                    <a:lnTo>
                      <a:pt x="498" y="165"/>
                    </a:lnTo>
                    <a:lnTo>
                      <a:pt x="494" y="180"/>
                    </a:lnTo>
                    <a:lnTo>
                      <a:pt x="490" y="187"/>
                    </a:lnTo>
                    <a:lnTo>
                      <a:pt x="479" y="198"/>
                    </a:lnTo>
                    <a:lnTo>
                      <a:pt x="471" y="198"/>
                    </a:lnTo>
                    <a:lnTo>
                      <a:pt x="460" y="187"/>
                    </a:lnTo>
                    <a:lnTo>
                      <a:pt x="444" y="168"/>
                    </a:lnTo>
                    <a:lnTo>
                      <a:pt x="440" y="161"/>
                    </a:lnTo>
                    <a:lnTo>
                      <a:pt x="414" y="142"/>
                    </a:lnTo>
                    <a:lnTo>
                      <a:pt x="383" y="127"/>
                    </a:lnTo>
                    <a:lnTo>
                      <a:pt x="356" y="120"/>
                    </a:lnTo>
                    <a:lnTo>
                      <a:pt x="329" y="116"/>
                    </a:lnTo>
                    <a:lnTo>
                      <a:pt x="272" y="124"/>
                    </a:lnTo>
                    <a:lnTo>
                      <a:pt x="226" y="139"/>
                    </a:lnTo>
                    <a:lnTo>
                      <a:pt x="207" y="157"/>
                    </a:lnTo>
                    <a:lnTo>
                      <a:pt x="188" y="172"/>
                    </a:lnTo>
                    <a:lnTo>
                      <a:pt x="180" y="195"/>
                    </a:lnTo>
                    <a:lnTo>
                      <a:pt x="176" y="217"/>
                    </a:lnTo>
                    <a:lnTo>
                      <a:pt x="180" y="243"/>
                    </a:lnTo>
                    <a:lnTo>
                      <a:pt x="188" y="266"/>
                    </a:lnTo>
                    <a:lnTo>
                      <a:pt x="199" y="284"/>
                    </a:lnTo>
                    <a:lnTo>
                      <a:pt x="218" y="299"/>
                    </a:lnTo>
                    <a:lnTo>
                      <a:pt x="234" y="307"/>
                    </a:lnTo>
                    <a:lnTo>
                      <a:pt x="253" y="314"/>
                    </a:lnTo>
                    <a:lnTo>
                      <a:pt x="276" y="322"/>
                    </a:lnTo>
                    <a:lnTo>
                      <a:pt x="303" y="326"/>
                    </a:lnTo>
                    <a:lnTo>
                      <a:pt x="425" y="355"/>
                    </a:lnTo>
                    <a:lnTo>
                      <a:pt x="467" y="370"/>
                    </a:lnTo>
                    <a:lnTo>
                      <a:pt x="502" y="389"/>
                    </a:lnTo>
                    <a:lnTo>
                      <a:pt x="532" y="408"/>
                    </a:lnTo>
                    <a:lnTo>
                      <a:pt x="559" y="434"/>
                    </a:lnTo>
                    <a:lnTo>
                      <a:pt x="586" y="468"/>
                    </a:lnTo>
                    <a:lnTo>
                      <a:pt x="609" y="513"/>
                    </a:lnTo>
                    <a:lnTo>
                      <a:pt x="620" y="561"/>
                    </a:lnTo>
                    <a:lnTo>
                      <a:pt x="624" y="61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33CC33"/>
                  </a:gs>
                  <a:gs pos="100000">
                    <a:srgbClr val="185E18"/>
                  </a:gs>
                </a:gsLst>
                <a:lin ang="5400000" scaled="1"/>
              </a:gra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4593" name="Text Box 61"/>
            <p:cNvSpPr txBox="1">
              <a:spLocks noChangeArrowheads="1"/>
            </p:cNvSpPr>
            <p:nvPr/>
          </p:nvSpPr>
          <p:spPr bwMode="auto">
            <a:xfrm>
              <a:off x="1020" y="3067"/>
              <a:ext cx="376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" altLang="ru-RU" sz="3200">
                  <a:latin typeface="Arial" panose="020B0604020202020204" pitchFamily="34" charset="0"/>
                </a:rPr>
                <a:t>20 FEBRUARY – 20 MARCH</a:t>
              </a:r>
            </a:p>
          </p:txBody>
        </p:sp>
      </p:grpSp>
      <p:pic>
        <p:nvPicPr>
          <p:cNvPr id="22590" name="Picture 6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125538"/>
            <a:ext cx="1800225" cy="21240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E6A168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isc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CC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539750" y="260350"/>
            <a:ext cx="8064500" cy="5832475"/>
            <a:chOff x="333" y="164"/>
            <a:chExt cx="5080" cy="3674"/>
          </a:xfrm>
        </p:grpSpPr>
        <p:sp>
          <p:nvSpPr>
            <p:cNvPr id="25636" name="AutoShape 3"/>
            <p:cNvSpPr>
              <a:spLocks noChangeArrowheads="1"/>
            </p:cNvSpPr>
            <p:nvPr/>
          </p:nvSpPr>
          <p:spPr bwMode="auto">
            <a:xfrm>
              <a:off x="333" y="391"/>
              <a:ext cx="5080" cy="3447"/>
            </a:xfrm>
            <a:prstGeom prst="roundRect">
              <a:avLst>
                <a:gd name="adj" fmla="val 5324"/>
              </a:avLst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000066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25637" name="Group 4"/>
            <p:cNvGrpSpPr>
              <a:grpSpLocks/>
            </p:cNvGrpSpPr>
            <p:nvPr/>
          </p:nvGrpSpPr>
          <p:grpSpPr bwMode="auto">
            <a:xfrm>
              <a:off x="923" y="164"/>
              <a:ext cx="583" cy="590"/>
              <a:chOff x="930" y="164"/>
              <a:chExt cx="583" cy="590"/>
            </a:xfrm>
          </p:grpSpPr>
          <p:sp>
            <p:nvSpPr>
              <p:cNvPr id="25643" name="Oval 5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3558" name="AutoShape 6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  <p:grpSp>
          <p:nvGrpSpPr>
            <p:cNvPr id="25638" name="Group 7"/>
            <p:cNvGrpSpPr>
              <a:grpSpLocks/>
            </p:cNvGrpSpPr>
            <p:nvPr/>
          </p:nvGrpSpPr>
          <p:grpSpPr bwMode="auto">
            <a:xfrm>
              <a:off x="4422" y="164"/>
              <a:ext cx="583" cy="590"/>
              <a:chOff x="930" y="164"/>
              <a:chExt cx="583" cy="590"/>
            </a:xfrm>
          </p:grpSpPr>
          <p:sp>
            <p:nvSpPr>
              <p:cNvPr id="25639" name="Oval 8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3561" name="AutoShape 9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25603" name="AutoShape 10"/>
          <p:cNvSpPr>
            <a:spLocks noChangeArrowheads="1"/>
          </p:cNvSpPr>
          <p:nvPr/>
        </p:nvSpPr>
        <p:spPr bwMode="auto">
          <a:xfrm>
            <a:off x="2339975" y="5661025"/>
            <a:ext cx="446405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accent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635375" y="5661025"/>
            <a:ext cx="792163" cy="819150"/>
            <a:chOff x="748" y="3158"/>
            <a:chExt cx="499" cy="516"/>
          </a:xfrm>
        </p:grpSpPr>
        <p:sp>
          <p:nvSpPr>
            <p:cNvPr id="25623" name="Oval 12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25624" name="Group 13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25625" name="Freeform 14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26" name="Freeform 15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27" name="Freeform 16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28" name="Freeform 17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29" name="Freeform 18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30" name="Freeform 19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31" name="Freeform 20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32" name="Freeform 21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33" name="Freeform 22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34" name="Freeform 23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35" name="Freeform 24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4787900" y="5673725"/>
            <a:ext cx="698500" cy="708025"/>
            <a:chOff x="4649" y="2750"/>
            <a:chExt cx="440" cy="446"/>
          </a:xfrm>
        </p:grpSpPr>
        <p:sp>
          <p:nvSpPr>
            <p:cNvPr id="25621" name="Oval 26">
              <a:hlinkHover r:id="" action="ppaction://noaction">
                <a:snd r:embed="rId4" name="click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5622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2 w 21600"/>
                <a:gd name="T1" fmla="*/ 3 h 21600"/>
                <a:gd name="T2" fmla="*/ 2 w 21600"/>
                <a:gd name="T3" fmla="*/ 0 h 21600"/>
                <a:gd name="T4" fmla="*/ 0 w 21600"/>
                <a:gd name="T5" fmla="*/ 2 h 21600"/>
                <a:gd name="T6" fmla="*/ 5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606" name="Text Box 28"/>
          <p:cNvSpPr txBox="1">
            <a:spLocks noChangeArrowheads="1"/>
          </p:cNvSpPr>
          <p:nvPr/>
        </p:nvSpPr>
        <p:spPr bwMode="auto">
          <a:xfrm>
            <a:off x="2195513" y="101600"/>
            <a:ext cx="4897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ru-RU" sz="2800" b="1">
                <a:solidFill>
                  <a:schemeClr val="accent2"/>
                </a:solidFill>
                <a:latin typeface="Arial" panose="020B0604020202020204" pitchFamily="34" charset="0"/>
              </a:rPr>
              <a:t>HOROSCOPE</a:t>
            </a:r>
          </a:p>
        </p:txBody>
      </p:sp>
      <p:sp>
        <p:nvSpPr>
          <p:cNvPr id="23581" name="AutoShape 29"/>
          <p:cNvSpPr>
            <a:spLocks noChangeArrowheads="1"/>
          </p:cNvSpPr>
          <p:nvPr/>
        </p:nvSpPr>
        <p:spPr bwMode="auto">
          <a:xfrm>
            <a:off x="323850" y="260350"/>
            <a:ext cx="863600" cy="7921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4000" b="1" dirty="0">
                <a:solidFill>
                  <a:schemeClr val="accent2"/>
                </a:solidFill>
              </a:rPr>
              <a:t>4</a:t>
            </a:r>
          </a:p>
        </p:txBody>
      </p:sp>
      <p:pic>
        <p:nvPicPr>
          <p:cNvPr id="25610" name="Picture 30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661025"/>
            <a:ext cx="7889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31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661025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50"/>
          <p:cNvGrpSpPr>
            <a:grpSpLocks/>
          </p:cNvGrpSpPr>
          <p:nvPr/>
        </p:nvGrpSpPr>
        <p:grpSpPr bwMode="auto">
          <a:xfrm>
            <a:off x="1619250" y="3284538"/>
            <a:ext cx="5976938" cy="2163762"/>
            <a:chOff x="1020" y="2069"/>
            <a:chExt cx="3765" cy="1363"/>
          </a:xfrm>
        </p:grpSpPr>
        <p:grpSp>
          <p:nvGrpSpPr>
            <p:cNvPr id="25614" name="Group 47"/>
            <p:cNvGrpSpPr>
              <a:grpSpLocks/>
            </p:cNvGrpSpPr>
            <p:nvPr/>
          </p:nvGrpSpPr>
          <p:grpSpPr bwMode="auto">
            <a:xfrm>
              <a:off x="1293" y="2069"/>
              <a:ext cx="3220" cy="907"/>
              <a:chOff x="2066" y="1944"/>
              <a:chExt cx="2171" cy="734"/>
            </a:xfrm>
          </p:grpSpPr>
          <p:sp>
            <p:nvSpPr>
              <p:cNvPr id="25616" name="Freeform 42"/>
              <p:cNvSpPr>
                <a:spLocks noEditPoints="1"/>
              </p:cNvSpPr>
              <p:nvPr/>
            </p:nvSpPr>
            <p:spPr bwMode="auto">
              <a:xfrm>
                <a:off x="2066" y="1951"/>
                <a:ext cx="533" cy="672"/>
              </a:xfrm>
              <a:custGeom>
                <a:avLst/>
                <a:gdLst>
                  <a:gd name="T0" fmla="*/ 414 w 533"/>
                  <a:gd name="T1" fmla="*/ 127 h 672"/>
                  <a:gd name="T2" fmla="*/ 385 w 533"/>
                  <a:gd name="T3" fmla="*/ 64 h 672"/>
                  <a:gd name="T4" fmla="*/ 346 w 533"/>
                  <a:gd name="T5" fmla="*/ 24 h 672"/>
                  <a:gd name="T6" fmla="*/ 297 w 533"/>
                  <a:gd name="T7" fmla="*/ 3 h 672"/>
                  <a:gd name="T8" fmla="*/ 229 w 533"/>
                  <a:gd name="T9" fmla="*/ 3 h 672"/>
                  <a:gd name="T10" fmla="*/ 169 w 533"/>
                  <a:gd name="T11" fmla="*/ 32 h 672"/>
                  <a:gd name="T12" fmla="*/ 138 w 533"/>
                  <a:gd name="T13" fmla="*/ 77 h 672"/>
                  <a:gd name="T14" fmla="*/ 114 w 533"/>
                  <a:gd name="T15" fmla="*/ 140 h 672"/>
                  <a:gd name="T16" fmla="*/ 3 w 533"/>
                  <a:gd name="T17" fmla="*/ 614 h 672"/>
                  <a:gd name="T18" fmla="*/ 0 w 533"/>
                  <a:gd name="T19" fmla="*/ 638 h 672"/>
                  <a:gd name="T20" fmla="*/ 8 w 533"/>
                  <a:gd name="T21" fmla="*/ 659 h 672"/>
                  <a:gd name="T22" fmla="*/ 26 w 533"/>
                  <a:gd name="T23" fmla="*/ 669 h 672"/>
                  <a:gd name="T24" fmla="*/ 49 w 533"/>
                  <a:gd name="T25" fmla="*/ 669 h 672"/>
                  <a:gd name="T26" fmla="*/ 70 w 533"/>
                  <a:gd name="T27" fmla="*/ 648 h 672"/>
                  <a:gd name="T28" fmla="*/ 94 w 533"/>
                  <a:gd name="T29" fmla="*/ 559 h 672"/>
                  <a:gd name="T30" fmla="*/ 109 w 533"/>
                  <a:gd name="T31" fmla="*/ 524 h 672"/>
                  <a:gd name="T32" fmla="*/ 138 w 533"/>
                  <a:gd name="T33" fmla="*/ 503 h 672"/>
                  <a:gd name="T34" fmla="*/ 190 w 533"/>
                  <a:gd name="T35" fmla="*/ 495 h 672"/>
                  <a:gd name="T36" fmla="*/ 380 w 533"/>
                  <a:gd name="T37" fmla="*/ 498 h 672"/>
                  <a:gd name="T38" fmla="*/ 408 w 533"/>
                  <a:gd name="T39" fmla="*/ 506 h 672"/>
                  <a:gd name="T40" fmla="*/ 429 w 533"/>
                  <a:gd name="T41" fmla="*/ 522 h 672"/>
                  <a:gd name="T42" fmla="*/ 440 w 533"/>
                  <a:gd name="T43" fmla="*/ 545 h 672"/>
                  <a:gd name="T44" fmla="*/ 460 w 533"/>
                  <a:gd name="T45" fmla="*/ 630 h 672"/>
                  <a:gd name="T46" fmla="*/ 473 w 533"/>
                  <a:gd name="T47" fmla="*/ 661 h 672"/>
                  <a:gd name="T48" fmla="*/ 497 w 533"/>
                  <a:gd name="T49" fmla="*/ 672 h 672"/>
                  <a:gd name="T50" fmla="*/ 520 w 533"/>
                  <a:gd name="T51" fmla="*/ 667 h 672"/>
                  <a:gd name="T52" fmla="*/ 531 w 533"/>
                  <a:gd name="T53" fmla="*/ 645 h 672"/>
                  <a:gd name="T54" fmla="*/ 531 w 533"/>
                  <a:gd name="T55" fmla="*/ 609 h 672"/>
                  <a:gd name="T56" fmla="*/ 146 w 533"/>
                  <a:gd name="T57" fmla="*/ 340 h 672"/>
                  <a:gd name="T58" fmla="*/ 159 w 533"/>
                  <a:gd name="T59" fmla="*/ 290 h 672"/>
                  <a:gd name="T60" fmla="*/ 177 w 533"/>
                  <a:gd name="T61" fmla="*/ 251 h 672"/>
                  <a:gd name="T62" fmla="*/ 216 w 533"/>
                  <a:gd name="T63" fmla="*/ 219 h 672"/>
                  <a:gd name="T64" fmla="*/ 268 w 533"/>
                  <a:gd name="T65" fmla="*/ 208 h 672"/>
                  <a:gd name="T66" fmla="*/ 320 w 533"/>
                  <a:gd name="T67" fmla="*/ 219 h 672"/>
                  <a:gd name="T68" fmla="*/ 359 w 533"/>
                  <a:gd name="T69" fmla="*/ 251 h 672"/>
                  <a:gd name="T70" fmla="*/ 377 w 533"/>
                  <a:gd name="T71" fmla="*/ 285 h 672"/>
                  <a:gd name="T72" fmla="*/ 393 w 533"/>
                  <a:gd name="T73" fmla="*/ 340 h 67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33" h="672">
                    <a:moveTo>
                      <a:pt x="424" y="164"/>
                    </a:moveTo>
                    <a:lnTo>
                      <a:pt x="414" y="127"/>
                    </a:lnTo>
                    <a:lnTo>
                      <a:pt x="401" y="93"/>
                    </a:lnTo>
                    <a:lnTo>
                      <a:pt x="385" y="64"/>
                    </a:lnTo>
                    <a:lnTo>
                      <a:pt x="367" y="43"/>
                    </a:lnTo>
                    <a:lnTo>
                      <a:pt x="346" y="24"/>
                    </a:lnTo>
                    <a:lnTo>
                      <a:pt x="323" y="11"/>
                    </a:lnTo>
                    <a:lnTo>
                      <a:pt x="297" y="3"/>
                    </a:lnTo>
                    <a:lnTo>
                      <a:pt x="268" y="0"/>
                    </a:lnTo>
                    <a:lnTo>
                      <a:pt x="229" y="3"/>
                    </a:lnTo>
                    <a:lnTo>
                      <a:pt x="198" y="14"/>
                    </a:lnTo>
                    <a:lnTo>
                      <a:pt x="169" y="32"/>
                    </a:lnTo>
                    <a:lnTo>
                      <a:pt x="148" y="56"/>
                    </a:lnTo>
                    <a:lnTo>
                      <a:pt x="138" y="77"/>
                    </a:lnTo>
                    <a:lnTo>
                      <a:pt x="127" y="103"/>
                    </a:lnTo>
                    <a:lnTo>
                      <a:pt x="114" y="140"/>
                    </a:lnTo>
                    <a:lnTo>
                      <a:pt x="104" y="185"/>
                    </a:lnTo>
                    <a:lnTo>
                      <a:pt x="3" y="614"/>
                    </a:lnTo>
                    <a:lnTo>
                      <a:pt x="0" y="627"/>
                    </a:lnTo>
                    <a:lnTo>
                      <a:pt x="0" y="638"/>
                    </a:lnTo>
                    <a:lnTo>
                      <a:pt x="3" y="648"/>
                    </a:lnTo>
                    <a:lnTo>
                      <a:pt x="8" y="659"/>
                    </a:lnTo>
                    <a:lnTo>
                      <a:pt x="16" y="664"/>
                    </a:lnTo>
                    <a:lnTo>
                      <a:pt x="26" y="669"/>
                    </a:lnTo>
                    <a:lnTo>
                      <a:pt x="36" y="672"/>
                    </a:lnTo>
                    <a:lnTo>
                      <a:pt x="49" y="669"/>
                    </a:lnTo>
                    <a:lnTo>
                      <a:pt x="62" y="661"/>
                    </a:lnTo>
                    <a:lnTo>
                      <a:pt x="70" y="648"/>
                    </a:lnTo>
                    <a:lnTo>
                      <a:pt x="75" y="630"/>
                    </a:lnTo>
                    <a:lnTo>
                      <a:pt x="94" y="559"/>
                    </a:lnTo>
                    <a:lnTo>
                      <a:pt x="99" y="538"/>
                    </a:lnTo>
                    <a:lnTo>
                      <a:pt x="109" y="524"/>
                    </a:lnTo>
                    <a:lnTo>
                      <a:pt x="122" y="511"/>
                    </a:lnTo>
                    <a:lnTo>
                      <a:pt x="138" y="503"/>
                    </a:lnTo>
                    <a:lnTo>
                      <a:pt x="161" y="498"/>
                    </a:lnTo>
                    <a:lnTo>
                      <a:pt x="190" y="495"/>
                    </a:lnTo>
                    <a:lnTo>
                      <a:pt x="362" y="495"/>
                    </a:lnTo>
                    <a:lnTo>
                      <a:pt x="380" y="498"/>
                    </a:lnTo>
                    <a:lnTo>
                      <a:pt x="395" y="501"/>
                    </a:lnTo>
                    <a:lnTo>
                      <a:pt x="408" y="506"/>
                    </a:lnTo>
                    <a:lnTo>
                      <a:pt x="419" y="511"/>
                    </a:lnTo>
                    <a:lnTo>
                      <a:pt x="429" y="522"/>
                    </a:lnTo>
                    <a:lnTo>
                      <a:pt x="434" y="532"/>
                    </a:lnTo>
                    <a:lnTo>
                      <a:pt x="440" y="545"/>
                    </a:lnTo>
                    <a:lnTo>
                      <a:pt x="445" y="564"/>
                    </a:lnTo>
                    <a:lnTo>
                      <a:pt x="460" y="630"/>
                    </a:lnTo>
                    <a:lnTo>
                      <a:pt x="466" y="648"/>
                    </a:lnTo>
                    <a:lnTo>
                      <a:pt x="473" y="661"/>
                    </a:lnTo>
                    <a:lnTo>
                      <a:pt x="484" y="669"/>
                    </a:lnTo>
                    <a:lnTo>
                      <a:pt x="497" y="672"/>
                    </a:lnTo>
                    <a:lnTo>
                      <a:pt x="510" y="669"/>
                    </a:lnTo>
                    <a:lnTo>
                      <a:pt x="520" y="667"/>
                    </a:lnTo>
                    <a:lnTo>
                      <a:pt x="528" y="656"/>
                    </a:lnTo>
                    <a:lnTo>
                      <a:pt x="531" y="645"/>
                    </a:lnTo>
                    <a:lnTo>
                      <a:pt x="533" y="630"/>
                    </a:lnTo>
                    <a:lnTo>
                      <a:pt x="531" y="609"/>
                    </a:lnTo>
                    <a:lnTo>
                      <a:pt x="424" y="164"/>
                    </a:lnTo>
                    <a:close/>
                    <a:moveTo>
                      <a:pt x="146" y="340"/>
                    </a:moveTo>
                    <a:lnTo>
                      <a:pt x="151" y="314"/>
                    </a:lnTo>
                    <a:lnTo>
                      <a:pt x="159" y="290"/>
                    </a:lnTo>
                    <a:lnTo>
                      <a:pt x="166" y="269"/>
                    </a:lnTo>
                    <a:lnTo>
                      <a:pt x="177" y="251"/>
                    </a:lnTo>
                    <a:lnTo>
                      <a:pt x="195" y="232"/>
                    </a:lnTo>
                    <a:lnTo>
                      <a:pt x="216" y="219"/>
                    </a:lnTo>
                    <a:lnTo>
                      <a:pt x="239" y="211"/>
                    </a:lnTo>
                    <a:lnTo>
                      <a:pt x="268" y="208"/>
                    </a:lnTo>
                    <a:lnTo>
                      <a:pt x="297" y="211"/>
                    </a:lnTo>
                    <a:lnTo>
                      <a:pt x="320" y="219"/>
                    </a:lnTo>
                    <a:lnTo>
                      <a:pt x="341" y="232"/>
                    </a:lnTo>
                    <a:lnTo>
                      <a:pt x="359" y="251"/>
                    </a:lnTo>
                    <a:lnTo>
                      <a:pt x="367" y="266"/>
                    </a:lnTo>
                    <a:lnTo>
                      <a:pt x="377" y="285"/>
                    </a:lnTo>
                    <a:lnTo>
                      <a:pt x="385" y="311"/>
                    </a:lnTo>
                    <a:lnTo>
                      <a:pt x="393" y="340"/>
                    </a:lnTo>
                    <a:lnTo>
                      <a:pt x="146" y="34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FFFF"/>
                  </a:gs>
                  <a:gs pos="100000">
                    <a:srgbClr val="007676"/>
                  </a:gs>
                </a:gsLst>
                <a:lin ang="5400000" scaled="1"/>
              </a:gra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7" name="Freeform 43"/>
              <p:cNvSpPr>
                <a:spLocks noEditPoints="1"/>
              </p:cNvSpPr>
              <p:nvPr/>
            </p:nvSpPr>
            <p:spPr bwMode="auto">
              <a:xfrm>
                <a:off x="2573" y="1951"/>
                <a:ext cx="455" cy="727"/>
              </a:xfrm>
              <a:custGeom>
                <a:avLst/>
                <a:gdLst>
                  <a:gd name="T0" fmla="*/ 440 w 455"/>
                  <a:gd name="T1" fmla="*/ 516 h 727"/>
                  <a:gd name="T2" fmla="*/ 388 w 455"/>
                  <a:gd name="T3" fmla="*/ 406 h 727"/>
                  <a:gd name="T4" fmla="*/ 328 w 455"/>
                  <a:gd name="T5" fmla="*/ 340 h 727"/>
                  <a:gd name="T6" fmla="*/ 351 w 455"/>
                  <a:gd name="T7" fmla="*/ 314 h 727"/>
                  <a:gd name="T8" fmla="*/ 388 w 455"/>
                  <a:gd name="T9" fmla="*/ 285 h 727"/>
                  <a:gd name="T10" fmla="*/ 421 w 455"/>
                  <a:gd name="T11" fmla="*/ 245 h 727"/>
                  <a:gd name="T12" fmla="*/ 442 w 455"/>
                  <a:gd name="T13" fmla="*/ 187 h 727"/>
                  <a:gd name="T14" fmla="*/ 445 w 455"/>
                  <a:gd name="T15" fmla="*/ 137 h 727"/>
                  <a:gd name="T16" fmla="*/ 434 w 455"/>
                  <a:gd name="T17" fmla="*/ 103 h 727"/>
                  <a:gd name="T18" fmla="*/ 401 w 455"/>
                  <a:gd name="T19" fmla="*/ 58 h 727"/>
                  <a:gd name="T20" fmla="*/ 330 w 455"/>
                  <a:gd name="T21" fmla="*/ 19 h 727"/>
                  <a:gd name="T22" fmla="*/ 252 w 455"/>
                  <a:gd name="T23" fmla="*/ 3 h 727"/>
                  <a:gd name="T24" fmla="*/ 167 w 455"/>
                  <a:gd name="T25" fmla="*/ 6 h 727"/>
                  <a:gd name="T26" fmla="*/ 89 w 455"/>
                  <a:gd name="T27" fmla="*/ 32 h 727"/>
                  <a:gd name="T28" fmla="*/ 34 w 455"/>
                  <a:gd name="T29" fmla="*/ 77 h 727"/>
                  <a:gd name="T30" fmla="*/ 5 w 455"/>
                  <a:gd name="T31" fmla="*/ 119 h 727"/>
                  <a:gd name="T32" fmla="*/ 34 w 455"/>
                  <a:gd name="T33" fmla="*/ 151 h 727"/>
                  <a:gd name="T34" fmla="*/ 76 w 455"/>
                  <a:gd name="T35" fmla="*/ 177 h 727"/>
                  <a:gd name="T36" fmla="*/ 91 w 455"/>
                  <a:gd name="T37" fmla="*/ 222 h 727"/>
                  <a:gd name="T38" fmla="*/ 94 w 455"/>
                  <a:gd name="T39" fmla="*/ 569 h 727"/>
                  <a:gd name="T40" fmla="*/ 86 w 455"/>
                  <a:gd name="T41" fmla="*/ 606 h 727"/>
                  <a:gd name="T42" fmla="*/ 86 w 455"/>
                  <a:gd name="T43" fmla="*/ 640 h 727"/>
                  <a:gd name="T44" fmla="*/ 109 w 455"/>
                  <a:gd name="T45" fmla="*/ 669 h 727"/>
                  <a:gd name="T46" fmla="*/ 148 w 455"/>
                  <a:gd name="T47" fmla="*/ 667 h 727"/>
                  <a:gd name="T48" fmla="*/ 172 w 455"/>
                  <a:gd name="T49" fmla="*/ 638 h 727"/>
                  <a:gd name="T50" fmla="*/ 174 w 455"/>
                  <a:gd name="T51" fmla="*/ 595 h 727"/>
                  <a:gd name="T52" fmla="*/ 172 w 455"/>
                  <a:gd name="T53" fmla="*/ 414 h 727"/>
                  <a:gd name="T54" fmla="*/ 239 w 455"/>
                  <a:gd name="T55" fmla="*/ 453 h 727"/>
                  <a:gd name="T56" fmla="*/ 304 w 455"/>
                  <a:gd name="T57" fmla="*/ 509 h 727"/>
                  <a:gd name="T58" fmla="*/ 385 w 455"/>
                  <a:gd name="T59" fmla="*/ 611 h 727"/>
                  <a:gd name="T60" fmla="*/ 442 w 455"/>
                  <a:gd name="T61" fmla="*/ 727 h 727"/>
                  <a:gd name="T62" fmla="*/ 455 w 455"/>
                  <a:gd name="T63" fmla="*/ 690 h 727"/>
                  <a:gd name="T64" fmla="*/ 453 w 455"/>
                  <a:gd name="T65" fmla="*/ 580 h 727"/>
                  <a:gd name="T66" fmla="*/ 284 w 455"/>
                  <a:gd name="T67" fmla="*/ 277 h 727"/>
                  <a:gd name="T68" fmla="*/ 237 w 455"/>
                  <a:gd name="T69" fmla="*/ 324 h 727"/>
                  <a:gd name="T70" fmla="*/ 172 w 455"/>
                  <a:gd name="T71" fmla="*/ 237 h 727"/>
                  <a:gd name="T72" fmla="*/ 185 w 455"/>
                  <a:gd name="T73" fmla="*/ 187 h 727"/>
                  <a:gd name="T74" fmla="*/ 229 w 455"/>
                  <a:gd name="T75" fmla="*/ 169 h 727"/>
                  <a:gd name="T76" fmla="*/ 281 w 455"/>
                  <a:gd name="T77" fmla="*/ 185 h 727"/>
                  <a:gd name="T78" fmla="*/ 299 w 455"/>
                  <a:gd name="T79" fmla="*/ 232 h 72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55" h="727">
                    <a:moveTo>
                      <a:pt x="453" y="580"/>
                    </a:moveTo>
                    <a:lnTo>
                      <a:pt x="440" y="516"/>
                    </a:lnTo>
                    <a:lnTo>
                      <a:pt x="416" y="459"/>
                    </a:lnTo>
                    <a:lnTo>
                      <a:pt x="388" y="406"/>
                    </a:lnTo>
                    <a:lnTo>
                      <a:pt x="359" y="369"/>
                    </a:lnTo>
                    <a:lnTo>
                      <a:pt x="328" y="340"/>
                    </a:lnTo>
                    <a:lnTo>
                      <a:pt x="328" y="330"/>
                    </a:lnTo>
                    <a:lnTo>
                      <a:pt x="351" y="314"/>
                    </a:lnTo>
                    <a:lnTo>
                      <a:pt x="372" y="298"/>
                    </a:lnTo>
                    <a:lnTo>
                      <a:pt x="388" y="285"/>
                    </a:lnTo>
                    <a:lnTo>
                      <a:pt x="403" y="269"/>
                    </a:lnTo>
                    <a:lnTo>
                      <a:pt x="421" y="245"/>
                    </a:lnTo>
                    <a:lnTo>
                      <a:pt x="434" y="216"/>
                    </a:lnTo>
                    <a:lnTo>
                      <a:pt x="442" y="187"/>
                    </a:lnTo>
                    <a:lnTo>
                      <a:pt x="445" y="156"/>
                    </a:lnTo>
                    <a:lnTo>
                      <a:pt x="445" y="137"/>
                    </a:lnTo>
                    <a:lnTo>
                      <a:pt x="440" y="119"/>
                    </a:lnTo>
                    <a:lnTo>
                      <a:pt x="434" y="103"/>
                    </a:lnTo>
                    <a:lnTo>
                      <a:pt x="424" y="85"/>
                    </a:lnTo>
                    <a:lnTo>
                      <a:pt x="401" y="58"/>
                    </a:lnTo>
                    <a:lnTo>
                      <a:pt x="364" y="35"/>
                    </a:lnTo>
                    <a:lnTo>
                      <a:pt x="330" y="19"/>
                    </a:lnTo>
                    <a:lnTo>
                      <a:pt x="291" y="11"/>
                    </a:lnTo>
                    <a:lnTo>
                      <a:pt x="252" y="3"/>
                    </a:lnTo>
                    <a:lnTo>
                      <a:pt x="211" y="0"/>
                    </a:lnTo>
                    <a:lnTo>
                      <a:pt x="167" y="6"/>
                    </a:lnTo>
                    <a:lnTo>
                      <a:pt x="125" y="16"/>
                    </a:lnTo>
                    <a:lnTo>
                      <a:pt x="89" y="32"/>
                    </a:lnTo>
                    <a:lnTo>
                      <a:pt x="55" y="56"/>
                    </a:lnTo>
                    <a:lnTo>
                      <a:pt x="34" y="77"/>
                    </a:lnTo>
                    <a:lnTo>
                      <a:pt x="16" y="98"/>
                    </a:lnTo>
                    <a:lnTo>
                      <a:pt x="5" y="119"/>
                    </a:lnTo>
                    <a:lnTo>
                      <a:pt x="0" y="143"/>
                    </a:lnTo>
                    <a:lnTo>
                      <a:pt x="34" y="151"/>
                    </a:lnTo>
                    <a:lnTo>
                      <a:pt x="60" y="161"/>
                    </a:lnTo>
                    <a:lnTo>
                      <a:pt x="76" y="177"/>
                    </a:lnTo>
                    <a:lnTo>
                      <a:pt x="86" y="195"/>
                    </a:lnTo>
                    <a:lnTo>
                      <a:pt x="91" y="222"/>
                    </a:lnTo>
                    <a:lnTo>
                      <a:pt x="94" y="253"/>
                    </a:lnTo>
                    <a:lnTo>
                      <a:pt x="94" y="569"/>
                    </a:lnTo>
                    <a:lnTo>
                      <a:pt x="89" y="595"/>
                    </a:lnTo>
                    <a:lnTo>
                      <a:pt x="86" y="606"/>
                    </a:lnTo>
                    <a:lnTo>
                      <a:pt x="86" y="614"/>
                    </a:lnTo>
                    <a:lnTo>
                      <a:pt x="86" y="640"/>
                    </a:lnTo>
                    <a:lnTo>
                      <a:pt x="96" y="659"/>
                    </a:lnTo>
                    <a:lnTo>
                      <a:pt x="109" y="669"/>
                    </a:lnTo>
                    <a:lnTo>
                      <a:pt x="130" y="672"/>
                    </a:lnTo>
                    <a:lnTo>
                      <a:pt x="148" y="667"/>
                    </a:lnTo>
                    <a:lnTo>
                      <a:pt x="164" y="653"/>
                    </a:lnTo>
                    <a:lnTo>
                      <a:pt x="172" y="638"/>
                    </a:lnTo>
                    <a:lnTo>
                      <a:pt x="174" y="614"/>
                    </a:lnTo>
                    <a:lnTo>
                      <a:pt x="174" y="595"/>
                    </a:lnTo>
                    <a:lnTo>
                      <a:pt x="172" y="577"/>
                    </a:lnTo>
                    <a:lnTo>
                      <a:pt x="172" y="414"/>
                    </a:lnTo>
                    <a:lnTo>
                      <a:pt x="206" y="432"/>
                    </a:lnTo>
                    <a:lnTo>
                      <a:pt x="239" y="453"/>
                    </a:lnTo>
                    <a:lnTo>
                      <a:pt x="273" y="480"/>
                    </a:lnTo>
                    <a:lnTo>
                      <a:pt x="304" y="509"/>
                    </a:lnTo>
                    <a:lnTo>
                      <a:pt x="349" y="559"/>
                    </a:lnTo>
                    <a:lnTo>
                      <a:pt x="385" y="611"/>
                    </a:lnTo>
                    <a:lnTo>
                      <a:pt x="419" y="669"/>
                    </a:lnTo>
                    <a:lnTo>
                      <a:pt x="442" y="727"/>
                    </a:lnTo>
                    <a:lnTo>
                      <a:pt x="450" y="727"/>
                    </a:lnTo>
                    <a:lnTo>
                      <a:pt x="455" y="690"/>
                    </a:lnTo>
                    <a:lnTo>
                      <a:pt x="455" y="648"/>
                    </a:lnTo>
                    <a:lnTo>
                      <a:pt x="453" y="580"/>
                    </a:lnTo>
                    <a:close/>
                    <a:moveTo>
                      <a:pt x="294" y="253"/>
                    </a:moveTo>
                    <a:lnTo>
                      <a:pt x="284" y="277"/>
                    </a:lnTo>
                    <a:lnTo>
                      <a:pt x="263" y="301"/>
                    </a:lnTo>
                    <a:lnTo>
                      <a:pt x="237" y="324"/>
                    </a:lnTo>
                    <a:lnTo>
                      <a:pt x="172" y="372"/>
                    </a:lnTo>
                    <a:lnTo>
                      <a:pt x="172" y="237"/>
                    </a:lnTo>
                    <a:lnTo>
                      <a:pt x="174" y="208"/>
                    </a:lnTo>
                    <a:lnTo>
                      <a:pt x="185" y="187"/>
                    </a:lnTo>
                    <a:lnTo>
                      <a:pt x="203" y="174"/>
                    </a:lnTo>
                    <a:lnTo>
                      <a:pt x="229" y="169"/>
                    </a:lnTo>
                    <a:lnTo>
                      <a:pt x="260" y="174"/>
                    </a:lnTo>
                    <a:lnTo>
                      <a:pt x="281" y="185"/>
                    </a:lnTo>
                    <a:lnTo>
                      <a:pt x="294" y="203"/>
                    </a:lnTo>
                    <a:lnTo>
                      <a:pt x="299" y="232"/>
                    </a:lnTo>
                    <a:lnTo>
                      <a:pt x="294" y="25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FFFF"/>
                  </a:gs>
                  <a:gs pos="100000">
                    <a:srgbClr val="007676"/>
                  </a:gs>
                </a:gsLst>
                <a:lin ang="5400000" scaled="1"/>
              </a:gra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8" name="Freeform 44"/>
              <p:cNvSpPr>
                <a:spLocks/>
              </p:cNvSpPr>
              <p:nvPr/>
            </p:nvSpPr>
            <p:spPr bwMode="auto">
              <a:xfrm>
                <a:off x="3085" y="1951"/>
                <a:ext cx="149" cy="672"/>
              </a:xfrm>
              <a:custGeom>
                <a:avLst/>
                <a:gdLst>
                  <a:gd name="T0" fmla="*/ 149 w 149"/>
                  <a:gd name="T1" fmla="*/ 582 h 672"/>
                  <a:gd name="T2" fmla="*/ 143 w 149"/>
                  <a:gd name="T3" fmla="*/ 601 h 672"/>
                  <a:gd name="T4" fmla="*/ 138 w 149"/>
                  <a:gd name="T5" fmla="*/ 617 h 672"/>
                  <a:gd name="T6" fmla="*/ 130 w 149"/>
                  <a:gd name="T7" fmla="*/ 630 h 672"/>
                  <a:gd name="T8" fmla="*/ 117 w 149"/>
                  <a:gd name="T9" fmla="*/ 645 h 672"/>
                  <a:gd name="T10" fmla="*/ 104 w 149"/>
                  <a:gd name="T11" fmla="*/ 656 h 672"/>
                  <a:gd name="T12" fmla="*/ 89 w 149"/>
                  <a:gd name="T13" fmla="*/ 664 h 672"/>
                  <a:gd name="T14" fmla="*/ 76 w 149"/>
                  <a:gd name="T15" fmla="*/ 669 h 672"/>
                  <a:gd name="T16" fmla="*/ 60 w 149"/>
                  <a:gd name="T17" fmla="*/ 672 h 672"/>
                  <a:gd name="T18" fmla="*/ 34 w 149"/>
                  <a:gd name="T19" fmla="*/ 667 h 672"/>
                  <a:gd name="T20" fmla="*/ 16 w 149"/>
                  <a:gd name="T21" fmla="*/ 659 h 672"/>
                  <a:gd name="T22" fmla="*/ 3 w 149"/>
                  <a:gd name="T23" fmla="*/ 645 h 672"/>
                  <a:gd name="T24" fmla="*/ 0 w 149"/>
                  <a:gd name="T25" fmla="*/ 627 h 672"/>
                  <a:gd name="T26" fmla="*/ 0 w 149"/>
                  <a:gd name="T27" fmla="*/ 617 h 672"/>
                  <a:gd name="T28" fmla="*/ 19 w 149"/>
                  <a:gd name="T29" fmla="*/ 609 h 672"/>
                  <a:gd name="T30" fmla="*/ 32 w 149"/>
                  <a:gd name="T31" fmla="*/ 593 h 672"/>
                  <a:gd name="T32" fmla="*/ 34 w 149"/>
                  <a:gd name="T33" fmla="*/ 585 h 672"/>
                  <a:gd name="T34" fmla="*/ 37 w 149"/>
                  <a:gd name="T35" fmla="*/ 577 h 672"/>
                  <a:gd name="T36" fmla="*/ 37 w 149"/>
                  <a:gd name="T37" fmla="*/ 561 h 672"/>
                  <a:gd name="T38" fmla="*/ 39 w 149"/>
                  <a:gd name="T39" fmla="*/ 545 h 672"/>
                  <a:gd name="T40" fmla="*/ 39 w 149"/>
                  <a:gd name="T41" fmla="*/ 135 h 672"/>
                  <a:gd name="T42" fmla="*/ 37 w 149"/>
                  <a:gd name="T43" fmla="*/ 119 h 672"/>
                  <a:gd name="T44" fmla="*/ 34 w 149"/>
                  <a:gd name="T45" fmla="*/ 106 h 672"/>
                  <a:gd name="T46" fmla="*/ 29 w 149"/>
                  <a:gd name="T47" fmla="*/ 90 h 672"/>
                  <a:gd name="T48" fmla="*/ 16 w 149"/>
                  <a:gd name="T49" fmla="*/ 79 h 672"/>
                  <a:gd name="T50" fmla="*/ 0 w 149"/>
                  <a:gd name="T51" fmla="*/ 74 h 672"/>
                  <a:gd name="T52" fmla="*/ 11 w 149"/>
                  <a:gd name="T53" fmla="*/ 43 h 672"/>
                  <a:gd name="T54" fmla="*/ 29 w 149"/>
                  <a:gd name="T55" fmla="*/ 19 h 672"/>
                  <a:gd name="T56" fmla="*/ 55 w 149"/>
                  <a:gd name="T57" fmla="*/ 6 h 672"/>
                  <a:gd name="T58" fmla="*/ 86 w 149"/>
                  <a:gd name="T59" fmla="*/ 0 h 672"/>
                  <a:gd name="T60" fmla="*/ 112 w 149"/>
                  <a:gd name="T61" fmla="*/ 3 h 672"/>
                  <a:gd name="T62" fmla="*/ 130 w 149"/>
                  <a:gd name="T63" fmla="*/ 14 h 672"/>
                  <a:gd name="T64" fmla="*/ 146 w 149"/>
                  <a:gd name="T65" fmla="*/ 32 h 672"/>
                  <a:gd name="T66" fmla="*/ 136 w 149"/>
                  <a:gd name="T67" fmla="*/ 40 h 672"/>
                  <a:gd name="T68" fmla="*/ 123 w 149"/>
                  <a:gd name="T69" fmla="*/ 56 h 672"/>
                  <a:gd name="T70" fmla="*/ 120 w 149"/>
                  <a:gd name="T71" fmla="*/ 64 h 672"/>
                  <a:gd name="T72" fmla="*/ 117 w 149"/>
                  <a:gd name="T73" fmla="*/ 74 h 672"/>
                  <a:gd name="T74" fmla="*/ 115 w 149"/>
                  <a:gd name="T75" fmla="*/ 90 h 672"/>
                  <a:gd name="T76" fmla="*/ 115 w 149"/>
                  <a:gd name="T77" fmla="*/ 108 h 672"/>
                  <a:gd name="T78" fmla="*/ 115 w 149"/>
                  <a:gd name="T79" fmla="*/ 516 h 672"/>
                  <a:gd name="T80" fmla="*/ 115 w 149"/>
                  <a:gd name="T81" fmla="*/ 535 h 672"/>
                  <a:gd name="T82" fmla="*/ 117 w 149"/>
                  <a:gd name="T83" fmla="*/ 548 h 672"/>
                  <a:gd name="T84" fmla="*/ 120 w 149"/>
                  <a:gd name="T85" fmla="*/ 559 h 672"/>
                  <a:gd name="T86" fmla="*/ 125 w 149"/>
                  <a:gd name="T87" fmla="*/ 566 h 672"/>
                  <a:gd name="T88" fmla="*/ 136 w 149"/>
                  <a:gd name="T89" fmla="*/ 574 h 672"/>
                  <a:gd name="T90" fmla="*/ 149 w 149"/>
                  <a:gd name="T91" fmla="*/ 582 h 67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49" h="672">
                    <a:moveTo>
                      <a:pt x="149" y="582"/>
                    </a:moveTo>
                    <a:lnTo>
                      <a:pt x="143" y="601"/>
                    </a:lnTo>
                    <a:lnTo>
                      <a:pt x="138" y="617"/>
                    </a:lnTo>
                    <a:lnTo>
                      <a:pt x="130" y="630"/>
                    </a:lnTo>
                    <a:lnTo>
                      <a:pt x="117" y="645"/>
                    </a:lnTo>
                    <a:lnTo>
                      <a:pt x="104" y="656"/>
                    </a:lnTo>
                    <a:lnTo>
                      <a:pt x="89" y="664"/>
                    </a:lnTo>
                    <a:lnTo>
                      <a:pt x="76" y="669"/>
                    </a:lnTo>
                    <a:lnTo>
                      <a:pt x="60" y="672"/>
                    </a:lnTo>
                    <a:lnTo>
                      <a:pt x="34" y="667"/>
                    </a:lnTo>
                    <a:lnTo>
                      <a:pt x="16" y="659"/>
                    </a:lnTo>
                    <a:lnTo>
                      <a:pt x="3" y="645"/>
                    </a:lnTo>
                    <a:lnTo>
                      <a:pt x="0" y="627"/>
                    </a:lnTo>
                    <a:lnTo>
                      <a:pt x="0" y="617"/>
                    </a:lnTo>
                    <a:lnTo>
                      <a:pt x="19" y="609"/>
                    </a:lnTo>
                    <a:lnTo>
                      <a:pt x="32" y="593"/>
                    </a:lnTo>
                    <a:lnTo>
                      <a:pt x="34" y="585"/>
                    </a:lnTo>
                    <a:lnTo>
                      <a:pt x="37" y="577"/>
                    </a:lnTo>
                    <a:lnTo>
                      <a:pt x="37" y="561"/>
                    </a:lnTo>
                    <a:lnTo>
                      <a:pt x="39" y="545"/>
                    </a:lnTo>
                    <a:lnTo>
                      <a:pt x="39" y="135"/>
                    </a:lnTo>
                    <a:lnTo>
                      <a:pt x="37" y="119"/>
                    </a:lnTo>
                    <a:lnTo>
                      <a:pt x="34" y="106"/>
                    </a:lnTo>
                    <a:lnTo>
                      <a:pt x="29" y="90"/>
                    </a:lnTo>
                    <a:lnTo>
                      <a:pt x="16" y="79"/>
                    </a:lnTo>
                    <a:lnTo>
                      <a:pt x="0" y="74"/>
                    </a:lnTo>
                    <a:lnTo>
                      <a:pt x="11" y="43"/>
                    </a:lnTo>
                    <a:lnTo>
                      <a:pt x="29" y="19"/>
                    </a:lnTo>
                    <a:lnTo>
                      <a:pt x="55" y="6"/>
                    </a:lnTo>
                    <a:lnTo>
                      <a:pt x="86" y="0"/>
                    </a:lnTo>
                    <a:lnTo>
                      <a:pt x="112" y="3"/>
                    </a:lnTo>
                    <a:lnTo>
                      <a:pt x="130" y="14"/>
                    </a:lnTo>
                    <a:lnTo>
                      <a:pt x="146" y="32"/>
                    </a:lnTo>
                    <a:lnTo>
                      <a:pt x="136" y="40"/>
                    </a:lnTo>
                    <a:lnTo>
                      <a:pt x="123" y="56"/>
                    </a:lnTo>
                    <a:lnTo>
                      <a:pt x="120" y="64"/>
                    </a:lnTo>
                    <a:lnTo>
                      <a:pt x="117" y="74"/>
                    </a:lnTo>
                    <a:lnTo>
                      <a:pt x="115" y="90"/>
                    </a:lnTo>
                    <a:lnTo>
                      <a:pt x="115" y="108"/>
                    </a:lnTo>
                    <a:lnTo>
                      <a:pt x="115" y="516"/>
                    </a:lnTo>
                    <a:lnTo>
                      <a:pt x="115" y="535"/>
                    </a:lnTo>
                    <a:lnTo>
                      <a:pt x="117" y="548"/>
                    </a:lnTo>
                    <a:lnTo>
                      <a:pt x="120" y="559"/>
                    </a:lnTo>
                    <a:lnTo>
                      <a:pt x="125" y="566"/>
                    </a:lnTo>
                    <a:lnTo>
                      <a:pt x="136" y="574"/>
                    </a:lnTo>
                    <a:lnTo>
                      <a:pt x="149" y="58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FFFF"/>
                  </a:gs>
                  <a:gs pos="100000">
                    <a:srgbClr val="007676"/>
                  </a:gs>
                </a:gsLst>
                <a:lin ang="5400000" scaled="1"/>
              </a:gra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9" name="Freeform 45"/>
              <p:cNvSpPr>
                <a:spLocks/>
              </p:cNvSpPr>
              <p:nvPr/>
            </p:nvSpPr>
            <p:spPr bwMode="auto">
              <a:xfrm>
                <a:off x="3293" y="1944"/>
                <a:ext cx="450" cy="676"/>
              </a:xfrm>
              <a:custGeom>
                <a:avLst/>
                <a:gdLst>
                  <a:gd name="T0" fmla="*/ 442 w 450"/>
                  <a:gd name="T1" fmla="*/ 626 h 676"/>
                  <a:gd name="T2" fmla="*/ 409 w 450"/>
                  <a:gd name="T3" fmla="*/ 650 h 676"/>
                  <a:gd name="T4" fmla="*/ 323 w 450"/>
                  <a:gd name="T5" fmla="*/ 674 h 676"/>
                  <a:gd name="T6" fmla="*/ 195 w 450"/>
                  <a:gd name="T7" fmla="*/ 674 h 676"/>
                  <a:gd name="T8" fmla="*/ 86 w 450"/>
                  <a:gd name="T9" fmla="*/ 647 h 676"/>
                  <a:gd name="T10" fmla="*/ 34 w 450"/>
                  <a:gd name="T11" fmla="*/ 597 h 676"/>
                  <a:gd name="T12" fmla="*/ 16 w 450"/>
                  <a:gd name="T13" fmla="*/ 534 h 676"/>
                  <a:gd name="T14" fmla="*/ 0 w 450"/>
                  <a:gd name="T15" fmla="*/ 408 h 676"/>
                  <a:gd name="T16" fmla="*/ 0 w 450"/>
                  <a:gd name="T17" fmla="*/ 271 h 676"/>
                  <a:gd name="T18" fmla="*/ 6 w 450"/>
                  <a:gd name="T19" fmla="*/ 197 h 676"/>
                  <a:gd name="T20" fmla="*/ 19 w 450"/>
                  <a:gd name="T21" fmla="*/ 118 h 676"/>
                  <a:gd name="T22" fmla="*/ 47 w 450"/>
                  <a:gd name="T23" fmla="*/ 44 h 676"/>
                  <a:gd name="T24" fmla="*/ 89 w 450"/>
                  <a:gd name="T25" fmla="*/ 13 h 676"/>
                  <a:gd name="T26" fmla="*/ 107 w 450"/>
                  <a:gd name="T27" fmla="*/ 7 h 676"/>
                  <a:gd name="T28" fmla="*/ 125 w 450"/>
                  <a:gd name="T29" fmla="*/ 10 h 676"/>
                  <a:gd name="T30" fmla="*/ 164 w 450"/>
                  <a:gd name="T31" fmla="*/ 10 h 676"/>
                  <a:gd name="T32" fmla="*/ 193 w 450"/>
                  <a:gd name="T33" fmla="*/ 10 h 676"/>
                  <a:gd name="T34" fmla="*/ 214 w 450"/>
                  <a:gd name="T35" fmla="*/ 13 h 676"/>
                  <a:gd name="T36" fmla="*/ 219 w 450"/>
                  <a:gd name="T37" fmla="*/ 13 h 676"/>
                  <a:gd name="T38" fmla="*/ 284 w 450"/>
                  <a:gd name="T39" fmla="*/ 10 h 676"/>
                  <a:gd name="T40" fmla="*/ 341 w 450"/>
                  <a:gd name="T41" fmla="*/ 0 h 676"/>
                  <a:gd name="T42" fmla="*/ 380 w 450"/>
                  <a:gd name="T43" fmla="*/ 7 h 676"/>
                  <a:gd name="T44" fmla="*/ 396 w 450"/>
                  <a:gd name="T45" fmla="*/ 36 h 676"/>
                  <a:gd name="T46" fmla="*/ 385 w 450"/>
                  <a:gd name="T47" fmla="*/ 65 h 676"/>
                  <a:gd name="T48" fmla="*/ 357 w 450"/>
                  <a:gd name="T49" fmla="*/ 84 h 676"/>
                  <a:gd name="T50" fmla="*/ 310 w 450"/>
                  <a:gd name="T51" fmla="*/ 97 h 676"/>
                  <a:gd name="T52" fmla="*/ 245 w 450"/>
                  <a:gd name="T53" fmla="*/ 100 h 676"/>
                  <a:gd name="T54" fmla="*/ 198 w 450"/>
                  <a:gd name="T55" fmla="*/ 100 h 676"/>
                  <a:gd name="T56" fmla="*/ 159 w 450"/>
                  <a:gd name="T57" fmla="*/ 97 h 676"/>
                  <a:gd name="T58" fmla="*/ 123 w 450"/>
                  <a:gd name="T59" fmla="*/ 97 h 676"/>
                  <a:gd name="T60" fmla="*/ 99 w 450"/>
                  <a:gd name="T61" fmla="*/ 110 h 676"/>
                  <a:gd name="T62" fmla="*/ 89 w 450"/>
                  <a:gd name="T63" fmla="*/ 134 h 676"/>
                  <a:gd name="T64" fmla="*/ 81 w 450"/>
                  <a:gd name="T65" fmla="*/ 179 h 676"/>
                  <a:gd name="T66" fmla="*/ 297 w 450"/>
                  <a:gd name="T67" fmla="*/ 202 h 676"/>
                  <a:gd name="T68" fmla="*/ 328 w 450"/>
                  <a:gd name="T69" fmla="*/ 210 h 676"/>
                  <a:gd name="T70" fmla="*/ 336 w 450"/>
                  <a:gd name="T71" fmla="*/ 234 h 676"/>
                  <a:gd name="T72" fmla="*/ 325 w 450"/>
                  <a:gd name="T73" fmla="*/ 260 h 676"/>
                  <a:gd name="T74" fmla="*/ 294 w 450"/>
                  <a:gd name="T75" fmla="*/ 271 h 676"/>
                  <a:gd name="T76" fmla="*/ 81 w 450"/>
                  <a:gd name="T77" fmla="*/ 284 h 676"/>
                  <a:gd name="T78" fmla="*/ 81 w 450"/>
                  <a:gd name="T79" fmla="*/ 329 h 676"/>
                  <a:gd name="T80" fmla="*/ 86 w 450"/>
                  <a:gd name="T81" fmla="*/ 384 h 676"/>
                  <a:gd name="T82" fmla="*/ 110 w 450"/>
                  <a:gd name="T83" fmla="*/ 423 h 676"/>
                  <a:gd name="T84" fmla="*/ 149 w 450"/>
                  <a:gd name="T85" fmla="*/ 447 h 676"/>
                  <a:gd name="T86" fmla="*/ 216 w 450"/>
                  <a:gd name="T87" fmla="*/ 458 h 676"/>
                  <a:gd name="T88" fmla="*/ 315 w 450"/>
                  <a:gd name="T89" fmla="*/ 452 h 676"/>
                  <a:gd name="T90" fmla="*/ 377 w 450"/>
                  <a:gd name="T91" fmla="*/ 431 h 676"/>
                  <a:gd name="T92" fmla="*/ 416 w 450"/>
                  <a:gd name="T93" fmla="*/ 418 h 676"/>
                  <a:gd name="T94" fmla="*/ 440 w 450"/>
                  <a:gd name="T95" fmla="*/ 429 h 676"/>
                  <a:gd name="T96" fmla="*/ 448 w 450"/>
                  <a:gd name="T97" fmla="*/ 452 h 676"/>
                  <a:gd name="T98" fmla="*/ 440 w 450"/>
                  <a:gd name="T99" fmla="*/ 492 h 676"/>
                  <a:gd name="T100" fmla="*/ 432 w 450"/>
                  <a:gd name="T101" fmla="*/ 526 h 676"/>
                  <a:gd name="T102" fmla="*/ 442 w 450"/>
                  <a:gd name="T103" fmla="*/ 560 h 676"/>
                  <a:gd name="T104" fmla="*/ 450 w 450"/>
                  <a:gd name="T105" fmla="*/ 595 h 67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450" h="676">
                    <a:moveTo>
                      <a:pt x="450" y="610"/>
                    </a:moveTo>
                    <a:lnTo>
                      <a:pt x="442" y="626"/>
                    </a:lnTo>
                    <a:lnTo>
                      <a:pt x="429" y="639"/>
                    </a:lnTo>
                    <a:lnTo>
                      <a:pt x="409" y="650"/>
                    </a:lnTo>
                    <a:lnTo>
                      <a:pt x="380" y="660"/>
                    </a:lnTo>
                    <a:lnTo>
                      <a:pt x="323" y="674"/>
                    </a:lnTo>
                    <a:lnTo>
                      <a:pt x="260" y="676"/>
                    </a:lnTo>
                    <a:lnTo>
                      <a:pt x="195" y="674"/>
                    </a:lnTo>
                    <a:lnTo>
                      <a:pt x="136" y="663"/>
                    </a:lnTo>
                    <a:lnTo>
                      <a:pt x="86" y="647"/>
                    </a:lnTo>
                    <a:lnTo>
                      <a:pt x="45" y="624"/>
                    </a:lnTo>
                    <a:lnTo>
                      <a:pt x="34" y="597"/>
                    </a:lnTo>
                    <a:lnTo>
                      <a:pt x="24" y="568"/>
                    </a:lnTo>
                    <a:lnTo>
                      <a:pt x="16" y="534"/>
                    </a:lnTo>
                    <a:lnTo>
                      <a:pt x="11" y="492"/>
                    </a:lnTo>
                    <a:lnTo>
                      <a:pt x="0" y="408"/>
                    </a:lnTo>
                    <a:lnTo>
                      <a:pt x="0" y="318"/>
                    </a:lnTo>
                    <a:lnTo>
                      <a:pt x="0" y="271"/>
                    </a:lnTo>
                    <a:lnTo>
                      <a:pt x="3" y="231"/>
                    </a:lnTo>
                    <a:lnTo>
                      <a:pt x="6" y="197"/>
                    </a:lnTo>
                    <a:lnTo>
                      <a:pt x="8" y="171"/>
                    </a:lnTo>
                    <a:lnTo>
                      <a:pt x="19" y="118"/>
                    </a:lnTo>
                    <a:lnTo>
                      <a:pt x="32" y="76"/>
                    </a:lnTo>
                    <a:lnTo>
                      <a:pt x="47" y="44"/>
                    </a:lnTo>
                    <a:lnTo>
                      <a:pt x="71" y="23"/>
                    </a:lnTo>
                    <a:lnTo>
                      <a:pt x="89" y="13"/>
                    </a:lnTo>
                    <a:lnTo>
                      <a:pt x="107" y="7"/>
                    </a:lnTo>
                    <a:lnTo>
                      <a:pt x="112" y="7"/>
                    </a:lnTo>
                    <a:lnTo>
                      <a:pt x="125" y="10"/>
                    </a:lnTo>
                    <a:lnTo>
                      <a:pt x="146" y="10"/>
                    </a:lnTo>
                    <a:lnTo>
                      <a:pt x="164" y="10"/>
                    </a:lnTo>
                    <a:lnTo>
                      <a:pt x="180" y="10"/>
                    </a:lnTo>
                    <a:lnTo>
                      <a:pt x="193" y="10"/>
                    </a:lnTo>
                    <a:lnTo>
                      <a:pt x="206" y="13"/>
                    </a:lnTo>
                    <a:lnTo>
                      <a:pt x="214" y="13"/>
                    </a:lnTo>
                    <a:lnTo>
                      <a:pt x="219" y="13"/>
                    </a:lnTo>
                    <a:lnTo>
                      <a:pt x="284" y="10"/>
                    </a:lnTo>
                    <a:lnTo>
                      <a:pt x="312" y="7"/>
                    </a:lnTo>
                    <a:lnTo>
                      <a:pt x="341" y="0"/>
                    </a:lnTo>
                    <a:lnTo>
                      <a:pt x="364" y="0"/>
                    </a:lnTo>
                    <a:lnTo>
                      <a:pt x="380" y="7"/>
                    </a:lnTo>
                    <a:lnTo>
                      <a:pt x="390" y="21"/>
                    </a:lnTo>
                    <a:lnTo>
                      <a:pt x="396" y="36"/>
                    </a:lnTo>
                    <a:lnTo>
                      <a:pt x="393" y="52"/>
                    </a:lnTo>
                    <a:lnTo>
                      <a:pt x="385" y="65"/>
                    </a:lnTo>
                    <a:lnTo>
                      <a:pt x="375" y="76"/>
                    </a:lnTo>
                    <a:lnTo>
                      <a:pt x="357" y="84"/>
                    </a:lnTo>
                    <a:lnTo>
                      <a:pt x="336" y="92"/>
                    </a:lnTo>
                    <a:lnTo>
                      <a:pt x="310" y="97"/>
                    </a:lnTo>
                    <a:lnTo>
                      <a:pt x="279" y="100"/>
                    </a:lnTo>
                    <a:lnTo>
                      <a:pt x="245" y="100"/>
                    </a:lnTo>
                    <a:lnTo>
                      <a:pt x="211" y="100"/>
                    </a:lnTo>
                    <a:lnTo>
                      <a:pt x="198" y="100"/>
                    </a:lnTo>
                    <a:lnTo>
                      <a:pt x="177" y="97"/>
                    </a:lnTo>
                    <a:lnTo>
                      <a:pt x="159" y="97"/>
                    </a:lnTo>
                    <a:lnTo>
                      <a:pt x="146" y="94"/>
                    </a:lnTo>
                    <a:lnTo>
                      <a:pt x="123" y="97"/>
                    </a:lnTo>
                    <a:lnTo>
                      <a:pt x="107" y="102"/>
                    </a:lnTo>
                    <a:lnTo>
                      <a:pt x="99" y="110"/>
                    </a:lnTo>
                    <a:lnTo>
                      <a:pt x="94" y="121"/>
                    </a:lnTo>
                    <a:lnTo>
                      <a:pt x="89" y="134"/>
                    </a:lnTo>
                    <a:lnTo>
                      <a:pt x="84" y="150"/>
                    </a:lnTo>
                    <a:lnTo>
                      <a:pt x="81" y="179"/>
                    </a:lnTo>
                    <a:lnTo>
                      <a:pt x="84" y="202"/>
                    </a:lnTo>
                    <a:lnTo>
                      <a:pt x="297" y="202"/>
                    </a:lnTo>
                    <a:lnTo>
                      <a:pt x="315" y="205"/>
                    </a:lnTo>
                    <a:lnTo>
                      <a:pt x="328" y="210"/>
                    </a:lnTo>
                    <a:lnTo>
                      <a:pt x="333" y="221"/>
                    </a:lnTo>
                    <a:lnTo>
                      <a:pt x="336" y="234"/>
                    </a:lnTo>
                    <a:lnTo>
                      <a:pt x="333" y="250"/>
                    </a:lnTo>
                    <a:lnTo>
                      <a:pt x="325" y="260"/>
                    </a:lnTo>
                    <a:lnTo>
                      <a:pt x="312" y="268"/>
                    </a:lnTo>
                    <a:lnTo>
                      <a:pt x="294" y="271"/>
                    </a:lnTo>
                    <a:lnTo>
                      <a:pt x="81" y="271"/>
                    </a:lnTo>
                    <a:lnTo>
                      <a:pt x="81" y="284"/>
                    </a:lnTo>
                    <a:lnTo>
                      <a:pt x="78" y="305"/>
                    </a:lnTo>
                    <a:lnTo>
                      <a:pt x="81" y="329"/>
                    </a:lnTo>
                    <a:lnTo>
                      <a:pt x="81" y="360"/>
                    </a:lnTo>
                    <a:lnTo>
                      <a:pt x="86" y="384"/>
                    </a:lnTo>
                    <a:lnTo>
                      <a:pt x="97" y="405"/>
                    </a:lnTo>
                    <a:lnTo>
                      <a:pt x="110" y="423"/>
                    </a:lnTo>
                    <a:lnTo>
                      <a:pt x="128" y="437"/>
                    </a:lnTo>
                    <a:lnTo>
                      <a:pt x="149" y="447"/>
                    </a:lnTo>
                    <a:lnTo>
                      <a:pt x="180" y="455"/>
                    </a:lnTo>
                    <a:lnTo>
                      <a:pt x="216" y="458"/>
                    </a:lnTo>
                    <a:lnTo>
                      <a:pt x="258" y="458"/>
                    </a:lnTo>
                    <a:lnTo>
                      <a:pt x="315" y="452"/>
                    </a:lnTo>
                    <a:lnTo>
                      <a:pt x="362" y="439"/>
                    </a:lnTo>
                    <a:lnTo>
                      <a:pt x="377" y="431"/>
                    </a:lnTo>
                    <a:lnTo>
                      <a:pt x="403" y="421"/>
                    </a:lnTo>
                    <a:lnTo>
                      <a:pt x="416" y="418"/>
                    </a:lnTo>
                    <a:lnTo>
                      <a:pt x="429" y="421"/>
                    </a:lnTo>
                    <a:lnTo>
                      <a:pt x="440" y="429"/>
                    </a:lnTo>
                    <a:lnTo>
                      <a:pt x="445" y="437"/>
                    </a:lnTo>
                    <a:lnTo>
                      <a:pt x="448" y="452"/>
                    </a:lnTo>
                    <a:lnTo>
                      <a:pt x="445" y="471"/>
                    </a:lnTo>
                    <a:lnTo>
                      <a:pt x="440" y="492"/>
                    </a:lnTo>
                    <a:lnTo>
                      <a:pt x="435" y="510"/>
                    </a:lnTo>
                    <a:lnTo>
                      <a:pt x="432" y="526"/>
                    </a:lnTo>
                    <a:lnTo>
                      <a:pt x="435" y="542"/>
                    </a:lnTo>
                    <a:lnTo>
                      <a:pt x="442" y="560"/>
                    </a:lnTo>
                    <a:lnTo>
                      <a:pt x="448" y="579"/>
                    </a:lnTo>
                    <a:lnTo>
                      <a:pt x="450" y="595"/>
                    </a:lnTo>
                    <a:lnTo>
                      <a:pt x="450" y="61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FFFF"/>
                  </a:gs>
                  <a:gs pos="100000">
                    <a:srgbClr val="007676"/>
                  </a:gs>
                </a:gsLst>
                <a:lin ang="5400000" scaled="1"/>
              </a:gra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20" name="Freeform 46"/>
              <p:cNvSpPr>
                <a:spLocks/>
              </p:cNvSpPr>
              <p:nvPr/>
            </p:nvSpPr>
            <p:spPr bwMode="auto">
              <a:xfrm>
                <a:off x="3795" y="1951"/>
                <a:ext cx="442" cy="668"/>
              </a:xfrm>
              <a:custGeom>
                <a:avLst/>
                <a:gdLst>
                  <a:gd name="T0" fmla="*/ 440 w 442"/>
                  <a:gd name="T1" fmla="*/ 494 h 669"/>
                  <a:gd name="T2" fmla="*/ 403 w 442"/>
                  <a:gd name="T3" fmla="*/ 576 h 669"/>
                  <a:gd name="T4" fmla="*/ 338 w 442"/>
                  <a:gd name="T5" fmla="*/ 634 h 669"/>
                  <a:gd name="T6" fmla="*/ 260 w 442"/>
                  <a:gd name="T7" fmla="*/ 666 h 669"/>
                  <a:gd name="T8" fmla="*/ 174 w 442"/>
                  <a:gd name="T9" fmla="*/ 666 h 669"/>
                  <a:gd name="T10" fmla="*/ 99 w 442"/>
                  <a:gd name="T11" fmla="*/ 642 h 669"/>
                  <a:gd name="T12" fmla="*/ 37 w 442"/>
                  <a:gd name="T13" fmla="*/ 589 h 669"/>
                  <a:gd name="T14" fmla="*/ 3 w 442"/>
                  <a:gd name="T15" fmla="*/ 521 h 669"/>
                  <a:gd name="T16" fmla="*/ 5 w 442"/>
                  <a:gd name="T17" fmla="*/ 434 h 669"/>
                  <a:gd name="T18" fmla="*/ 29 w 442"/>
                  <a:gd name="T19" fmla="*/ 371 h 669"/>
                  <a:gd name="T20" fmla="*/ 52 w 442"/>
                  <a:gd name="T21" fmla="*/ 344 h 669"/>
                  <a:gd name="T22" fmla="*/ 83 w 442"/>
                  <a:gd name="T23" fmla="*/ 344 h 669"/>
                  <a:gd name="T24" fmla="*/ 120 w 442"/>
                  <a:gd name="T25" fmla="*/ 384 h 669"/>
                  <a:gd name="T26" fmla="*/ 146 w 442"/>
                  <a:gd name="T27" fmla="*/ 389 h 669"/>
                  <a:gd name="T28" fmla="*/ 182 w 442"/>
                  <a:gd name="T29" fmla="*/ 397 h 669"/>
                  <a:gd name="T30" fmla="*/ 203 w 442"/>
                  <a:gd name="T31" fmla="*/ 415 h 669"/>
                  <a:gd name="T32" fmla="*/ 177 w 442"/>
                  <a:gd name="T33" fmla="*/ 434 h 669"/>
                  <a:gd name="T34" fmla="*/ 180 w 442"/>
                  <a:gd name="T35" fmla="*/ 465 h 669"/>
                  <a:gd name="T36" fmla="*/ 213 w 442"/>
                  <a:gd name="T37" fmla="*/ 489 h 669"/>
                  <a:gd name="T38" fmla="*/ 276 w 442"/>
                  <a:gd name="T39" fmla="*/ 489 h 669"/>
                  <a:gd name="T40" fmla="*/ 325 w 442"/>
                  <a:gd name="T41" fmla="*/ 463 h 669"/>
                  <a:gd name="T42" fmla="*/ 344 w 442"/>
                  <a:gd name="T43" fmla="*/ 426 h 669"/>
                  <a:gd name="T44" fmla="*/ 341 w 442"/>
                  <a:gd name="T45" fmla="*/ 379 h 669"/>
                  <a:gd name="T46" fmla="*/ 302 w 442"/>
                  <a:gd name="T47" fmla="*/ 336 h 669"/>
                  <a:gd name="T48" fmla="*/ 185 w 442"/>
                  <a:gd name="T49" fmla="*/ 303 h 669"/>
                  <a:gd name="T50" fmla="*/ 141 w 442"/>
                  <a:gd name="T51" fmla="*/ 290 h 669"/>
                  <a:gd name="T52" fmla="*/ 112 w 442"/>
                  <a:gd name="T53" fmla="*/ 277 h 669"/>
                  <a:gd name="T54" fmla="*/ 65 w 442"/>
                  <a:gd name="T55" fmla="*/ 229 h 669"/>
                  <a:gd name="T56" fmla="*/ 50 w 442"/>
                  <a:gd name="T57" fmla="*/ 158 h 669"/>
                  <a:gd name="T58" fmla="*/ 65 w 442"/>
                  <a:gd name="T59" fmla="*/ 98 h 669"/>
                  <a:gd name="T60" fmla="*/ 109 w 442"/>
                  <a:gd name="T61" fmla="*/ 45 h 669"/>
                  <a:gd name="T62" fmla="*/ 167 w 442"/>
                  <a:gd name="T63" fmla="*/ 11 h 669"/>
                  <a:gd name="T64" fmla="*/ 234 w 442"/>
                  <a:gd name="T65" fmla="*/ 0 h 669"/>
                  <a:gd name="T66" fmla="*/ 338 w 442"/>
                  <a:gd name="T67" fmla="*/ 21 h 669"/>
                  <a:gd name="T68" fmla="*/ 398 w 442"/>
                  <a:gd name="T69" fmla="*/ 53 h 669"/>
                  <a:gd name="T70" fmla="*/ 409 w 442"/>
                  <a:gd name="T71" fmla="*/ 64 h 669"/>
                  <a:gd name="T72" fmla="*/ 403 w 442"/>
                  <a:gd name="T73" fmla="*/ 72 h 669"/>
                  <a:gd name="T74" fmla="*/ 377 w 442"/>
                  <a:gd name="T75" fmla="*/ 82 h 669"/>
                  <a:gd name="T76" fmla="*/ 362 w 442"/>
                  <a:gd name="T77" fmla="*/ 95 h 669"/>
                  <a:gd name="T78" fmla="*/ 354 w 442"/>
                  <a:gd name="T79" fmla="*/ 119 h 669"/>
                  <a:gd name="T80" fmla="*/ 349 w 442"/>
                  <a:gd name="T81" fmla="*/ 137 h 669"/>
                  <a:gd name="T82" fmla="*/ 336 w 442"/>
                  <a:gd name="T83" fmla="*/ 145 h 669"/>
                  <a:gd name="T84" fmla="*/ 318 w 442"/>
                  <a:gd name="T85" fmla="*/ 124 h 669"/>
                  <a:gd name="T86" fmla="*/ 294 w 442"/>
                  <a:gd name="T87" fmla="*/ 103 h 669"/>
                  <a:gd name="T88" fmla="*/ 255 w 442"/>
                  <a:gd name="T89" fmla="*/ 87 h 669"/>
                  <a:gd name="T90" fmla="*/ 195 w 442"/>
                  <a:gd name="T91" fmla="*/ 90 h 669"/>
                  <a:gd name="T92" fmla="*/ 146 w 442"/>
                  <a:gd name="T93" fmla="*/ 114 h 669"/>
                  <a:gd name="T94" fmla="*/ 128 w 442"/>
                  <a:gd name="T95" fmla="*/ 143 h 669"/>
                  <a:gd name="T96" fmla="*/ 128 w 442"/>
                  <a:gd name="T97" fmla="*/ 179 h 669"/>
                  <a:gd name="T98" fmla="*/ 143 w 442"/>
                  <a:gd name="T99" fmla="*/ 208 h 669"/>
                  <a:gd name="T100" fmla="*/ 167 w 442"/>
                  <a:gd name="T101" fmla="*/ 224 h 669"/>
                  <a:gd name="T102" fmla="*/ 198 w 442"/>
                  <a:gd name="T103" fmla="*/ 235 h 669"/>
                  <a:gd name="T104" fmla="*/ 302 w 442"/>
                  <a:gd name="T105" fmla="*/ 261 h 669"/>
                  <a:gd name="T106" fmla="*/ 357 w 442"/>
                  <a:gd name="T107" fmla="*/ 285 h 669"/>
                  <a:gd name="T108" fmla="*/ 398 w 442"/>
                  <a:gd name="T109" fmla="*/ 319 h 669"/>
                  <a:gd name="T110" fmla="*/ 432 w 442"/>
                  <a:gd name="T111" fmla="*/ 373 h 669"/>
                  <a:gd name="T112" fmla="*/ 442 w 442"/>
                  <a:gd name="T113" fmla="*/ 450 h 66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42" h="669">
                    <a:moveTo>
                      <a:pt x="442" y="451"/>
                    </a:moveTo>
                    <a:lnTo>
                      <a:pt x="440" y="495"/>
                    </a:lnTo>
                    <a:lnTo>
                      <a:pt x="427" y="538"/>
                    </a:lnTo>
                    <a:lnTo>
                      <a:pt x="403" y="577"/>
                    </a:lnTo>
                    <a:lnTo>
                      <a:pt x="372" y="609"/>
                    </a:lnTo>
                    <a:lnTo>
                      <a:pt x="338" y="635"/>
                    </a:lnTo>
                    <a:lnTo>
                      <a:pt x="299" y="656"/>
                    </a:lnTo>
                    <a:lnTo>
                      <a:pt x="260" y="667"/>
                    </a:lnTo>
                    <a:lnTo>
                      <a:pt x="216" y="669"/>
                    </a:lnTo>
                    <a:lnTo>
                      <a:pt x="174" y="667"/>
                    </a:lnTo>
                    <a:lnTo>
                      <a:pt x="135" y="659"/>
                    </a:lnTo>
                    <a:lnTo>
                      <a:pt x="99" y="643"/>
                    </a:lnTo>
                    <a:lnTo>
                      <a:pt x="68" y="619"/>
                    </a:lnTo>
                    <a:lnTo>
                      <a:pt x="37" y="590"/>
                    </a:lnTo>
                    <a:lnTo>
                      <a:pt x="16" y="559"/>
                    </a:lnTo>
                    <a:lnTo>
                      <a:pt x="3" y="522"/>
                    </a:lnTo>
                    <a:lnTo>
                      <a:pt x="0" y="480"/>
                    </a:lnTo>
                    <a:lnTo>
                      <a:pt x="5" y="435"/>
                    </a:lnTo>
                    <a:lnTo>
                      <a:pt x="18" y="393"/>
                    </a:lnTo>
                    <a:lnTo>
                      <a:pt x="29" y="372"/>
                    </a:lnTo>
                    <a:lnTo>
                      <a:pt x="39" y="359"/>
                    </a:lnTo>
                    <a:lnTo>
                      <a:pt x="52" y="345"/>
                    </a:lnTo>
                    <a:lnTo>
                      <a:pt x="65" y="337"/>
                    </a:lnTo>
                    <a:lnTo>
                      <a:pt x="83" y="345"/>
                    </a:lnTo>
                    <a:lnTo>
                      <a:pt x="96" y="359"/>
                    </a:lnTo>
                    <a:lnTo>
                      <a:pt x="120" y="385"/>
                    </a:lnTo>
                    <a:lnTo>
                      <a:pt x="130" y="387"/>
                    </a:lnTo>
                    <a:lnTo>
                      <a:pt x="146" y="390"/>
                    </a:lnTo>
                    <a:lnTo>
                      <a:pt x="161" y="393"/>
                    </a:lnTo>
                    <a:lnTo>
                      <a:pt x="182" y="398"/>
                    </a:lnTo>
                    <a:lnTo>
                      <a:pt x="187" y="403"/>
                    </a:lnTo>
                    <a:lnTo>
                      <a:pt x="203" y="416"/>
                    </a:lnTo>
                    <a:lnTo>
                      <a:pt x="190" y="422"/>
                    </a:lnTo>
                    <a:lnTo>
                      <a:pt x="177" y="435"/>
                    </a:lnTo>
                    <a:lnTo>
                      <a:pt x="174" y="448"/>
                    </a:lnTo>
                    <a:lnTo>
                      <a:pt x="180" y="466"/>
                    </a:lnTo>
                    <a:lnTo>
                      <a:pt x="193" y="480"/>
                    </a:lnTo>
                    <a:lnTo>
                      <a:pt x="213" y="490"/>
                    </a:lnTo>
                    <a:lnTo>
                      <a:pt x="240" y="493"/>
                    </a:lnTo>
                    <a:lnTo>
                      <a:pt x="276" y="490"/>
                    </a:lnTo>
                    <a:lnTo>
                      <a:pt x="310" y="477"/>
                    </a:lnTo>
                    <a:lnTo>
                      <a:pt x="325" y="464"/>
                    </a:lnTo>
                    <a:lnTo>
                      <a:pt x="336" y="448"/>
                    </a:lnTo>
                    <a:lnTo>
                      <a:pt x="344" y="427"/>
                    </a:lnTo>
                    <a:lnTo>
                      <a:pt x="346" y="406"/>
                    </a:lnTo>
                    <a:lnTo>
                      <a:pt x="341" y="380"/>
                    </a:lnTo>
                    <a:lnTo>
                      <a:pt x="325" y="356"/>
                    </a:lnTo>
                    <a:lnTo>
                      <a:pt x="302" y="337"/>
                    </a:lnTo>
                    <a:lnTo>
                      <a:pt x="268" y="324"/>
                    </a:lnTo>
                    <a:lnTo>
                      <a:pt x="185" y="303"/>
                    </a:lnTo>
                    <a:lnTo>
                      <a:pt x="161" y="298"/>
                    </a:lnTo>
                    <a:lnTo>
                      <a:pt x="141" y="290"/>
                    </a:lnTo>
                    <a:lnTo>
                      <a:pt x="125" y="285"/>
                    </a:lnTo>
                    <a:lnTo>
                      <a:pt x="112" y="277"/>
                    </a:lnTo>
                    <a:lnTo>
                      <a:pt x="83" y="256"/>
                    </a:lnTo>
                    <a:lnTo>
                      <a:pt x="65" y="229"/>
                    </a:lnTo>
                    <a:lnTo>
                      <a:pt x="55" y="198"/>
                    </a:lnTo>
                    <a:lnTo>
                      <a:pt x="50" y="158"/>
                    </a:lnTo>
                    <a:lnTo>
                      <a:pt x="55" y="127"/>
                    </a:lnTo>
                    <a:lnTo>
                      <a:pt x="65" y="98"/>
                    </a:lnTo>
                    <a:lnTo>
                      <a:pt x="83" y="72"/>
                    </a:lnTo>
                    <a:lnTo>
                      <a:pt x="109" y="45"/>
                    </a:lnTo>
                    <a:lnTo>
                      <a:pt x="138" y="27"/>
                    </a:lnTo>
                    <a:lnTo>
                      <a:pt x="167" y="11"/>
                    </a:lnTo>
                    <a:lnTo>
                      <a:pt x="200" y="3"/>
                    </a:lnTo>
                    <a:lnTo>
                      <a:pt x="234" y="0"/>
                    </a:lnTo>
                    <a:lnTo>
                      <a:pt x="286" y="6"/>
                    </a:lnTo>
                    <a:lnTo>
                      <a:pt x="338" y="21"/>
                    </a:lnTo>
                    <a:lnTo>
                      <a:pt x="390" y="45"/>
                    </a:lnTo>
                    <a:lnTo>
                      <a:pt x="398" y="53"/>
                    </a:lnTo>
                    <a:lnTo>
                      <a:pt x="406" y="58"/>
                    </a:lnTo>
                    <a:lnTo>
                      <a:pt x="409" y="64"/>
                    </a:lnTo>
                    <a:lnTo>
                      <a:pt x="409" y="66"/>
                    </a:lnTo>
                    <a:lnTo>
                      <a:pt x="403" y="72"/>
                    </a:lnTo>
                    <a:lnTo>
                      <a:pt x="390" y="77"/>
                    </a:lnTo>
                    <a:lnTo>
                      <a:pt x="377" y="82"/>
                    </a:lnTo>
                    <a:lnTo>
                      <a:pt x="375" y="82"/>
                    </a:lnTo>
                    <a:lnTo>
                      <a:pt x="362" y="95"/>
                    </a:lnTo>
                    <a:lnTo>
                      <a:pt x="359" y="103"/>
                    </a:lnTo>
                    <a:lnTo>
                      <a:pt x="354" y="119"/>
                    </a:lnTo>
                    <a:lnTo>
                      <a:pt x="351" y="132"/>
                    </a:lnTo>
                    <a:lnTo>
                      <a:pt x="349" y="137"/>
                    </a:lnTo>
                    <a:lnTo>
                      <a:pt x="341" y="145"/>
                    </a:lnTo>
                    <a:lnTo>
                      <a:pt x="336" y="145"/>
                    </a:lnTo>
                    <a:lnTo>
                      <a:pt x="328" y="137"/>
                    </a:lnTo>
                    <a:lnTo>
                      <a:pt x="318" y="124"/>
                    </a:lnTo>
                    <a:lnTo>
                      <a:pt x="312" y="119"/>
                    </a:lnTo>
                    <a:lnTo>
                      <a:pt x="294" y="103"/>
                    </a:lnTo>
                    <a:lnTo>
                      <a:pt x="273" y="93"/>
                    </a:lnTo>
                    <a:lnTo>
                      <a:pt x="255" y="87"/>
                    </a:lnTo>
                    <a:lnTo>
                      <a:pt x="234" y="85"/>
                    </a:lnTo>
                    <a:lnTo>
                      <a:pt x="195" y="90"/>
                    </a:lnTo>
                    <a:lnTo>
                      <a:pt x="164" y="103"/>
                    </a:lnTo>
                    <a:lnTo>
                      <a:pt x="146" y="114"/>
                    </a:lnTo>
                    <a:lnTo>
                      <a:pt x="135" y="127"/>
                    </a:lnTo>
                    <a:lnTo>
                      <a:pt x="128" y="143"/>
                    </a:lnTo>
                    <a:lnTo>
                      <a:pt x="128" y="161"/>
                    </a:lnTo>
                    <a:lnTo>
                      <a:pt x="128" y="179"/>
                    </a:lnTo>
                    <a:lnTo>
                      <a:pt x="133" y="195"/>
                    </a:lnTo>
                    <a:lnTo>
                      <a:pt x="143" y="208"/>
                    </a:lnTo>
                    <a:lnTo>
                      <a:pt x="156" y="219"/>
                    </a:lnTo>
                    <a:lnTo>
                      <a:pt x="167" y="224"/>
                    </a:lnTo>
                    <a:lnTo>
                      <a:pt x="180" y="229"/>
                    </a:lnTo>
                    <a:lnTo>
                      <a:pt x="198" y="235"/>
                    </a:lnTo>
                    <a:lnTo>
                      <a:pt x="216" y="240"/>
                    </a:lnTo>
                    <a:lnTo>
                      <a:pt x="302" y="261"/>
                    </a:lnTo>
                    <a:lnTo>
                      <a:pt x="331" y="272"/>
                    </a:lnTo>
                    <a:lnTo>
                      <a:pt x="357" y="285"/>
                    </a:lnTo>
                    <a:lnTo>
                      <a:pt x="380" y="301"/>
                    </a:lnTo>
                    <a:lnTo>
                      <a:pt x="398" y="319"/>
                    </a:lnTo>
                    <a:lnTo>
                      <a:pt x="419" y="345"/>
                    </a:lnTo>
                    <a:lnTo>
                      <a:pt x="432" y="374"/>
                    </a:lnTo>
                    <a:lnTo>
                      <a:pt x="440" y="411"/>
                    </a:lnTo>
                    <a:lnTo>
                      <a:pt x="442" y="45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FFFF"/>
                  </a:gs>
                  <a:gs pos="100000">
                    <a:srgbClr val="007676"/>
                  </a:gs>
                </a:gsLst>
                <a:lin ang="5400000" scaled="1"/>
              </a:gra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5615" name="Text Box 48"/>
            <p:cNvSpPr txBox="1">
              <a:spLocks noChangeArrowheads="1"/>
            </p:cNvSpPr>
            <p:nvPr/>
          </p:nvSpPr>
          <p:spPr bwMode="auto">
            <a:xfrm>
              <a:off x="1020" y="3067"/>
              <a:ext cx="376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" altLang="ru-RU" sz="3200">
                  <a:latin typeface="Arial" panose="020B0604020202020204" pitchFamily="34" charset="0"/>
                </a:rPr>
                <a:t>21 MARCH – 20 APRIL</a:t>
              </a:r>
            </a:p>
          </p:txBody>
        </p:sp>
      </p:grpSp>
      <p:pic>
        <p:nvPicPr>
          <p:cNvPr id="23601" name="Picture 4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039813"/>
            <a:ext cx="2519362" cy="181292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E6A168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i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CC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539750" y="260350"/>
            <a:ext cx="8064500" cy="5832475"/>
            <a:chOff x="333" y="164"/>
            <a:chExt cx="5080" cy="3674"/>
          </a:xfrm>
        </p:grpSpPr>
        <p:sp>
          <p:nvSpPr>
            <p:cNvPr id="26663" name="AutoShape 3"/>
            <p:cNvSpPr>
              <a:spLocks noChangeArrowheads="1"/>
            </p:cNvSpPr>
            <p:nvPr/>
          </p:nvSpPr>
          <p:spPr bwMode="auto">
            <a:xfrm>
              <a:off x="333" y="391"/>
              <a:ext cx="5080" cy="3447"/>
            </a:xfrm>
            <a:prstGeom prst="roundRect">
              <a:avLst>
                <a:gd name="adj" fmla="val 5324"/>
              </a:avLst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000066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26664" name="Group 4"/>
            <p:cNvGrpSpPr>
              <a:grpSpLocks/>
            </p:cNvGrpSpPr>
            <p:nvPr/>
          </p:nvGrpSpPr>
          <p:grpSpPr bwMode="auto">
            <a:xfrm>
              <a:off x="923" y="164"/>
              <a:ext cx="583" cy="590"/>
              <a:chOff x="930" y="164"/>
              <a:chExt cx="583" cy="590"/>
            </a:xfrm>
          </p:grpSpPr>
          <p:sp>
            <p:nvSpPr>
              <p:cNvPr id="26670" name="Oval 5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4582" name="AutoShape 6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  <p:grpSp>
          <p:nvGrpSpPr>
            <p:cNvPr id="26665" name="Group 7"/>
            <p:cNvGrpSpPr>
              <a:grpSpLocks/>
            </p:cNvGrpSpPr>
            <p:nvPr/>
          </p:nvGrpSpPr>
          <p:grpSpPr bwMode="auto">
            <a:xfrm>
              <a:off x="4422" y="164"/>
              <a:ext cx="583" cy="590"/>
              <a:chOff x="930" y="164"/>
              <a:chExt cx="583" cy="590"/>
            </a:xfrm>
          </p:grpSpPr>
          <p:sp>
            <p:nvSpPr>
              <p:cNvPr id="26666" name="Oval 8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4585" name="AutoShape 9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24586" name="AutoShape 10"/>
          <p:cNvSpPr>
            <a:spLocks noChangeArrowheads="1"/>
          </p:cNvSpPr>
          <p:nvPr/>
        </p:nvSpPr>
        <p:spPr bwMode="auto">
          <a:xfrm>
            <a:off x="2339975" y="5661025"/>
            <a:ext cx="4464050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ES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635375" y="5661025"/>
            <a:ext cx="792163" cy="819150"/>
            <a:chOff x="748" y="3158"/>
            <a:chExt cx="499" cy="516"/>
          </a:xfrm>
        </p:grpSpPr>
        <p:sp>
          <p:nvSpPr>
            <p:cNvPr id="26650" name="Oval 12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26651" name="Group 13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26652" name="Freeform 14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53" name="Freeform 15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54" name="Freeform 16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55" name="Freeform 17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56" name="Freeform 18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57" name="Freeform 19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58" name="Freeform 20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59" name="Freeform 21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60" name="Freeform 22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61" name="Freeform 23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62" name="Freeform 24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4787900" y="5673725"/>
            <a:ext cx="698500" cy="708025"/>
            <a:chOff x="4649" y="2750"/>
            <a:chExt cx="440" cy="446"/>
          </a:xfrm>
        </p:grpSpPr>
        <p:sp>
          <p:nvSpPr>
            <p:cNvPr id="26648" name="Oval 26">
              <a:hlinkHover r:id="" action="ppaction://noaction">
                <a:snd r:embed="rId4" name="click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49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2 w 21600"/>
                <a:gd name="T1" fmla="*/ 3 h 21600"/>
                <a:gd name="T2" fmla="*/ 2 w 21600"/>
                <a:gd name="T3" fmla="*/ 0 h 21600"/>
                <a:gd name="T4" fmla="*/ 0 w 21600"/>
                <a:gd name="T5" fmla="*/ 2 h 21600"/>
                <a:gd name="T6" fmla="*/ 5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632" name="Text Box 28"/>
          <p:cNvSpPr txBox="1">
            <a:spLocks noChangeArrowheads="1"/>
          </p:cNvSpPr>
          <p:nvPr/>
        </p:nvSpPr>
        <p:spPr bwMode="auto">
          <a:xfrm>
            <a:off x="2195513" y="101600"/>
            <a:ext cx="4897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ru-RU" sz="2800" b="1">
                <a:solidFill>
                  <a:schemeClr val="accent2"/>
                </a:solidFill>
                <a:latin typeface="Arial" panose="020B0604020202020204" pitchFamily="34" charset="0"/>
              </a:rPr>
              <a:t>HOROSCOPE</a:t>
            </a:r>
          </a:p>
        </p:txBody>
      </p:sp>
      <p:sp>
        <p:nvSpPr>
          <p:cNvPr id="24605" name="AutoShape 29"/>
          <p:cNvSpPr>
            <a:spLocks noChangeArrowheads="1"/>
          </p:cNvSpPr>
          <p:nvPr/>
        </p:nvSpPr>
        <p:spPr bwMode="auto">
          <a:xfrm>
            <a:off x="323850" y="260350"/>
            <a:ext cx="863600" cy="7921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4000" b="1">
                <a:solidFill>
                  <a:schemeClr val="accent2"/>
                </a:solidFill>
              </a:rPr>
              <a:t>5</a:t>
            </a:r>
          </a:p>
        </p:txBody>
      </p:sp>
      <p:pic>
        <p:nvPicPr>
          <p:cNvPr id="26636" name="Picture 30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661025"/>
            <a:ext cx="7889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31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661025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50"/>
          <p:cNvGrpSpPr>
            <a:grpSpLocks/>
          </p:cNvGrpSpPr>
          <p:nvPr/>
        </p:nvGrpSpPr>
        <p:grpSpPr bwMode="auto">
          <a:xfrm>
            <a:off x="1619250" y="3429000"/>
            <a:ext cx="5976938" cy="2019300"/>
            <a:chOff x="1020" y="2160"/>
            <a:chExt cx="3765" cy="1272"/>
          </a:xfrm>
        </p:grpSpPr>
        <p:grpSp>
          <p:nvGrpSpPr>
            <p:cNvPr id="26640" name="Group 47"/>
            <p:cNvGrpSpPr>
              <a:grpSpLocks/>
            </p:cNvGrpSpPr>
            <p:nvPr/>
          </p:nvGrpSpPr>
          <p:grpSpPr bwMode="auto">
            <a:xfrm>
              <a:off x="1065" y="2160"/>
              <a:ext cx="3629" cy="846"/>
              <a:chOff x="1298" y="1994"/>
              <a:chExt cx="3025" cy="761"/>
            </a:xfrm>
          </p:grpSpPr>
          <p:sp>
            <p:nvSpPr>
              <p:cNvPr id="26642" name="Freeform 41"/>
              <p:cNvSpPr>
                <a:spLocks/>
              </p:cNvSpPr>
              <p:nvPr/>
            </p:nvSpPr>
            <p:spPr bwMode="auto">
              <a:xfrm>
                <a:off x="1298" y="1994"/>
                <a:ext cx="465" cy="701"/>
              </a:xfrm>
              <a:custGeom>
                <a:avLst/>
                <a:gdLst>
                  <a:gd name="T0" fmla="*/ 463 w 465"/>
                  <a:gd name="T1" fmla="*/ 221 h 701"/>
                  <a:gd name="T2" fmla="*/ 454 w 465"/>
                  <a:gd name="T3" fmla="*/ 224 h 701"/>
                  <a:gd name="T4" fmla="*/ 446 w 465"/>
                  <a:gd name="T5" fmla="*/ 219 h 701"/>
                  <a:gd name="T6" fmla="*/ 438 w 465"/>
                  <a:gd name="T7" fmla="*/ 210 h 701"/>
                  <a:gd name="T8" fmla="*/ 427 w 465"/>
                  <a:gd name="T9" fmla="*/ 208 h 701"/>
                  <a:gd name="T10" fmla="*/ 419 w 465"/>
                  <a:gd name="T11" fmla="*/ 208 h 701"/>
                  <a:gd name="T12" fmla="*/ 406 w 465"/>
                  <a:gd name="T13" fmla="*/ 213 h 701"/>
                  <a:gd name="T14" fmla="*/ 390 w 465"/>
                  <a:gd name="T15" fmla="*/ 219 h 701"/>
                  <a:gd name="T16" fmla="*/ 371 w 465"/>
                  <a:gd name="T17" fmla="*/ 230 h 701"/>
                  <a:gd name="T18" fmla="*/ 341 w 465"/>
                  <a:gd name="T19" fmla="*/ 243 h 701"/>
                  <a:gd name="T20" fmla="*/ 314 w 465"/>
                  <a:gd name="T21" fmla="*/ 252 h 701"/>
                  <a:gd name="T22" fmla="*/ 314 w 465"/>
                  <a:gd name="T23" fmla="*/ 599 h 701"/>
                  <a:gd name="T24" fmla="*/ 314 w 465"/>
                  <a:gd name="T25" fmla="*/ 616 h 701"/>
                  <a:gd name="T26" fmla="*/ 319 w 465"/>
                  <a:gd name="T27" fmla="*/ 629 h 701"/>
                  <a:gd name="T28" fmla="*/ 322 w 465"/>
                  <a:gd name="T29" fmla="*/ 635 h 701"/>
                  <a:gd name="T30" fmla="*/ 327 w 465"/>
                  <a:gd name="T31" fmla="*/ 649 h 701"/>
                  <a:gd name="T32" fmla="*/ 325 w 465"/>
                  <a:gd name="T33" fmla="*/ 665 h 701"/>
                  <a:gd name="T34" fmla="*/ 314 w 465"/>
                  <a:gd name="T35" fmla="*/ 681 h 701"/>
                  <a:gd name="T36" fmla="*/ 298 w 465"/>
                  <a:gd name="T37" fmla="*/ 695 h 701"/>
                  <a:gd name="T38" fmla="*/ 276 w 465"/>
                  <a:gd name="T39" fmla="*/ 701 h 701"/>
                  <a:gd name="T40" fmla="*/ 254 w 465"/>
                  <a:gd name="T41" fmla="*/ 695 h 701"/>
                  <a:gd name="T42" fmla="*/ 238 w 465"/>
                  <a:gd name="T43" fmla="*/ 681 h 701"/>
                  <a:gd name="T44" fmla="*/ 230 w 465"/>
                  <a:gd name="T45" fmla="*/ 665 h 701"/>
                  <a:gd name="T46" fmla="*/ 227 w 465"/>
                  <a:gd name="T47" fmla="*/ 643 h 701"/>
                  <a:gd name="T48" fmla="*/ 227 w 465"/>
                  <a:gd name="T49" fmla="*/ 635 h 701"/>
                  <a:gd name="T50" fmla="*/ 230 w 465"/>
                  <a:gd name="T51" fmla="*/ 621 h 701"/>
                  <a:gd name="T52" fmla="*/ 233 w 465"/>
                  <a:gd name="T53" fmla="*/ 594 h 701"/>
                  <a:gd name="T54" fmla="*/ 233 w 465"/>
                  <a:gd name="T55" fmla="*/ 268 h 701"/>
                  <a:gd name="T56" fmla="*/ 200 w 465"/>
                  <a:gd name="T57" fmla="*/ 265 h 701"/>
                  <a:gd name="T58" fmla="*/ 160 w 465"/>
                  <a:gd name="T59" fmla="*/ 257 h 701"/>
                  <a:gd name="T60" fmla="*/ 138 w 465"/>
                  <a:gd name="T61" fmla="*/ 252 h 701"/>
                  <a:gd name="T62" fmla="*/ 122 w 465"/>
                  <a:gd name="T63" fmla="*/ 246 h 701"/>
                  <a:gd name="T64" fmla="*/ 109 w 465"/>
                  <a:gd name="T65" fmla="*/ 241 h 701"/>
                  <a:gd name="T66" fmla="*/ 98 w 465"/>
                  <a:gd name="T67" fmla="*/ 232 h 701"/>
                  <a:gd name="T68" fmla="*/ 60 w 465"/>
                  <a:gd name="T69" fmla="*/ 205 h 701"/>
                  <a:gd name="T70" fmla="*/ 30 w 465"/>
                  <a:gd name="T71" fmla="*/ 172 h 701"/>
                  <a:gd name="T72" fmla="*/ 11 w 465"/>
                  <a:gd name="T73" fmla="*/ 134 h 701"/>
                  <a:gd name="T74" fmla="*/ 0 w 465"/>
                  <a:gd name="T75" fmla="*/ 93 h 701"/>
                  <a:gd name="T76" fmla="*/ 25 w 465"/>
                  <a:gd name="T77" fmla="*/ 104 h 701"/>
                  <a:gd name="T78" fmla="*/ 52 w 465"/>
                  <a:gd name="T79" fmla="*/ 112 h 701"/>
                  <a:gd name="T80" fmla="*/ 81 w 465"/>
                  <a:gd name="T81" fmla="*/ 117 h 701"/>
                  <a:gd name="T82" fmla="*/ 114 w 465"/>
                  <a:gd name="T83" fmla="*/ 120 h 701"/>
                  <a:gd name="T84" fmla="*/ 141 w 465"/>
                  <a:gd name="T85" fmla="*/ 120 h 701"/>
                  <a:gd name="T86" fmla="*/ 171 w 465"/>
                  <a:gd name="T87" fmla="*/ 117 h 701"/>
                  <a:gd name="T88" fmla="*/ 236 w 465"/>
                  <a:gd name="T89" fmla="*/ 104 h 701"/>
                  <a:gd name="T90" fmla="*/ 281 w 465"/>
                  <a:gd name="T91" fmla="*/ 87 h 701"/>
                  <a:gd name="T92" fmla="*/ 317 w 465"/>
                  <a:gd name="T93" fmla="*/ 74 h 701"/>
                  <a:gd name="T94" fmla="*/ 349 w 465"/>
                  <a:gd name="T95" fmla="*/ 54 h 701"/>
                  <a:gd name="T96" fmla="*/ 371 w 465"/>
                  <a:gd name="T97" fmla="*/ 35 h 701"/>
                  <a:gd name="T98" fmla="*/ 379 w 465"/>
                  <a:gd name="T99" fmla="*/ 30 h 701"/>
                  <a:gd name="T100" fmla="*/ 390 w 465"/>
                  <a:gd name="T101" fmla="*/ 11 h 701"/>
                  <a:gd name="T102" fmla="*/ 400 w 465"/>
                  <a:gd name="T103" fmla="*/ 2 h 701"/>
                  <a:gd name="T104" fmla="*/ 409 w 465"/>
                  <a:gd name="T105" fmla="*/ 0 h 701"/>
                  <a:gd name="T106" fmla="*/ 414 w 465"/>
                  <a:gd name="T107" fmla="*/ 2 h 701"/>
                  <a:gd name="T108" fmla="*/ 417 w 465"/>
                  <a:gd name="T109" fmla="*/ 11 h 701"/>
                  <a:gd name="T110" fmla="*/ 419 w 465"/>
                  <a:gd name="T111" fmla="*/ 30 h 701"/>
                  <a:gd name="T112" fmla="*/ 433 w 465"/>
                  <a:gd name="T113" fmla="*/ 109 h 701"/>
                  <a:gd name="T114" fmla="*/ 444 w 465"/>
                  <a:gd name="T115" fmla="*/ 156 h 701"/>
                  <a:gd name="T116" fmla="*/ 460 w 465"/>
                  <a:gd name="T117" fmla="*/ 200 h 701"/>
                  <a:gd name="T118" fmla="*/ 465 w 465"/>
                  <a:gd name="T119" fmla="*/ 213 h 701"/>
                  <a:gd name="T120" fmla="*/ 463 w 465"/>
                  <a:gd name="T121" fmla="*/ 221 h 70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65" h="701">
                    <a:moveTo>
                      <a:pt x="463" y="221"/>
                    </a:moveTo>
                    <a:lnTo>
                      <a:pt x="454" y="224"/>
                    </a:lnTo>
                    <a:lnTo>
                      <a:pt x="446" y="219"/>
                    </a:lnTo>
                    <a:lnTo>
                      <a:pt x="438" y="210"/>
                    </a:lnTo>
                    <a:lnTo>
                      <a:pt x="427" y="208"/>
                    </a:lnTo>
                    <a:lnTo>
                      <a:pt x="419" y="208"/>
                    </a:lnTo>
                    <a:lnTo>
                      <a:pt x="406" y="213"/>
                    </a:lnTo>
                    <a:lnTo>
                      <a:pt x="390" y="219"/>
                    </a:lnTo>
                    <a:lnTo>
                      <a:pt x="371" y="230"/>
                    </a:lnTo>
                    <a:lnTo>
                      <a:pt x="341" y="243"/>
                    </a:lnTo>
                    <a:lnTo>
                      <a:pt x="314" y="252"/>
                    </a:lnTo>
                    <a:lnTo>
                      <a:pt x="314" y="599"/>
                    </a:lnTo>
                    <a:lnTo>
                      <a:pt x="314" y="616"/>
                    </a:lnTo>
                    <a:lnTo>
                      <a:pt x="319" y="629"/>
                    </a:lnTo>
                    <a:lnTo>
                      <a:pt x="322" y="635"/>
                    </a:lnTo>
                    <a:lnTo>
                      <a:pt x="327" y="649"/>
                    </a:lnTo>
                    <a:lnTo>
                      <a:pt x="325" y="665"/>
                    </a:lnTo>
                    <a:lnTo>
                      <a:pt x="314" y="681"/>
                    </a:lnTo>
                    <a:lnTo>
                      <a:pt x="298" y="695"/>
                    </a:lnTo>
                    <a:lnTo>
                      <a:pt x="276" y="701"/>
                    </a:lnTo>
                    <a:lnTo>
                      <a:pt x="254" y="695"/>
                    </a:lnTo>
                    <a:lnTo>
                      <a:pt x="238" y="681"/>
                    </a:lnTo>
                    <a:lnTo>
                      <a:pt x="230" y="665"/>
                    </a:lnTo>
                    <a:lnTo>
                      <a:pt x="227" y="643"/>
                    </a:lnTo>
                    <a:lnTo>
                      <a:pt x="227" y="635"/>
                    </a:lnTo>
                    <a:lnTo>
                      <a:pt x="230" y="621"/>
                    </a:lnTo>
                    <a:lnTo>
                      <a:pt x="233" y="594"/>
                    </a:lnTo>
                    <a:lnTo>
                      <a:pt x="233" y="268"/>
                    </a:lnTo>
                    <a:lnTo>
                      <a:pt x="200" y="265"/>
                    </a:lnTo>
                    <a:lnTo>
                      <a:pt x="160" y="257"/>
                    </a:lnTo>
                    <a:lnTo>
                      <a:pt x="138" y="252"/>
                    </a:lnTo>
                    <a:lnTo>
                      <a:pt x="122" y="246"/>
                    </a:lnTo>
                    <a:lnTo>
                      <a:pt x="109" y="241"/>
                    </a:lnTo>
                    <a:lnTo>
                      <a:pt x="98" y="232"/>
                    </a:lnTo>
                    <a:lnTo>
                      <a:pt x="60" y="205"/>
                    </a:lnTo>
                    <a:lnTo>
                      <a:pt x="30" y="172"/>
                    </a:lnTo>
                    <a:lnTo>
                      <a:pt x="11" y="134"/>
                    </a:lnTo>
                    <a:lnTo>
                      <a:pt x="0" y="93"/>
                    </a:lnTo>
                    <a:lnTo>
                      <a:pt x="25" y="104"/>
                    </a:lnTo>
                    <a:lnTo>
                      <a:pt x="52" y="112"/>
                    </a:lnTo>
                    <a:lnTo>
                      <a:pt x="81" y="117"/>
                    </a:lnTo>
                    <a:lnTo>
                      <a:pt x="114" y="120"/>
                    </a:lnTo>
                    <a:lnTo>
                      <a:pt x="141" y="120"/>
                    </a:lnTo>
                    <a:lnTo>
                      <a:pt x="171" y="117"/>
                    </a:lnTo>
                    <a:lnTo>
                      <a:pt x="236" y="104"/>
                    </a:lnTo>
                    <a:lnTo>
                      <a:pt x="281" y="87"/>
                    </a:lnTo>
                    <a:lnTo>
                      <a:pt x="317" y="74"/>
                    </a:lnTo>
                    <a:lnTo>
                      <a:pt x="349" y="54"/>
                    </a:lnTo>
                    <a:lnTo>
                      <a:pt x="371" y="35"/>
                    </a:lnTo>
                    <a:lnTo>
                      <a:pt x="379" y="30"/>
                    </a:lnTo>
                    <a:lnTo>
                      <a:pt x="390" y="11"/>
                    </a:lnTo>
                    <a:lnTo>
                      <a:pt x="400" y="2"/>
                    </a:lnTo>
                    <a:lnTo>
                      <a:pt x="409" y="0"/>
                    </a:lnTo>
                    <a:lnTo>
                      <a:pt x="414" y="2"/>
                    </a:lnTo>
                    <a:lnTo>
                      <a:pt x="417" y="11"/>
                    </a:lnTo>
                    <a:lnTo>
                      <a:pt x="419" y="30"/>
                    </a:lnTo>
                    <a:lnTo>
                      <a:pt x="433" y="109"/>
                    </a:lnTo>
                    <a:lnTo>
                      <a:pt x="444" y="156"/>
                    </a:lnTo>
                    <a:lnTo>
                      <a:pt x="460" y="200"/>
                    </a:lnTo>
                    <a:lnTo>
                      <a:pt x="465" y="213"/>
                    </a:lnTo>
                    <a:lnTo>
                      <a:pt x="463" y="22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lin ang="5400000" scaled="1"/>
              </a:gra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3" name="Freeform 42"/>
              <p:cNvSpPr>
                <a:spLocks noEditPoints="1"/>
              </p:cNvSpPr>
              <p:nvPr/>
            </p:nvSpPr>
            <p:spPr bwMode="auto">
              <a:xfrm>
                <a:off x="1720" y="1994"/>
                <a:ext cx="557" cy="703"/>
              </a:xfrm>
              <a:custGeom>
                <a:avLst/>
                <a:gdLst>
                  <a:gd name="T0" fmla="*/ 433 w 557"/>
                  <a:gd name="T1" fmla="*/ 131 h 703"/>
                  <a:gd name="T2" fmla="*/ 403 w 557"/>
                  <a:gd name="T3" fmla="*/ 68 h 703"/>
                  <a:gd name="T4" fmla="*/ 362 w 557"/>
                  <a:gd name="T5" fmla="*/ 24 h 703"/>
                  <a:gd name="T6" fmla="*/ 311 w 557"/>
                  <a:gd name="T7" fmla="*/ 2 h 703"/>
                  <a:gd name="T8" fmla="*/ 241 w 557"/>
                  <a:gd name="T9" fmla="*/ 5 h 703"/>
                  <a:gd name="T10" fmla="*/ 178 w 557"/>
                  <a:gd name="T11" fmla="*/ 33 h 703"/>
                  <a:gd name="T12" fmla="*/ 143 w 557"/>
                  <a:gd name="T13" fmla="*/ 79 h 703"/>
                  <a:gd name="T14" fmla="*/ 122 w 557"/>
                  <a:gd name="T15" fmla="*/ 148 h 703"/>
                  <a:gd name="T16" fmla="*/ 3 w 557"/>
                  <a:gd name="T17" fmla="*/ 643 h 703"/>
                  <a:gd name="T18" fmla="*/ 0 w 557"/>
                  <a:gd name="T19" fmla="*/ 668 h 703"/>
                  <a:gd name="T20" fmla="*/ 8 w 557"/>
                  <a:gd name="T21" fmla="*/ 690 h 703"/>
                  <a:gd name="T22" fmla="*/ 27 w 557"/>
                  <a:gd name="T23" fmla="*/ 701 h 703"/>
                  <a:gd name="T24" fmla="*/ 51 w 557"/>
                  <a:gd name="T25" fmla="*/ 701 h 703"/>
                  <a:gd name="T26" fmla="*/ 73 w 557"/>
                  <a:gd name="T27" fmla="*/ 679 h 703"/>
                  <a:gd name="T28" fmla="*/ 97 w 557"/>
                  <a:gd name="T29" fmla="*/ 583 h 703"/>
                  <a:gd name="T30" fmla="*/ 114 w 557"/>
                  <a:gd name="T31" fmla="*/ 547 h 703"/>
                  <a:gd name="T32" fmla="*/ 143 w 557"/>
                  <a:gd name="T33" fmla="*/ 528 h 703"/>
                  <a:gd name="T34" fmla="*/ 200 w 557"/>
                  <a:gd name="T35" fmla="*/ 520 h 703"/>
                  <a:gd name="T36" fmla="*/ 397 w 557"/>
                  <a:gd name="T37" fmla="*/ 520 h 703"/>
                  <a:gd name="T38" fmla="*/ 427 w 557"/>
                  <a:gd name="T39" fmla="*/ 528 h 703"/>
                  <a:gd name="T40" fmla="*/ 449 w 557"/>
                  <a:gd name="T41" fmla="*/ 547 h 703"/>
                  <a:gd name="T42" fmla="*/ 460 w 557"/>
                  <a:gd name="T43" fmla="*/ 572 h 703"/>
                  <a:gd name="T44" fmla="*/ 481 w 557"/>
                  <a:gd name="T45" fmla="*/ 659 h 703"/>
                  <a:gd name="T46" fmla="*/ 495 w 557"/>
                  <a:gd name="T47" fmla="*/ 692 h 703"/>
                  <a:gd name="T48" fmla="*/ 519 w 557"/>
                  <a:gd name="T49" fmla="*/ 703 h 703"/>
                  <a:gd name="T50" fmla="*/ 543 w 557"/>
                  <a:gd name="T51" fmla="*/ 698 h 703"/>
                  <a:gd name="T52" fmla="*/ 557 w 557"/>
                  <a:gd name="T53" fmla="*/ 676 h 703"/>
                  <a:gd name="T54" fmla="*/ 557 w 557"/>
                  <a:gd name="T55" fmla="*/ 638 h 703"/>
                  <a:gd name="T56" fmla="*/ 151 w 557"/>
                  <a:gd name="T57" fmla="*/ 356 h 703"/>
                  <a:gd name="T58" fmla="*/ 165 w 557"/>
                  <a:gd name="T59" fmla="*/ 304 h 703"/>
                  <a:gd name="T60" fmla="*/ 187 w 557"/>
                  <a:gd name="T61" fmla="*/ 263 h 703"/>
                  <a:gd name="T62" fmla="*/ 224 w 557"/>
                  <a:gd name="T63" fmla="*/ 230 h 703"/>
                  <a:gd name="T64" fmla="*/ 281 w 557"/>
                  <a:gd name="T65" fmla="*/ 216 h 703"/>
                  <a:gd name="T66" fmla="*/ 335 w 557"/>
                  <a:gd name="T67" fmla="*/ 230 h 703"/>
                  <a:gd name="T68" fmla="*/ 376 w 557"/>
                  <a:gd name="T69" fmla="*/ 263 h 703"/>
                  <a:gd name="T70" fmla="*/ 395 w 557"/>
                  <a:gd name="T71" fmla="*/ 298 h 703"/>
                  <a:gd name="T72" fmla="*/ 411 w 557"/>
                  <a:gd name="T73" fmla="*/ 356 h 70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57" h="703">
                    <a:moveTo>
                      <a:pt x="446" y="172"/>
                    </a:moveTo>
                    <a:lnTo>
                      <a:pt x="433" y="131"/>
                    </a:lnTo>
                    <a:lnTo>
                      <a:pt x="419" y="98"/>
                    </a:lnTo>
                    <a:lnTo>
                      <a:pt x="403" y="68"/>
                    </a:lnTo>
                    <a:lnTo>
                      <a:pt x="384" y="43"/>
                    </a:lnTo>
                    <a:lnTo>
                      <a:pt x="362" y="24"/>
                    </a:lnTo>
                    <a:lnTo>
                      <a:pt x="338" y="11"/>
                    </a:lnTo>
                    <a:lnTo>
                      <a:pt x="311" y="2"/>
                    </a:lnTo>
                    <a:lnTo>
                      <a:pt x="281" y="0"/>
                    </a:lnTo>
                    <a:lnTo>
                      <a:pt x="241" y="5"/>
                    </a:lnTo>
                    <a:lnTo>
                      <a:pt x="205" y="16"/>
                    </a:lnTo>
                    <a:lnTo>
                      <a:pt x="178" y="33"/>
                    </a:lnTo>
                    <a:lnTo>
                      <a:pt x="154" y="60"/>
                    </a:lnTo>
                    <a:lnTo>
                      <a:pt x="143" y="79"/>
                    </a:lnTo>
                    <a:lnTo>
                      <a:pt x="132" y="109"/>
                    </a:lnTo>
                    <a:lnTo>
                      <a:pt x="122" y="148"/>
                    </a:lnTo>
                    <a:lnTo>
                      <a:pt x="108" y="194"/>
                    </a:lnTo>
                    <a:lnTo>
                      <a:pt x="3" y="643"/>
                    </a:lnTo>
                    <a:lnTo>
                      <a:pt x="0" y="657"/>
                    </a:lnTo>
                    <a:lnTo>
                      <a:pt x="0" y="668"/>
                    </a:lnTo>
                    <a:lnTo>
                      <a:pt x="3" y="679"/>
                    </a:lnTo>
                    <a:lnTo>
                      <a:pt x="8" y="690"/>
                    </a:lnTo>
                    <a:lnTo>
                      <a:pt x="16" y="695"/>
                    </a:lnTo>
                    <a:lnTo>
                      <a:pt x="27" y="701"/>
                    </a:lnTo>
                    <a:lnTo>
                      <a:pt x="38" y="703"/>
                    </a:lnTo>
                    <a:lnTo>
                      <a:pt x="51" y="701"/>
                    </a:lnTo>
                    <a:lnTo>
                      <a:pt x="65" y="692"/>
                    </a:lnTo>
                    <a:lnTo>
                      <a:pt x="73" y="679"/>
                    </a:lnTo>
                    <a:lnTo>
                      <a:pt x="81" y="659"/>
                    </a:lnTo>
                    <a:lnTo>
                      <a:pt x="97" y="583"/>
                    </a:lnTo>
                    <a:lnTo>
                      <a:pt x="103" y="564"/>
                    </a:lnTo>
                    <a:lnTo>
                      <a:pt x="114" y="547"/>
                    </a:lnTo>
                    <a:lnTo>
                      <a:pt x="127" y="536"/>
                    </a:lnTo>
                    <a:lnTo>
                      <a:pt x="143" y="528"/>
                    </a:lnTo>
                    <a:lnTo>
                      <a:pt x="170" y="523"/>
                    </a:lnTo>
                    <a:lnTo>
                      <a:pt x="200" y="520"/>
                    </a:lnTo>
                    <a:lnTo>
                      <a:pt x="378" y="520"/>
                    </a:lnTo>
                    <a:lnTo>
                      <a:pt x="397" y="520"/>
                    </a:lnTo>
                    <a:lnTo>
                      <a:pt x="414" y="523"/>
                    </a:lnTo>
                    <a:lnTo>
                      <a:pt x="427" y="528"/>
                    </a:lnTo>
                    <a:lnTo>
                      <a:pt x="438" y="536"/>
                    </a:lnTo>
                    <a:lnTo>
                      <a:pt x="449" y="547"/>
                    </a:lnTo>
                    <a:lnTo>
                      <a:pt x="454" y="558"/>
                    </a:lnTo>
                    <a:lnTo>
                      <a:pt x="460" y="572"/>
                    </a:lnTo>
                    <a:lnTo>
                      <a:pt x="465" y="591"/>
                    </a:lnTo>
                    <a:lnTo>
                      <a:pt x="481" y="659"/>
                    </a:lnTo>
                    <a:lnTo>
                      <a:pt x="487" y="679"/>
                    </a:lnTo>
                    <a:lnTo>
                      <a:pt x="495" y="692"/>
                    </a:lnTo>
                    <a:lnTo>
                      <a:pt x="505" y="701"/>
                    </a:lnTo>
                    <a:lnTo>
                      <a:pt x="519" y="703"/>
                    </a:lnTo>
                    <a:lnTo>
                      <a:pt x="533" y="701"/>
                    </a:lnTo>
                    <a:lnTo>
                      <a:pt x="543" y="698"/>
                    </a:lnTo>
                    <a:lnTo>
                      <a:pt x="551" y="687"/>
                    </a:lnTo>
                    <a:lnTo>
                      <a:pt x="557" y="676"/>
                    </a:lnTo>
                    <a:lnTo>
                      <a:pt x="557" y="659"/>
                    </a:lnTo>
                    <a:lnTo>
                      <a:pt x="557" y="638"/>
                    </a:lnTo>
                    <a:lnTo>
                      <a:pt x="446" y="172"/>
                    </a:lnTo>
                    <a:close/>
                    <a:moveTo>
                      <a:pt x="151" y="356"/>
                    </a:moveTo>
                    <a:lnTo>
                      <a:pt x="157" y="328"/>
                    </a:lnTo>
                    <a:lnTo>
                      <a:pt x="165" y="304"/>
                    </a:lnTo>
                    <a:lnTo>
                      <a:pt x="173" y="282"/>
                    </a:lnTo>
                    <a:lnTo>
                      <a:pt x="187" y="263"/>
                    </a:lnTo>
                    <a:lnTo>
                      <a:pt x="203" y="243"/>
                    </a:lnTo>
                    <a:lnTo>
                      <a:pt x="224" y="230"/>
                    </a:lnTo>
                    <a:lnTo>
                      <a:pt x="251" y="221"/>
                    </a:lnTo>
                    <a:lnTo>
                      <a:pt x="281" y="216"/>
                    </a:lnTo>
                    <a:lnTo>
                      <a:pt x="311" y="221"/>
                    </a:lnTo>
                    <a:lnTo>
                      <a:pt x="335" y="230"/>
                    </a:lnTo>
                    <a:lnTo>
                      <a:pt x="357" y="243"/>
                    </a:lnTo>
                    <a:lnTo>
                      <a:pt x="376" y="263"/>
                    </a:lnTo>
                    <a:lnTo>
                      <a:pt x="384" y="279"/>
                    </a:lnTo>
                    <a:lnTo>
                      <a:pt x="395" y="298"/>
                    </a:lnTo>
                    <a:lnTo>
                      <a:pt x="403" y="325"/>
                    </a:lnTo>
                    <a:lnTo>
                      <a:pt x="411" y="356"/>
                    </a:lnTo>
                    <a:lnTo>
                      <a:pt x="151" y="35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lin ang="5400000" scaled="1"/>
              </a:gra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4" name="Freeform 43"/>
              <p:cNvSpPr>
                <a:spLocks/>
              </p:cNvSpPr>
              <p:nvPr/>
            </p:nvSpPr>
            <p:spPr bwMode="auto">
              <a:xfrm>
                <a:off x="2290" y="1994"/>
                <a:ext cx="487" cy="701"/>
              </a:xfrm>
              <a:custGeom>
                <a:avLst/>
                <a:gdLst>
                  <a:gd name="T0" fmla="*/ 481 w 487"/>
                  <a:gd name="T1" fmla="*/ 421 h 701"/>
                  <a:gd name="T2" fmla="*/ 444 w 487"/>
                  <a:gd name="T3" fmla="*/ 555 h 701"/>
                  <a:gd name="T4" fmla="*/ 390 w 487"/>
                  <a:gd name="T5" fmla="*/ 629 h 701"/>
                  <a:gd name="T6" fmla="*/ 349 w 487"/>
                  <a:gd name="T7" fmla="*/ 665 h 701"/>
                  <a:gd name="T8" fmla="*/ 308 w 487"/>
                  <a:gd name="T9" fmla="*/ 687 h 701"/>
                  <a:gd name="T10" fmla="*/ 265 w 487"/>
                  <a:gd name="T11" fmla="*/ 701 h 701"/>
                  <a:gd name="T12" fmla="*/ 219 w 487"/>
                  <a:gd name="T13" fmla="*/ 701 h 701"/>
                  <a:gd name="T14" fmla="*/ 173 w 487"/>
                  <a:gd name="T15" fmla="*/ 687 h 701"/>
                  <a:gd name="T16" fmla="*/ 135 w 487"/>
                  <a:gd name="T17" fmla="*/ 665 h 701"/>
                  <a:gd name="T18" fmla="*/ 98 w 487"/>
                  <a:gd name="T19" fmla="*/ 629 h 701"/>
                  <a:gd name="T20" fmla="*/ 60 w 487"/>
                  <a:gd name="T21" fmla="*/ 583 h 701"/>
                  <a:gd name="T22" fmla="*/ 30 w 487"/>
                  <a:gd name="T23" fmla="*/ 528 h 701"/>
                  <a:gd name="T24" fmla="*/ 11 w 487"/>
                  <a:gd name="T25" fmla="*/ 460 h 701"/>
                  <a:gd name="T26" fmla="*/ 0 w 487"/>
                  <a:gd name="T27" fmla="*/ 380 h 701"/>
                  <a:gd name="T28" fmla="*/ 3 w 487"/>
                  <a:gd name="T29" fmla="*/ 271 h 701"/>
                  <a:gd name="T30" fmla="*/ 25 w 487"/>
                  <a:gd name="T31" fmla="*/ 183 h 701"/>
                  <a:gd name="T32" fmla="*/ 44 w 487"/>
                  <a:gd name="T33" fmla="*/ 126 h 701"/>
                  <a:gd name="T34" fmla="*/ 73 w 487"/>
                  <a:gd name="T35" fmla="*/ 49 h 701"/>
                  <a:gd name="T36" fmla="*/ 106 w 487"/>
                  <a:gd name="T37" fmla="*/ 5 h 701"/>
                  <a:gd name="T38" fmla="*/ 135 w 487"/>
                  <a:gd name="T39" fmla="*/ 2 h 701"/>
                  <a:gd name="T40" fmla="*/ 146 w 487"/>
                  <a:gd name="T41" fmla="*/ 24 h 701"/>
                  <a:gd name="T42" fmla="*/ 138 w 487"/>
                  <a:gd name="T43" fmla="*/ 54 h 701"/>
                  <a:gd name="T44" fmla="*/ 117 w 487"/>
                  <a:gd name="T45" fmla="*/ 109 h 701"/>
                  <a:gd name="T46" fmla="*/ 92 w 487"/>
                  <a:gd name="T47" fmla="*/ 172 h 701"/>
                  <a:gd name="T48" fmla="*/ 79 w 487"/>
                  <a:gd name="T49" fmla="*/ 265 h 701"/>
                  <a:gd name="T50" fmla="*/ 90 w 487"/>
                  <a:gd name="T51" fmla="*/ 342 h 701"/>
                  <a:gd name="T52" fmla="*/ 122 w 487"/>
                  <a:gd name="T53" fmla="*/ 405 h 701"/>
                  <a:gd name="T54" fmla="*/ 176 w 487"/>
                  <a:gd name="T55" fmla="*/ 451 h 701"/>
                  <a:gd name="T56" fmla="*/ 246 w 487"/>
                  <a:gd name="T57" fmla="*/ 465 h 701"/>
                  <a:gd name="T58" fmla="*/ 317 w 487"/>
                  <a:gd name="T59" fmla="*/ 451 h 701"/>
                  <a:gd name="T60" fmla="*/ 368 w 487"/>
                  <a:gd name="T61" fmla="*/ 408 h 701"/>
                  <a:gd name="T62" fmla="*/ 403 w 487"/>
                  <a:gd name="T63" fmla="*/ 312 h 701"/>
                  <a:gd name="T64" fmla="*/ 403 w 487"/>
                  <a:gd name="T65" fmla="*/ 230 h 701"/>
                  <a:gd name="T66" fmla="*/ 387 w 487"/>
                  <a:gd name="T67" fmla="*/ 148 h 701"/>
                  <a:gd name="T68" fmla="*/ 357 w 487"/>
                  <a:gd name="T69" fmla="*/ 79 h 701"/>
                  <a:gd name="T70" fmla="*/ 344 w 487"/>
                  <a:gd name="T71" fmla="*/ 38 h 701"/>
                  <a:gd name="T72" fmla="*/ 344 w 487"/>
                  <a:gd name="T73" fmla="*/ 13 h 701"/>
                  <a:gd name="T74" fmla="*/ 365 w 487"/>
                  <a:gd name="T75" fmla="*/ 0 h 701"/>
                  <a:gd name="T76" fmla="*/ 398 w 487"/>
                  <a:gd name="T77" fmla="*/ 22 h 701"/>
                  <a:gd name="T78" fmla="*/ 427 w 487"/>
                  <a:gd name="T79" fmla="*/ 85 h 701"/>
                  <a:gd name="T80" fmla="*/ 454 w 487"/>
                  <a:gd name="T81" fmla="*/ 158 h 701"/>
                  <a:gd name="T82" fmla="*/ 468 w 487"/>
                  <a:gd name="T83" fmla="*/ 202 h 701"/>
                  <a:gd name="T84" fmla="*/ 487 w 487"/>
                  <a:gd name="T85" fmla="*/ 339 h 70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487" h="701">
                    <a:moveTo>
                      <a:pt x="487" y="339"/>
                    </a:moveTo>
                    <a:lnTo>
                      <a:pt x="481" y="421"/>
                    </a:lnTo>
                    <a:lnTo>
                      <a:pt x="468" y="495"/>
                    </a:lnTo>
                    <a:lnTo>
                      <a:pt x="444" y="555"/>
                    </a:lnTo>
                    <a:lnTo>
                      <a:pt x="408" y="607"/>
                    </a:lnTo>
                    <a:lnTo>
                      <a:pt x="390" y="629"/>
                    </a:lnTo>
                    <a:lnTo>
                      <a:pt x="368" y="649"/>
                    </a:lnTo>
                    <a:lnTo>
                      <a:pt x="349" y="665"/>
                    </a:lnTo>
                    <a:lnTo>
                      <a:pt x="327" y="679"/>
                    </a:lnTo>
                    <a:lnTo>
                      <a:pt x="308" y="687"/>
                    </a:lnTo>
                    <a:lnTo>
                      <a:pt x="287" y="695"/>
                    </a:lnTo>
                    <a:lnTo>
                      <a:pt x="265" y="701"/>
                    </a:lnTo>
                    <a:lnTo>
                      <a:pt x="244" y="701"/>
                    </a:lnTo>
                    <a:lnTo>
                      <a:pt x="219" y="701"/>
                    </a:lnTo>
                    <a:lnTo>
                      <a:pt x="195" y="695"/>
                    </a:lnTo>
                    <a:lnTo>
                      <a:pt x="173" y="687"/>
                    </a:lnTo>
                    <a:lnTo>
                      <a:pt x="152" y="676"/>
                    </a:lnTo>
                    <a:lnTo>
                      <a:pt x="135" y="665"/>
                    </a:lnTo>
                    <a:lnTo>
                      <a:pt x="117" y="649"/>
                    </a:lnTo>
                    <a:lnTo>
                      <a:pt x="98" y="629"/>
                    </a:lnTo>
                    <a:lnTo>
                      <a:pt x="79" y="607"/>
                    </a:lnTo>
                    <a:lnTo>
                      <a:pt x="60" y="583"/>
                    </a:lnTo>
                    <a:lnTo>
                      <a:pt x="44" y="558"/>
                    </a:lnTo>
                    <a:lnTo>
                      <a:pt x="30" y="528"/>
                    </a:lnTo>
                    <a:lnTo>
                      <a:pt x="19" y="495"/>
                    </a:lnTo>
                    <a:lnTo>
                      <a:pt x="11" y="460"/>
                    </a:lnTo>
                    <a:lnTo>
                      <a:pt x="3" y="421"/>
                    </a:lnTo>
                    <a:lnTo>
                      <a:pt x="0" y="380"/>
                    </a:lnTo>
                    <a:lnTo>
                      <a:pt x="0" y="339"/>
                    </a:lnTo>
                    <a:lnTo>
                      <a:pt x="3" y="271"/>
                    </a:lnTo>
                    <a:lnTo>
                      <a:pt x="19" y="202"/>
                    </a:lnTo>
                    <a:lnTo>
                      <a:pt x="25" y="183"/>
                    </a:lnTo>
                    <a:lnTo>
                      <a:pt x="33" y="158"/>
                    </a:lnTo>
                    <a:lnTo>
                      <a:pt x="44" y="126"/>
                    </a:lnTo>
                    <a:lnTo>
                      <a:pt x="60" y="85"/>
                    </a:lnTo>
                    <a:lnTo>
                      <a:pt x="73" y="49"/>
                    </a:lnTo>
                    <a:lnTo>
                      <a:pt x="90" y="22"/>
                    </a:lnTo>
                    <a:lnTo>
                      <a:pt x="106" y="5"/>
                    </a:lnTo>
                    <a:lnTo>
                      <a:pt x="122" y="0"/>
                    </a:lnTo>
                    <a:lnTo>
                      <a:pt x="135" y="2"/>
                    </a:lnTo>
                    <a:lnTo>
                      <a:pt x="144" y="13"/>
                    </a:lnTo>
                    <a:lnTo>
                      <a:pt x="146" y="24"/>
                    </a:lnTo>
                    <a:lnTo>
                      <a:pt x="144" y="38"/>
                    </a:lnTo>
                    <a:lnTo>
                      <a:pt x="138" y="54"/>
                    </a:lnTo>
                    <a:lnTo>
                      <a:pt x="127" y="79"/>
                    </a:lnTo>
                    <a:lnTo>
                      <a:pt x="117" y="109"/>
                    </a:lnTo>
                    <a:lnTo>
                      <a:pt x="100" y="145"/>
                    </a:lnTo>
                    <a:lnTo>
                      <a:pt x="92" y="172"/>
                    </a:lnTo>
                    <a:lnTo>
                      <a:pt x="81" y="216"/>
                    </a:lnTo>
                    <a:lnTo>
                      <a:pt x="79" y="265"/>
                    </a:lnTo>
                    <a:lnTo>
                      <a:pt x="81" y="306"/>
                    </a:lnTo>
                    <a:lnTo>
                      <a:pt x="90" y="342"/>
                    </a:lnTo>
                    <a:lnTo>
                      <a:pt x="103" y="375"/>
                    </a:lnTo>
                    <a:lnTo>
                      <a:pt x="122" y="405"/>
                    </a:lnTo>
                    <a:lnTo>
                      <a:pt x="146" y="432"/>
                    </a:lnTo>
                    <a:lnTo>
                      <a:pt x="176" y="451"/>
                    </a:lnTo>
                    <a:lnTo>
                      <a:pt x="208" y="462"/>
                    </a:lnTo>
                    <a:lnTo>
                      <a:pt x="246" y="465"/>
                    </a:lnTo>
                    <a:lnTo>
                      <a:pt x="281" y="462"/>
                    </a:lnTo>
                    <a:lnTo>
                      <a:pt x="317" y="451"/>
                    </a:lnTo>
                    <a:lnTo>
                      <a:pt x="344" y="432"/>
                    </a:lnTo>
                    <a:lnTo>
                      <a:pt x="368" y="408"/>
                    </a:lnTo>
                    <a:lnTo>
                      <a:pt x="390" y="367"/>
                    </a:lnTo>
                    <a:lnTo>
                      <a:pt x="403" y="312"/>
                    </a:lnTo>
                    <a:lnTo>
                      <a:pt x="406" y="273"/>
                    </a:lnTo>
                    <a:lnTo>
                      <a:pt x="403" y="230"/>
                    </a:lnTo>
                    <a:lnTo>
                      <a:pt x="395" y="189"/>
                    </a:lnTo>
                    <a:lnTo>
                      <a:pt x="387" y="148"/>
                    </a:lnTo>
                    <a:lnTo>
                      <a:pt x="371" y="109"/>
                    </a:lnTo>
                    <a:lnTo>
                      <a:pt x="357" y="79"/>
                    </a:lnTo>
                    <a:lnTo>
                      <a:pt x="349" y="54"/>
                    </a:lnTo>
                    <a:lnTo>
                      <a:pt x="344" y="38"/>
                    </a:lnTo>
                    <a:lnTo>
                      <a:pt x="341" y="27"/>
                    </a:lnTo>
                    <a:lnTo>
                      <a:pt x="344" y="13"/>
                    </a:lnTo>
                    <a:lnTo>
                      <a:pt x="352" y="5"/>
                    </a:lnTo>
                    <a:lnTo>
                      <a:pt x="365" y="0"/>
                    </a:lnTo>
                    <a:lnTo>
                      <a:pt x="381" y="5"/>
                    </a:lnTo>
                    <a:lnTo>
                      <a:pt x="398" y="22"/>
                    </a:lnTo>
                    <a:lnTo>
                      <a:pt x="411" y="49"/>
                    </a:lnTo>
                    <a:lnTo>
                      <a:pt x="427" y="85"/>
                    </a:lnTo>
                    <a:lnTo>
                      <a:pt x="441" y="126"/>
                    </a:lnTo>
                    <a:lnTo>
                      <a:pt x="454" y="158"/>
                    </a:lnTo>
                    <a:lnTo>
                      <a:pt x="463" y="183"/>
                    </a:lnTo>
                    <a:lnTo>
                      <a:pt x="468" y="202"/>
                    </a:lnTo>
                    <a:lnTo>
                      <a:pt x="481" y="271"/>
                    </a:lnTo>
                    <a:lnTo>
                      <a:pt x="487" y="3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lin ang="5400000" scaled="1"/>
              </a:gra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5" name="Freeform 44"/>
              <p:cNvSpPr>
                <a:spLocks noEditPoints="1"/>
              </p:cNvSpPr>
              <p:nvPr/>
            </p:nvSpPr>
            <p:spPr bwMode="auto">
              <a:xfrm>
                <a:off x="2809" y="1996"/>
                <a:ext cx="476" cy="759"/>
              </a:xfrm>
              <a:custGeom>
                <a:avLst/>
                <a:gdLst>
                  <a:gd name="T0" fmla="*/ 457 w 476"/>
                  <a:gd name="T1" fmla="*/ 540 h 759"/>
                  <a:gd name="T2" fmla="*/ 403 w 476"/>
                  <a:gd name="T3" fmla="*/ 422 h 759"/>
                  <a:gd name="T4" fmla="*/ 341 w 476"/>
                  <a:gd name="T5" fmla="*/ 354 h 759"/>
                  <a:gd name="T6" fmla="*/ 365 w 476"/>
                  <a:gd name="T7" fmla="*/ 326 h 759"/>
                  <a:gd name="T8" fmla="*/ 403 w 476"/>
                  <a:gd name="T9" fmla="*/ 296 h 759"/>
                  <a:gd name="T10" fmla="*/ 438 w 476"/>
                  <a:gd name="T11" fmla="*/ 252 h 759"/>
                  <a:gd name="T12" fmla="*/ 462 w 476"/>
                  <a:gd name="T13" fmla="*/ 195 h 759"/>
                  <a:gd name="T14" fmla="*/ 462 w 476"/>
                  <a:gd name="T15" fmla="*/ 143 h 759"/>
                  <a:gd name="T16" fmla="*/ 452 w 476"/>
                  <a:gd name="T17" fmla="*/ 104 h 759"/>
                  <a:gd name="T18" fmla="*/ 417 w 476"/>
                  <a:gd name="T19" fmla="*/ 58 h 759"/>
                  <a:gd name="T20" fmla="*/ 341 w 476"/>
                  <a:gd name="T21" fmla="*/ 20 h 759"/>
                  <a:gd name="T22" fmla="*/ 262 w 476"/>
                  <a:gd name="T23" fmla="*/ 3 h 759"/>
                  <a:gd name="T24" fmla="*/ 171 w 476"/>
                  <a:gd name="T25" fmla="*/ 3 h 759"/>
                  <a:gd name="T26" fmla="*/ 89 w 476"/>
                  <a:gd name="T27" fmla="*/ 31 h 759"/>
                  <a:gd name="T28" fmla="*/ 33 w 476"/>
                  <a:gd name="T29" fmla="*/ 77 h 759"/>
                  <a:gd name="T30" fmla="*/ 3 w 476"/>
                  <a:gd name="T31" fmla="*/ 124 h 759"/>
                  <a:gd name="T32" fmla="*/ 33 w 476"/>
                  <a:gd name="T33" fmla="*/ 154 h 759"/>
                  <a:gd name="T34" fmla="*/ 76 w 476"/>
                  <a:gd name="T35" fmla="*/ 181 h 759"/>
                  <a:gd name="T36" fmla="*/ 95 w 476"/>
                  <a:gd name="T37" fmla="*/ 230 h 759"/>
                  <a:gd name="T38" fmla="*/ 95 w 476"/>
                  <a:gd name="T39" fmla="*/ 595 h 759"/>
                  <a:gd name="T40" fmla="*/ 87 w 476"/>
                  <a:gd name="T41" fmla="*/ 633 h 759"/>
                  <a:gd name="T42" fmla="*/ 89 w 476"/>
                  <a:gd name="T43" fmla="*/ 668 h 759"/>
                  <a:gd name="T44" fmla="*/ 111 w 476"/>
                  <a:gd name="T45" fmla="*/ 699 h 759"/>
                  <a:gd name="T46" fmla="*/ 152 w 476"/>
                  <a:gd name="T47" fmla="*/ 696 h 759"/>
                  <a:gd name="T48" fmla="*/ 176 w 476"/>
                  <a:gd name="T49" fmla="*/ 663 h 759"/>
                  <a:gd name="T50" fmla="*/ 179 w 476"/>
                  <a:gd name="T51" fmla="*/ 622 h 759"/>
                  <a:gd name="T52" fmla="*/ 179 w 476"/>
                  <a:gd name="T53" fmla="*/ 430 h 759"/>
                  <a:gd name="T54" fmla="*/ 249 w 476"/>
                  <a:gd name="T55" fmla="*/ 471 h 759"/>
                  <a:gd name="T56" fmla="*/ 317 w 476"/>
                  <a:gd name="T57" fmla="*/ 529 h 759"/>
                  <a:gd name="T58" fmla="*/ 400 w 476"/>
                  <a:gd name="T59" fmla="*/ 638 h 759"/>
                  <a:gd name="T60" fmla="*/ 460 w 476"/>
                  <a:gd name="T61" fmla="*/ 759 h 759"/>
                  <a:gd name="T62" fmla="*/ 473 w 476"/>
                  <a:gd name="T63" fmla="*/ 720 h 759"/>
                  <a:gd name="T64" fmla="*/ 471 w 476"/>
                  <a:gd name="T65" fmla="*/ 605 h 759"/>
                  <a:gd name="T66" fmla="*/ 295 w 476"/>
                  <a:gd name="T67" fmla="*/ 288 h 759"/>
                  <a:gd name="T68" fmla="*/ 246 w 476"/>
                  <a:gd name="T69" fmla="*/ 337 h 759"/>
                  <a:gd name="T70" fmla="*/ 179 w 476"/>
                  <a:gd name="T71" fmla="*/ 247 h 759"/>
                  <a:gd name="T72" fmla="*/ 192 w 476"/>
                  <a:gd name="T73" fmla="*/ 192 h 759"/>
                  <a:gd name="T74" fmla="*/ 235 w 476"/>
                  <a:gd name="T75" fmla="*/ 176 h 759"/>
                  <a:gd name="T76" fmla="*/ 292 w 476"/>
                  <a:gd name="T77" fmla="*/ 192 h 759"/>
                  <a:gd name="T78" fmla="*/ 311 w 476"/>
                  <a:gd name="T79" fmla="*/ 239 h 75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76" h="759">
                    <a:moveTo>
                      <a:pt x="471" y="605"/>
                    </a:moveTo>
                    <a:lnTo>
                      <a:pt x="457" y="540"/>
                    </a:lnTo>
                    <a:lnTo>
                      <a:pt x="433" y="477"/>
                    </a:lnTo>
                    <a:lnTo>
                      <a:pt x="403" y="422"/>
                    </a:lnTo>
                    <a:lnTo>
                      <a:pt x="373" y="384"/>
                    </a:lnTo>
                    <a:lnTo>
                      <a:pt x="341" y="354"/>
                    </a:lnTo>
                    <a:lnTo>
                      <a:pt x="341" y="343"/>
                    </a:lnTo>
                    <a:lnTo>
                      <a:pt x="365" y="326"/>
                    </a:lnTo>
                    <a:lnTo>
                      <a:pt x="387" y="310"/>
                    </a:lnTo>
                    <a:lnTo>
                      <a:pt x="403" y="296"/>
                    </a:lnTo>
                    <a:lnTo>
                      <a:pt x="419" y="280"/>
                    </a:lnTo>
                    <a:lnTo>
                      <a:pt x="438" y="252"/>
                    </a:lnTo>
                    <a:lnTo>
                      <a:pt x="452" y="225"/>
                    </a:lnTo>
                    <a:lnTo>
                      <a:pt x="462" y="195"/>
                    </a:lnTo>
                    <a:lnTo>
                      <a:pt x="465" y="162"/>
                    </a:lnTo>
                    <a:lnTo>
                      <a:pt x="462" y="143"/>
                    </a:lnTo>
                    <a:lnTo>
                      <a:pt x="460" y="124"/>
                    </a:lnTo>
                    <a:lnTo>
                      <a:pt x="452" y="104"/>
                    </a:lnTo>
                    <a:lnTo>
                      <a:pt x="444" y="88"/>
                    </a:lnTo>
                    <a:lnTo>
                      <a:pt x="417" y="58"/>
                    </a:lnTo>
                    <a:lnTo>
                      <a:pt x="379" y="33"/>
                    </a:lnTo>
                    <a:lnTo>
                      <a:pt x="341" y="20"/>
                    </a:lnTo>
                    <a:lnTo>
                      <a:pt x="303" y="9"/>
                    </a:lnTo>
                    <a:lnTo>
                      <a:pt x="262" y="3"/>
                    </a:lnTo>
                    <a:lnTo>
                      <a:pt x="217" y="0"/>
                    </a:lnTo>
                    <a:lnTo>
                      <a:pt x="171" y="3"/>
                    </a:lnTo>
                    <a:lnTo>
                      <a:pt x="127" y="14"/>
                    </a:lnTo>
                    <a:lnTo>
                      <a:pt x="89" y="31"/>
                    </a:lnTo>
                    <a:lnTo>
                      <a:pt x="54" y="55"/>
                    </a:lnTo>
                    <a:lnTo>
                      <a:pt x="33" y="77"/>
                    </a:lnTo>
                    <a:lnTo>
                      <a:pt x="14" y="99"/>
                    </a:lnTo>
                    <a:lnTo>
                      <a:pt x="3" y="124"/>
                    </a:lnTo>
                    <a:lnTo>
                      <a:pt x="0" y="146"/>
                    </a:lnTo>
                    <a:lnTo>
                      <a:pt x="33" y="154"/>
                    </a:lnTo>
                    <a:lnTo>
                      <a:pt x="60" y="167"/>
                    </a:lnTo>
                    <a:lnTo>
                      <a:pt x="76" y="181"/>
                    </a:lnTo>
                    <a:lnTo>
                      <a:pt x="87" y="203"/>
                    </a:lnTo>
                    <a:lnTo>
                      <a:pt x="95" y="230"/>
                    </a:lnTo>
                    <a:lnTo>
                      <a:pt x="95" y="263"/>
                    </a:lnTo>
                    <a:lnTo>
                      <a:pt x="95" y="595"/>
                    </a:lnTo>
                    <a:lnTo>
                      <a:pt x="92" y="619"/>
                    </a:lnTo>
                    <a:lnTo>
                      <a:pt x="87" y="633"/>
                    </a:lnTo>
                    <a:lnTo>
                      <a:pt x="87" y="641"/>
                    </a:lnTo>
                    <a:lnTo>
                      <a:pt x="89" y="668"/>
                    </a:lnTo>
                    <a:lnTo>
                      <a:pt x="98" y="685"/>
                    </a:lnTo>
                    <a:lnTo>
                      <a:pt x="111" y="699"/>
                    </a:lnTo>
                    <a:lnTo>
                      <a:pt x="133" y="701"/>
                    </a:lnTo>
                    <a:lnTo>
                      <a:pt x="152" y="696"/>
                    </a:lnTo>
                    <a:lnTo>
                      <a:pt x="168" y="682"/>
                    </a:lnTo>
                    <a:lnTo>
                      <a:pt x="176" y="663"/>
                    </a:lnTo>
                    <a:lnTo>
                      <a:pt x="181" y="641"/>
                    </a:lnTo>
                    <a:lnTo>
                      <a:pt x="179" y="622"/>
                    </a:lnTo>
                    <a:lnTo>
                      <a:pt x="179" y="600"/>
                    </a:lnTo>
                    <a:lnTo>
                      <a:pt x="179" y="430"/>
                    </a:lnTo>
                    <a:lnTo>
                      <a:pt x="214" y="449"/>
                    </a:lnTo>
                    <a:lnTo>
                      <a:pt x="249" y="471"/>
                    </a:lnTo>
                    <a:lnTo>
                      <a:pt x="284" y="499"/>
                    </a:lnTo>
                    <a:lnTo>
                      <a:pt x="317" y="529"/>
                    </a:lnTo>
                    <a:lnTo>
                      <a:pt x="362" y="584"/>
                    </a:lnTo>
                    <a:lnTo>
                      <a:pt x="400" y="638"/>
                    </a:lnTo>
                    <a:lnTo>
                      <a:pt x="435" y="699"/>
                    </a:lnTo>
                    <a:lnTo>
                      <a:pt x="460" y="759"/>
                    </a:lnTo>
                    <a:lnTo>
                      <a:pt x="471" y="759"/>
                    </a:lnTo>
                    <a:lnTo>
                      <a:pt x="473" y="720"/>
                    </a:lnTo>
                    <a:lnTo>
                      <a:pt x="476" y="677"/>
                    </a:lnTo>
                    <a:lnTo>
                      <a:pt x="471" y="605"/>
                    </a:lnTo>
                    <a:close/>
                    <a:moveTo>
                      <a:pt x="306" y="263"/>
                    </a:moveTo>
                    <a:lnTo>
                      <a:pt x="295" y="288"/>
                    </a:lnTo>
                    <a:lnTo>
                      <a:pt x="273" y="313"/>
                    </a:lnTo>
                    <a:lnTo>
                      <a:pt x="246" y="337"/>
                    </a:lnTo>
                    <a:lnTo>
                      <a:pt x="179" y="389"/>
                    </a:lnTo>
                    <a:lnTo>
                      <a:pt x="179" y="247"/>
                    </a:lnTo>
                    <a:lnTo>
                      <a:pt x="181" y="217"/>
                    </a:lnTo>
                    <a:lnTo>
                      <a:pt x="192" y="192"/>
                    </a:lnTo>
                    <a:lnTo>
                      <a:pt x="211" y="181"/>
                    </a:lnTo>
                    <a:lnTo>
                      <a:pt x="235" y="176"/>
                    </a:lnTo>
                    <a:lnTo>
                      <a:pt x="268" y="178"/>
                    </a:lnTo>
                    <a:lnTo>
                      <a:pt x="292" y="192"/>
                    </a:lnTo>
                    <a:lnTo>
                      <a:pt x="306" y="211"/>
                    </a:lnTo>
                    <a:lnTo>
                      <a:pt x="311" y="239"/>
                    </a:lnTo>
                    <a:lnTo>
                      <a:pt x="306" y="26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lin ang="5400000" scaled="1"/>
              </a:gra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6" name="Freeform 45"/>
              <p:cNvSpPr>
                <a:spLocks/>
              </p:cNvSpPr>
              <p:nvPr/>
            </p:nvSpPr>
            <p:spPr bwMode="auto">
              <a:xfrm>
                <a:off x="3323" y="1994"/>
                <a:ext cx="489" cy="701"/>
              </a:xfrm>
              <a:custGeom>
                <a:avLst/>
                <a:gdLst>
                  <a:gd name="T0" fmla="*/ 484 w 489"/>
                  <a:gd name="T1" fmla="*/ 421 h 701"/>
                  <a:gd name="T2" fmla="*/ 443 w 489"/>
                  <a:gd name="T3" fmla="*/ 555 h 701"/>
                  <a:gd name="T4" fmla="*/ 389 w 489"/>
                  <a:gd name="T5" fmla="*/ 629 h 701"/>
                  <a:gd name="T6" fmla="*/ 351 w 489"/>
                  <a:gd name="T7" fmla="*/ 665 h 701"/>
                  <a:gd name="T8" fmla="*/ 308 w 489"/>
                  <a:gd name="T9" fmla="*/ 687 h 701"/>
                  <a:gd name="T10" fmla="*/ 267 w 489"/>
                  <a:gd name="T11" fmla="*/ 701 h 701"/>
                  <a:gd name="T12" fmla="*/ 219 w 489"/>
                  <a:gd name="T13" fmla="*/ 701 h 701"/>
                  <a:gd name="T14" fmla="*/ 173 w 489"/>
                  <a:gd name="T15" fmla="*/ 687 h 701"/>
                  <a:gd name="T16" fmla="*/ 135 w 489"/>
                  <a:gd name="T17" fmla="*/ 665 h 701"/>
                  <a:gd name="T18" fmla="*/ 100 w 489"/>
                  <a:gd name="T19" fmla="*/ 629 h 701"/>
                  <a:gd name="T20" fmla="*/ 59 w 489"/>
                  <a:gd name="T21" fmla="*/ 583 h 701"/>
                  <a:gd name="T22" fmla="*/ 30 w 489"/>
                  <a:gd name="T23" fmla="*/ 528 h 701"/>
                  <a:gd name="T24" fmla="*/ 11 w 489"/>
                  <a:gd name="T25" fmla="*/ 460 h 701"/>
                  <a:gd name="T26" fmla="*/ 3 w 489"/>
                  <a:gd name="T27" fmla="*/ 380 h 701"/>
                  <a:gd name="T28" fmla="*/ 5 w 489"/>
                  <a:gd name="T29" fmla="*/ 271 h 701"/>
                  <a:gd name="T30" fmla="*/ 24 w 489"/>
                  <a:gd name="T31" fmla="*/ 183 h 701"/>
                  <a:gd name="T32" fmla="*/ 46 w 489"/>
                  <a:gd name="T33" fmla="*/ 126 h 701"/>
                  <a:gd name="T34" fmla="*/ 76 w 489"/>
                  <a:gd name="T35" fmla="*/ 49 h 701"/>
                  <a:gd name="T36" fmla="*/ 105 w 489"/>
                  <a:gd name="T37" fmla="*/ 5 h 701"/>
                  <a:gd name="T38" fmla="*/ 135 w 489"/>
                  <a:gd name="T39" fmla="*/ 2 h 701"/>
                  <a:gd name="T40" fmla="*/ 146 w 489"/>
                  <a:gd name="T41" fmla="*/ 24 h 701"/>
                  <a:gd name="T42" fmla="*/ 138 w 489"/>
                  <a:gd name="T43" fmla="*/ 54 h 701"/>
                  <a:gd name="T44" fmla="*/ 116 w 489"/>
                  <a:gd name="T45" fmla="*/ 109 h 701"/>
                  <a:gd name="T46" fmla="*/ 92 w 489"/>
                  <a:gd name="T47" fmla="*/ 172 h 701"/>
                  <a:gd name="T48" fmla="*/ 81 w 489"/>
                  <a:gd name="T49" fmla="*/ 265 h 701"/>
                  <a:gd name="T50" fmla="*/ 89 w 489"/>
                  <a:gd name="T51" fmla="*/ 342 h 701"/>
                  <a:gd name="T52" fmla="*/ 121 w 489"/>
                  <a:gd name="T53" fmla="*/ 405 h 701"/>
                  <a:gd name="T54" fmla="*/ 176 w 489"/>
                  <a:gd name="T55" fmla="*/ 451 h 701"/>
                  <a:gd name="T56" fmla="*/ 246 w 489"/>
                  <a:gd name="T57" fmla="*/ 465 h 701"/>
                  <a:gd name="T58" fmla="*/ 316 w 489"/>
                  <a:gd name="T59" fmla="*/ 451 h 701"/>
                  <a:gd name="T60" fmla="*/ 367 w 489"/>
                  <a:gd name="T61" fmla="*/ 408 h 701"/>
                  <a:gd name="T62" fmla="*/ 403 w 489"/>
                  <a:gd name="T63" fmla="*/ 312 h 701"/>
                  <a:gd name="T64" fmla="*/ 403 w 489"/>
                  <a:gd name="T65" fmla="*/ 230 h 701"/>
                  <a:gd name="T66" fmla="*/ 386 w 489"/>
                  <a:gd name="T67" fmla="*/ 148 h 701"/>
                  <a:gd name="T68" fmla="*/ 359 w 489"/>
                  <a:gd name="T69" fmla="*/ 79 h 701"/>
                  <a:gd name="T70" fmla="*/ 343 w 489"/>
                  <a:gd name="T71" fmla="*/ 38 h 701"/>
                  <a:gd name="T72" fmla="*/ 343 w 489"/>
                  <a:gd name="T73" fmla="*/ 13 h 701"/>
                  <a:gd name="T74" fmla="*/ 367 w 489"/>
                  <a:gd name="T75" fmla="*/ 0 h 701"/>
                  <a:gd name="T76" fmla="*/ 397 w 489"/>
                  <a:gd name="T77" fmla="*/ 22 h 701"/>
                  <a:gd name="T78" fmla="*/ 430 w 489"/>
                  <a:gd name="T79" fmla="*/ 85 h 701"/>
                  <a:gd name="T80" fmla="*/ 454 w 489"/>
                  <a:gd name="T81" fmla="*/ 158 h 701"/>
                  <a:gd name="T82" fmla="*/ 470 w 489"/>
                  <a:gd name="T83" fmla="*/ 202 h 701"/>
                  <a:gd name="T84" fmla="*/ 489 w 489"/>
                  <a:gd name="T85" fmla="*/ 339 h 70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489" h="701">
                    <a:moveTo>
                      <a:pt x="489" y="339"/>
                    </a:moveTo>
                    <a:lnTo>
                      <a:pt x="484" y="421"/>
                    </a:lnTo>
                    <a:lnTo>
                      <a:pt x="467" y="495"/>
                    </a:lnTo>
                    <a:lnTo>
                      <a:pt x="443" y="555"/>
                    </a:lnTo>
                    <a:lnTo>
                      <a:pt x="411" y="607"/>
                    </a:lnTo>
                    <a:lnTo>
                      <a:pt x="389" y="629"/>
                    </a:lnTo>
                    <a:lnTo>
                      <a:pt x="370" y="649"/>
                    </a:lnTo>
                    <a:lnTo>
                      <a:pt x="351" y="665"/>
                    </a:lnTo>
                    <a:lnTo>
                      <a:pt x="330" y="679"/>
                    </a:lnTo>
                    <a:lnTo>
                      <a:pt x="308" y="687"/>
                    </a:lnTo>
                    <a:lnTo>
                      <a:pt x="286" y="695"/>
                    </a:lnTo>
                    <a:lnTo>
                      <a:pt x="267" y="701"/>
                    </a:lnTo>
                    <a:lnTo>
                      <a:pt x="243" y="701"/>
                    </a:lnTo>
                    <a:lnTo>
                      <a:pt x="219" y="701"/>
                    </a:lnTo>
                    <a:lnTo>
                      <a:pt x="197" y="695"/>
                    </a:lnTo>
                    <a:lnTo>
                      <a:pt x="173" y="687"/>
                    </a:lnTo>
                    <a:lnTo>
                      <a:pt x="154" y="676"/>
                    </a:lnTo>
                    <a:lnTo>
                      <a:pt x="135" y="665"/>
                    </a:lnTo>
                    <a:lnTo>
                      <a:pt x="119" y="649"/>
                    </a:lnTo>
                    <a:lnTo>
                      <a:pt x="100" y="629"/>
                    </a:lnTo>
                    <a:lnTo>
                      <a:pt x="78" y="607"/>
                    </a:lnTo>
                    <a:lnTo>
                      <a:pt x="59" y="583"/>
                    </a:lnTo>
                    <a:lnTo>
                      <a:pt x="43" y="558"/>
                    </a:lnTo>
                    <a:lnTo>
                      <a:pt x="30" y="528"/>
                    </a:lnTo>
                    <a:lnTo>
                      <a:pt x="19" y="495"/>
                    </a:lnTo>
                    <a:lnTo>
                      <a:pt x="11" y="460"/>
                    </a:lnTo>
                    <a:lnTo>
                      <a:pt x="5" y="421"/>
                    </a:lnTo>
                    <a:lnTo>
                      <a:pt x="3" y="380"/>
                    </a:lnTo>
                    <a:lnTo>
                      <a:pt x="0" y="339"/>
                    </a:lnTo>
                    <a:lnTo>
                      <a:pt x="5" y="271"/>
                    </a:lnTo>
                    <a:lnTo>
                      <a:pt x="19" y="202"/>
                    </a:lnTo>
                    <a:lnTo>
                      <a:pt x="24" y="183"/>
                    </a:lnTo>
                    <a:lnTo>
                      <a:pt x="32" y="158"/>
                    </a:lnTo>
                    <a:lnTo>
                      <a:pt x="46" y="126"/>
                    </a:lnTo>
                    <a:lnTo>
                      <a:pt x="59" y="85"/>
                    </a:lnTo>
                    <a:lnTo>
                      <a:pt x="76" y="49"/>
                    </a:lnTo>
                    <a:lnTo>
                      <a:pt x="92" y="22"/>
                    </a:lnTo>
                    <a:lnTo>
                      <a:pt x="105" y="5"/>
                    </a:lnTo>
                    <a:lnTo>
                      <a:pt x="121" y="0"/>
                    </a:lnTo>
                    <a:lnTo>
                      <a:pt x="135" y="2"/>
                    </a:lnTo>
                    <a:lnTo>
                      <a:pt x="143" y="13"/>
                    </a:lnTo>
                    <a:lnTo>
                      <a:pt x="146" y="24"/>
                    </a:lnTo>
                    <a:lnTo>
                      <a:pt x="143" y="38"/>
                    </a:lnTo>
                    <a:lnTo>
                      <a:pt x="138" y="54"/>
                    </a:lnTo>
                    <a:lnTo>
                      <a:pt x="130" y="79"/>
                    </a:lnTo>
                    <a:lnTo>
                      <a:pt x="116" y="109"/>
                    </a:lnTo>
                    <a:lnTo>
                      <a:pt x="103" y="145"/>
                    </a:lnTo>
                    <a:lnTo>
                      <a:pt x="92" y="172"/>
                    </a:lnTo>
                    <a:lnTo>
                      <a:pt x="84" y="216"/>
                    </a:lnTo>
                    <a:lnTo>
                      <a:pt x="81" y="265"/>
                    </a:lnTo>
                    <a:lnTo>
                      <a:pt x="84" y="306"/>
                    </a:lnTo>
                    <a:lnTo>
                      <a:pt x="89" y="342"/>
                    </a:lnTo>
                    <a:lnTo>
                      <a:pt x="103" y="375"/>
                    </a:lnTo>
                    <a:lnTo>
                      <a:pt x="121" y="405"/>
                    </a:lnTo>
                    <a:lnTo>
                      <a:pt x="148" y="432"/>
                    </a:lnTo>
                    <a:lnTo>
                      <a:pt x="176" y="451"/>
                    </a:lnTo>
                    <a:lnTo>
                      <a:pt x="211" y="462"/>
                    </a:lnTo>
                    <a:lnTo>
                      <a:pt x="246" y="465"/>
                    </a:lnTo>
                    <a:lnTo>
                      <a:pt x="284" y="462"/>
                    </a:lnTo>
                    <a:lnTo>
                      <a:pt x="316" y="451"/>
                    </a:lnTo>
                    <a:lnTo>
                      <a:pt x="346" y="432"/>
                    </a:lnTo>
                    <a:lnTo>
                      <a:pt x="367" y="408"/>
                    </a:lnTo>
                    <a:lnTo>
                      <a:pt x="392" y="367"/>
                    </a:lnTo>
                    <a:lnTo>
                      <a:pt x="403" y="312"/>
                    </a:lnTo>
                    <a:lnTo>
                      <a:pt x="405" y="273"/>
                    </a:lnTo>
                    <a:lnTo>
                      <a:pt x="403" y="230"/>
                    </a:lnTo>
                    <a:lnTo>
                      <a:pt x="397" y="189"/>
                    </a:lnTo>
                    <a:lnTo>
                      <a:pt x="386" y="148"/>
                    </a:lnTo>
                    <a:lnTo>
                      <a:pt x="373" y="109"/>
                    </a:lnTo>
                    <a:lnTo>
                      <a:pt x="359" y="79"/>
                    </a:lnTo>
                    <a:lnTo>
                      <a:pt x="349" y="54"/>
                    </a:lnTo>
                    <a:lnTo>
                      <a:pt x="343" y="38"/>
                    </a:lnTo>
                    <a:lnTo>
                      <a:pt x="340" y="27"/>
                    </a:lnTo>
                    <a:lnTo>
                      <a:pt x="343" y="13"/>
                    </a:lnTo>
                    <a:lnTo>
                      <a:pt x="354" y="5"/>
                    </a:lnTo>
                    <a:lnTo>
                      <a:pt x="367" y="0"/>
                    </a:lnTo>
                    <a:lnTo>
                      <a:pt x="384" y="5"/>
                    </a:lnTo>
                    <a:lnTo>
                      <a:pt x="397" y="22"/>
                    </a:lnTo>
                    <a:lnTo>
                      <a:pt x="413" y="49"/>
                    </a:lnTo>
                    <a:lnTo>
                      <a:pt x="430" y="85"/>
                    </a:lnTo>
                    <a:lnTo>
                      <a:pt x="443" y="126"/>
                    </a:lnTo>
                    <a:lnTo>
                      <a:pt x="454" y="158"/>
                    </a:lnTo>
                    <a:lnTo>
                      <a:pt x="462" y="183"/>
                    </a:lnTo>
                    <a:lnTo>
                      <a:pt x="470" y="202"/>
                    </a:lnTo>
                    <a:lnTo>
                      <a:pt x="484" y="271"/>
                    </a:lnTo>
                    <a:lnTo>
                      <a:pt x="489" y="3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lin ang="5400000" scaled="1"/>
              </a:gra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7" name="Freeform 46"/>
              <p:cNvSpPr>
                <a:spLocks/>
              </p:cNvSpPr>
              <p:nvPr/>
            </p:nvSpPr>
            <p:spPr bwMode="auto">
              <a:xfrm>
                <a:off x="3858" y="1994"/>
                <a:ext cx="465" cy="701"/>
              </a:xfrm>
              <a:custGeom>
                <a:avLst/>
                <a:gdLst>
                  <a:gd name="T0" fmla="*/ 459 w 465"/>
                  <a:gd name="T1" fmla="*/ 520 h 701"/>
                  <a:gd name="T2" fmla="*/ 422 w 465"/>
                  <a:gd name="T3" fmla="*/ 602 h 701"/>
                  <a:gd name="T4" fmla="*/ 354 w 465"/>
                  <a:gd name="T5" fmla="*/ 665 h 701"/>
                  <a:gd name="T6" fmla="*/ 270 w 465"/>
                  <a:gd name="T7" fmla="*/ 698 h 701"/>
                  <a:gd name="T8" fmla="*/ 181 w 465"/>
                  <a:gd name="T9" fmla="*/ 698 h 701"/>
                  <a:gd name="T10" fmla="*/ 105 w 465"/>
                  <a:gd name="T11" fmla="*/ 673 h 701"/>
                  <a:gd name="T12" fmla="*/ 41 w 465"/>
                  <a:gd name="T13" fmla="*/ 618 h 701"/>
                  <a:gd name="T14" fmla="*/ 5 w 465"/>
                  <a:gd name="T15" fmla="*/ 545 h 701"/>
                  <a:gd name="T16" fmla="*/ 5 w 465"/>
                  <a:gd name="T17" fmla="*/ 454 h 701"/>
                  <a:gd name="T18" fmla="*/ 30 w 465"/>
                  <a:gd name="T19" fmla="*/ 388 h 701"/>
                  <a:gd name="T20" fmla="*/ 54 w 465"/>
                  <a:gd name="T21" fmla="*/ 361 h 701"/>
                  <a:gd name="T22" fmla="*/ 87 w 465"/>
                  <a:gd name="T23" fmla="*/ 364 h 701"/>
                  <a:gd name="T24" fmla="*/ 124 w 465"/>
                  <a:gd name="T25" fmla="*/ 402 h 701"/>
                  <a:gd name="T26" fmla="*/ 151 w 465"/>
                  <a:gd name="T27" fmla="*/ 408 h 701"/>
                  <a:gd name="T28" fmla="*/ 192 w 465"/>
                  <a:gd name="T29" fmla="*/ 416 h 701"/>
                  <a:gd name="T30" fmla="*/ 211 w 465"/>
                  <a:gd name="T31" fmla="*/ 438 h 701"/>
                  <a:gd name="T32" fmla="*/ 187 w 465"/>
                  <a:gd name="T33" fmla="*/ 454 h 701"/>
                  <a:gd name="T34" fmla="*/ 187 w 465"/>
                  <a:gd name="T35" fmla="*/ 487 h 701"/>
                  <a:gd name="T36" fmla="*/ 224 w 465"/>
                  <a:gd name="T37" fmla="*/ 514 h 701"/>
                  <a:gd name="T38" fmla="*/ 289 w 465"/>
                  <a:gd name="T39" fmla="*/ 512 h 701"/>
                  <a:gd name="T40" fmla="*/ 341 w 465"/>
                  <a:gd name="T41" fmla="*/ 484 h 701"/>
                  <a:gd name="T42" fmla="*/ 359 w 465"/>
                  <a:gd name="T43" fmla="*/ 449 h 701"/>
                  <a:gd name="T44" fmla="*/ 357 w 465"/>
                  <a:gd name="T45" fmla="*/ 397 h 701"/>
                  <a:gd name="T46" fmla="*/ 316 w 465"/>
                  <a:gd name="T47" fmla="*/ 353 h 701"/>
                  <a:gd name="T48" fmla="*/ 192 w 465"/>
                  <a:gd name="T49" fmla="*/ 317 h 701"/>
                  <a:gd name="T50" fmla="*/ 146 w 465"/>
                  <a:gd name="T51" fmla="*/ 304 h 701"/>
                  <a:gd name="T52" fmla="*/ 116 w 465"/>
                  <a:gd name="T53" fmla="*/ 290 h 701"/>
                  <a:gd name="T54" fmla="*/ 68 w 465"/>
                  <a:gd name="T55" fmla="*/ 241 h 701"/>
                  <a:gd name="T56" fmla="*/ 51 w 465"/>
                  <a:gd name="T57" fmla="*/ 167 h 701"/>
                  <a:gd name="T58" fmla="*/ 68 w 465"/>
                  <a:gd name="T59" fmla="*/ 104 h 701"/>
                  <a:gd name="T60" fmla="*/ 114 w 465"/>
                  <a:gd name="T61" fmla="*/ 49 h 701"/>
                  <a:gd name="T62" fmla="*/ 176 w 465"/>
                  <a:gd name="T63" fmla="*/ 13 h 701"/>
                  <a:gd name="T64" fmla="*/ 246 w 465"/>
                  <a:gd name="T65" fmla="*/ 0 h 701"/>
                  <a:gd name="T66" fmla="*/ 354 w 465"/>
                  <a:gd name="T67" fmla="*/ 22 h 701"/>
                  <a:gd name="T68" fmla="*/ 416 w 465"/>
                  <a:gd name="T69" fmla="*/ 54 h 701"/>
                  <a:gd name="T70" fmla="*/ 427 w 465"/>
                  <a:gd name="T71" fmla="*/ 65 h 701"/>
                  <a:gd name="T72" fmla="*/ 422 w 465"/>
                  <a:gd name="T73" fmla="*/ 76 h 701"/>
                  <a:gd name="T74" fmla="*/ 397 w 465"/>
                  <a:gd name="T75" fmla="*/ 85 h 701"/>
                  <a:gd name="T76" fmla="*/ 378 w 465"/>
                  <a:gd name="T77" fmla="*/ 101 h 701"/>
                  <a:gd name="T78" fmla="*/ 370 w 465"/>
                  <a:gd name="T79" fmla="*/ 126 h 701"/>
                  <a:gd name="T80" fmla="*/ 365 w 465"/>
                  <a:gd name="T81" fmla="*/ 145 h 701"/>
                  <a:gd name="T82" fmla="*/ 351 w 465"/>
                  <a:gd name="T83" fmla="*/ 150 h 701"/>
                  <a:gd name="T84" fmla="*/ 332 w 465"/>
                  <a:gd name="T85" fmla="*/ 131 h 701"/>
                  <a:gd name="T86" fmla="*/ 308 w 465"/>
                  <a:gd name="T87" fmla="*/ 109 h 701"/>
                  <a:gd name="T88" fmla="*/ 265 w 465"/>
                  <a:gd name="T89" fmla="*/ 93 h 701"/>
                  <a:gd name="T90" fmla="*/ 205 w 465"/>
                  <a:gd name="T91" fmla="*/ 93 h 701"/>
                  <a:gd name="T92" fmla="*/ 154 w 465"/>
                  <a:gd name="T93" fmla="*/ 120 h 701"/>
                  <a:gd name="T94" fmla="*/ 135 w 465"/>
                  <a:gd name="T95" fmla="*/ 150 h 701"/>
                  <a:gd name="T96" fmla="*/ 135 w 465"/>
                  <a:gd name="T97" fmla="*/ 186 h 701"/>
                  <a:gd name="T98" fmla="*/ 151 w 465"/>
                  <a:gd name="T99" fmla="*/ 216 h 701"/>
                  <a:gd name="T100" fmla="*/ 176 w 465"/>
                  <a:gd name="T101" fmla="*/ 235 h 701"/>
                  <a:gd name="T102" fmla="*/ 205 w 465"/>
                  <a:gd name="T103" fmla="*/ 246 h 701"/>
                  <a:gd name="T104" fmla="*/ 316 w 465"/>
                  <a:gd name="T105" fmla="*/ 273 h 701"/>
                  <a:gd name="T106" fmla="*/ 373 w 465"/>
                  <a:gd name="T107" fmla="*/ 298 h 701"/>
                  <a:gd name="T108" fmla="*/ 416 w 465"/>
                  <a:gd name="T109" fmla="*/ 334 h 701"/>
                  <a:gd name="T110" fmla="*/ 451 w 465"/>
                  <a:gd name="T111" fmla="*/ 394 h 701"/>
                  <a:gd name="T112" fmla="*/ 465 w 465"/>
                  <a:gd name="T113" fmla="*/ 471 h 70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65" h="701">
                    <a:moveTo>
                      <a:pt x="465" y="471"/>
                    </a:moveTo>
                    <a:lnTo>
                      <a:pt x="459" y="520"/>
                    </a:lnTo>
                    <a:lnTo>
                      <a:pt x="446" y="564"/>
                    </a:lnTo>
                    <a:lnTo>
                      <a:pt x="422" y="602"/>
                    </a:lnTo>
                    <a:lnTo>
                      <a:pt x="392" y="638"/>
                    </a:lnTo>
                    <a:lnTo>
                      <a:pt x="354" y="665"/>
                    </a:lnTo>
                    <a:lnTo>
                      <a:pt x="314" y="684"/>
                    </a:lnTo>
                    <a:lnTo>
                      <a:pt x="270" y="698"/>
                    </a:lnTo>
                    <a:lnTo>
                      <a:pt x="224" y="701"/>
                    </a:lnTo>
                    <a:lnTo>
                      <a:pt x="181" y="698"/>
                    </a:lnTo>
                    <a:lnTo>
                      <a:pt x="143" y="690"/>
                    </a:lnTo>
                    <a:lnTo>
                      <a:pt x="105" y="673"/>
                    </a:lnTo>
                    <a:lnTo>
                      <a:pt x="70" y="649"/>
                    </a:lnTo>
                    <a:lnTo>
                      <a:pt x="41" y="618"/>
                    </a:lnTo>
                    <a:lnTo>
                      <a:pt x="16" y="586"/>
                    </a:lnTo>
                    <a:lnTo>
                      <a:pt x="5" y="545"/>
                    </a:lnTo>
                    <a:lnTo>
                      <a:pt x="0" y="503"/>
                    </a:lnTo>
                    <a:lnTo>
                      <a:pt x="5" y="454"/>
                    </a:lnTo>
                    <a:lnTo>
                      <a:pt x="19" y="410"/>
                    </a:lnTo>
                    <a:lnTo>
                      <a:pt x="30" y="388"/>
                    </a:lnTo>
                    <a:lnTo>
                      <a:pt x="41" y="375"/>
                    </a:lnTo>
                    <a:lnTo>
                      <a:pt x="54" y="361"/>
                    </a:lnTo>
                    <a:lnTo>
                      <a:pt x="68" y="353"/>
                    </a:lnTo>
                    <a:lnTo>
                      <a:pt x="87" y="364"/>
                    </a:lnTo>
                    <a:lnTo>
                      <a:pt x="103" y="378"/>
                    </a:lnTo>
                    <a:lnTo>
                      <a:pt x="124" y="402"/>
                    </a:lnTo>
                    <a:lnTo>
                      <a:pt x="138" y="405"/>
                    </a:lnTo>
                    <a:lnTo>
                      <a:pt x="151" y="408"/>
                    </a:lnTo>
                    <a:lnTo>
                      <a:pt x="170" y="413"/>
                    </a:lnTo>
                    <a:lnTo>
                      <a:pt x="192" y="416"/>
                    </a:lnTo>
                    <a:lnTo>
                      <a:pt x="197" y="424"/>
                    </a:lnTo>
                    <a:lnTo>
                      <a:pt x="211" y="438"/>
                    </a:lnTo>
                    <a:lnTo>
                      <a:pt x="200" y="443"/>
                    </a:lnTo>
                    <a:lnTo>
                      <a:pt x="187" y="454"/>
                    </a:lnTo>
                    <a:lnTo>
                      <a:pt x="181" y="471"/>
                    </a:lnTo>
                    <a:lnTo>
                      <a:pt x="187" y="487"/>
                    </a:lnTo>
                    <a:lnTo>
                      <a:pt x="203" y="503"/>
                    </a:lnTo>
                    <a:lnTo>
                      <a:pt x="224" y="514"/>
                    </a:lnTo>
                    <a:lnTo>
                      <a:pt x="249" y="517"/>
                    </a:lnTo>
                    <a:lnTo>
                      <a:pt x="289" y="512"/>
                    </a:lnTo>
                    <a:lnTo>
                      <a:pt x="322" y="498"/>
                    </a:lnTo>
                    <a:lnTo>
                      <a:pt x="341" y="484"/>
                    </a:lnTo>
                    <a:lnTo>
                      <a:pt x="351" y="468"/>
                    </a:lnTo>
                    <a:lnTo>
                      <a:pt x="359" y="449"/>
                    </a:lnTo>
                    <a:lnTo>
                      <a:pt x="362" y="424"/>
                    </a:lnTo>
                    <a:lnTo>
                      <a:pt x="357" y="397"/>
                    </a:lnTo>
                    <a:lnTo>
                      <a:pt x="341" y="375"/>
                    </a:lnTo>
                    <a:lnTo>
                      <a:pt x="316" y="353"/>
                    </a:lnTo>
                    <a:lnTo>
                      <a:pt x="278" y="339"/>
                    </a:lnTo>
                    <a:lnTo>
                      <a:pt x="192" y="317"/>
                    </a:lnTo>
                    <a:lnTo>
                      <a:pt x="168" y="312"/>
                    </a:lnTo>
                    <a:lnTo>
                      <a:pt x="146" y="304"/>
                    </a:lnTo>
                    <a:lnTo>
                      <a:pt x="130" y="298"/>
                    </a:lnTo>
                    <a:lnTo>
                      <a:pt x="116" y="290"/>
                    </a:lnTo>
                    <a:lnTo>
                      <a:pt x="89" y="268"/>
                    </a:lnTo>
                    <a:lnTo>
                      <a:pt x="68" y="241"/>
                    </a:lnTo>
                    <a:lnTo>
                      <a:pt x="57" y="208"/>
                    </a:lnTo>
                    <a:lnTo>
                      <a:pt x="51" y="167"/>
                    </a:lnTo>
                    <a:lnTo>
                      <a:pt x="57" y="134"/>
                    </a:lnTo>
                    <a:lnTo>
                      <a:pt x="68" y="104"/>
                    </a:lnTo>
                    <a:lnTo>
                      <a:pt x="87" y="74"/>
                    </a:lnTo>
                    <a:lnTo>
                      <a:pt x="114" y="49"/>
                    </a:lnTo>
                    <a:lnTo>
                      <a:pt x="143" y="27"/>
                    </a:lnTo>
                    <a:lnTo>
                      <a:pt x="176" y="13"/>
                    </a:lnTo>
                    <a:lnTo>
                      <a:pt x="208" y="2"/>
                    </a:lnTo>
                    <a:lnTo>
                      <a:pt x="246" y="0"/>
                    </a:lnTo>
                    <a:lnTo>
                      <a:pt x="297" y="5"/>
                    </a:lnTo>
                    <a:lnTo>
                      <a:pt x="354" y="22"/>
                    </a:lnTo>
                    <a:lnTo>
                      <a:pt x="408" y="49"/>
                    </a:lnTo>
                    <a:lnTo>
                      <a:pt x="416" y="54"/>
                    </a:lnTo>
                    <a:lnTo>
                      <a:pt x="424" y="60"/>
                    </a:lnTo>
                    <a:lnTo>
                      <a:pt x="427" y="65"/>
                    </a:lnTo>
                    <a:lnTo>
                      <a:pt x="427" y="71"/>
                    </a:lnTo>
                    <a:lnTo>
                      <a:pt x="422" y="76"/>
                    </a:lnTo>
                    <a:lnTo>
                      <a:pt x="408" y="82"/>
                    </a:lnTo>
                    <a:lnTo>
                      <a:pt x="397" y="85"/>
                    </a:lnTo>
                    <a:lnTo>
                      <a:pt x="392" y="87"/>
                    </a:lnTo>
                    <a:lnTo>
                      <a:pt x="378" y="101"/>
                    </a:lnTo>
                    <a:lnTo>
                      <a:pt x="376" y="109"/>
                    </a:lnTo>
                    <a:lnTo>
                      <a:pt x="370" y="126"/>
                    </a:lnTo>
                    <a:lnTo>
                      <a:pt x="368" y="139"/>
                    </a:lnTo>
                    <a:lnTo>
                      <a:pt x="365" y="145"/>
                    </a:lnTo>
                    <a:lnTo>
                      <a:pt x="357" y="150"/>
                    </a:lnTo>
                    <a:lnTo>
                      <a:pt x="351" y="150"/>
                    </a:lnTo>
                    <a:lnTo>
                      <a:pt x="343" y="142"/>
                    </a:lnTo>
                    <a:lnTo>
                      <a:pt x="332" y="131"/>
                    </a:lnTo>
                    <a:lnTo>
                      <a:pt x="327" y="126"/>
                    </a:lnTo>
                    <a:lnTo>
                      <a:pt x="308" y="109"/>
                    </a:lnTo>
                    <a:lnTo>
                      <a:pt x="287" y="98"/>
                    </a:lnTo>
                    <a:lnTo>
                      <a:pt x="265" y="93"/>
                    </a:lnTo>
                    <a:lnTo>
                      <a:pt x="243" y="90"/>
                    </a:lnTo>
                    <a:lnTo>
                      <a:pt x="205" y="93"/>
                    </a:lnTo>
                    <a:lnTo>
                      <a:pt x="170" y="106"/>
                    </a:lnTo>
                    <a:lnTo>
                      <a:pt x="154" y="120"/>
                    </a:lnTo>
                    <a:lnTo>
                      <a:pt x="141" y="134"/>
                    </a:lnTo>
                    <a:lnTo>
                      <a:pt x="135" y="150"/>
                    </a:lnTo>
                    <a:lnTo>
                      <a:pt x="132" y="167"/>
                    </a:lnTo>
                    <a:lnTo>
                      <a:pt x="135" y="186"/>
                    </a:lnTo>
                    <a:lnTo>
                      <a:pt x="141" y="202"/>
                    </a:lnTo>
                    <a:lnTo>
                      <a:pt x="151" y="216"/>
                    </a:lnTo>
                    <a:lnTo>
                      <a:pt x="165" y="230"/>
                    </a:lnTo>
                    <a:lnTo>
                      <a:pt x="176" y="235"/>
                    </a:lnTo>
                    <a:lnTo>
                      <a:pt x="189" y="241"/>
                    </a:lnTo>
                    <a:lnTo>
                      <a:pt x="205" y="246"/>
                    </a:lnTo>
                    <a:lnTo>
                      <a:pt x="224" y="252"/>
                    </a:lnTo>
                    <a:lnTo>
                      <a:pt x="316" y="273"/>
                    </a:lnTo>
                    <a:lnTo>
                      <a:pt x="346" y="284"/>
                    </a:lnTo>
                    <a:lnTo>
                      <a:pt x="373" y="298"/>
                    </a:lnTo>
                    <a:lnTo>
                      <a:pt x="397" y="315"/>
                    </a:lnTo>
                    <a:lnTo>
                      <a:pt x="416" y="334"/>
                    </a:lnTo>
                    <a:lnTo>
                      <a:pt x="438" y="361"/>
                    </a:lnTo>
                    <a:lnTo>
                      <a:pt x="451" y="394"/>
                    </a:lnTo>
                    <a:lnTo>
                      <a:pt x="462" y="430"/>
                    </a:lnTo>
                    <a:lnTo>
                      <a:pt x="465" y="47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lin ang="5400000" scaled="1"/>
              </a:gradFill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6641" name="Text Box 48"/>
            <p:cNvSpPr txBox="1">
              <a:spLocks noChangeArrowheads="1"/>
            </p:cNvSpPr>
            <p:nvPr/>
          </p:nvSpPr>
          <p:spPr bwMode="auto">
            <a:xfrm>
              <a:off x="1020" y="3067"/>
              <a:ext cx="376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" altLang="ru-RU" sz="3200">
                  <a:latin typeface="Arial" panose="020B0604020202020204" pitchFamily="34" charset="0"/>
                </a:rPr>
                <a:t>21 ABRIL – 21 MAY</a:t>
              </a:r>
            </a:p>
          </p:txBody>
        </p:sp>
      </p:grpSp>
      <p:pic>
        <p:nvPicPr>
          <p:cNvPr id="24625" name="Picture 4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052513"/>
            <a:ext cx="2592387" cy="228123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E6A168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6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ur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CC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539750" y="260350"/>
            <a:ext cx="8064500" cy="5832475"/>
            <a:chOff x="333" y="164"/>
            <a:chExt cx="5080" cy="3674"/>
          </a:xfrm>
        </p:grpSpPr>
        <p:sp>
          <p:nvSpPr>
            <p:cNvPr id="27687" name="AutoShape 3"/>
            <p:cNvSpPr>
              <a:spLocks noChangeArrowheads="1"/>
            </p:cNvSpPr>
            <p:nvPr/>
          </p:nvSpPr>
          <p:spPr bwMode="auto">
            <a:xfrm>
              <a:off x="333" y="391"/>
              <a:ext cx="5080" cy="3447"/>
            </a:xfrm>
            <a:prstGeom prst="roundRect">
              <a:avLst>
                <a:gd name="adj" fmla="val 5324"/>
              </a:avLst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000066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27688" name="Group 4"/>
            <p:cNvGrpSpPr>
              <a:grpSpLocks/>
            </p:cNvGrpSpPr>
            <p:nvPr/>
          </p:nvGrpSpPr>
          <p:grpSpPr bwMode="auto">
            <a:xfrm>
              <a:off x="923" y="164"/>
              <a:ext cx="583" cy="590"/>
              <a:chOff x="930" y="164"/>
              <a:chExt cx="583" cy="590"/>
            </a:xfrm>
          </p:grpSpPr>
          <p:sp>
            <p:nvSpPr>
              <p:cNvPr id="27694" name="Oval 5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5606" name="AutoShape 6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  <p:grpSp>
          <p:nvGrpSpPr>
            <p:cNvPr id="27689" name="Group 7"/>
            <p:cNvGrpSpPr>
              <a:grpSpLocks/>
            </p:cNvGrpSpPr>
            <p:nvPr/>
          </p:nvGrpSpPr>
          <p:grpSpPr bwMode="auto">
            <a:xfrm>
              <a:off x="4422" y="164"/>
              <a:ext cx="583" cy="590"/>
              <a:chOff x="930" y="164"/>
              <a:chExt cx="583" cy="590"/>
            </a:xfrm>
          </p:grpSpPr>
          <p:sp>
            <p:nvSpPr>
              <p:cNvPr id="27690" name="Oval 8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5609" name="AutoShape 9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25610" name="AutoShape 10"/>
          <p:cNvSpPr>
            <a:spLocks noChangeArrowheads="1"/>
          </p:cNvSpPr>
          <p:nvPr/>
        </p:nvSpPr>
        <p:spPr bwMode="auto">
          <a:xfrm>
            <a:off x="2339975" y="5661025"/>
            <a:ext cx="4464050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ES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635375" y="5661025"/>
            <a:ext cx="792163" cy="819150"/>
            <a:chOff x="748" y="3158"/>
            <a:chExt cx="499" cy="516"/>
          </a:xfrm>
        </p:grpSpPr>
        <p:sp>
          <p:nvSpPr>
            <p:cNvPr id="27674" name="Oval 12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27675" name="Group 13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27676" name="Freeform 14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77" name="Freeform 15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78" name="Freeform 16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79" name="Freeform 17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80" name="Freeform 18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81" name="Freeform 19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82" name="Freeform 20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83" name="Freeform 21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84" name="Freeform 22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85" name="Freeform 23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86" name="Freeform 24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4787900" y="5673725"/>
            <a:ext cx="698500" cy="708025"/>
            <a:chOff x="4649" y="2750"/>
            <a:chExt cx="440" cy="446"/>
          </a:xfrm>
        </p:grpSpPr>
        <p:sp>
          <p:nvSpPr>
            <p:cNvPr id="27672" name="Oval 26">
              <a:hlinkHover r:id="" action="ppaction://noaction">
                <a:snd r:embed="rId4" name="click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7673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2 w 21600"/>
                <a:gd name="T1" fmla="*/ 3 h 21600"/>
                <a:gd name="T2" fmla="*/ 2 w 21600"/>
                <a:gd name="T3" fmla="*/ 0 h 21600"/>
                <a:gd name="T4" fmla="*/ 0 w 21600"/>
                <a:gd name="T5" fmla="*/ 2 h 21600"/>
                <a:gd name="T6" fmla="*/ 5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7656" name="Text Box 28"/>
          <p:cNvSpPr txBox="1">
            <a:spLocks noChangeArrowheads="1"/>
          </p:cNvSpPr>
          <p:nvPr/>
        </p:nvSpPr>
        <p:spPr bwMode="auto">
          <a:xfrm>
            <a:off x="2195513" y="101600"/>
            <a:ext cx="4897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ru-RU" sz="2800" b="1">
                <a:solidFill>
                  <a:schemeClr val="accent2"/>
                </a:solidFill>
                <a:latin typeface="Arial" panose="020B0604020202020204" pitchFamily="34" charset="0"/>
              </a:rPr>
              <a:t>HOROSCOPE</a:t>
            </a:r>
          </a:p>
        </p:txBody>
      </p:sp>
      <p:sp>
        <p:nvSpPr>
          <p:cNvPr id="25629" name="AutoShape 29"/>
          <p:cNvSpPr>
            <a:spLocks noChangeArrowheads="1"/>
          </p:cNvSpPr>
          <p:nvPr/>
        </p:nvSpPr>
        <p:spPr bwMode="auto">
          <a:xfrm>
            <a:off x="323850" y="260350"/>
            <a:ext cx="863600" cy="7921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4000" b="1">
                <a:solidFill>
                  <a:schemeClr val="accent2"/>
                </a:solidFill>
              </a:rPr>
              <a:t>6</a:t>
            </a:r>
          </a:p>
        </p:txBody>
      </p:sp>
      <p:pic>
        <p:nvPicPr>
          <p:cNvPr id="27660" name="Picture 30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661025"/>
            <a:ext cx="7889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31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661025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1619250" y="3443288"/>
            <a:ext cx="5976938" cy="2005012"/>
            <a:chOff x="1020" y="2169"/>
            <a:chExt cx="3765" cy="1263"/>
          </a:xfrm>
        </p:grpSpPr>
        <p:grpSp>
          <p:nvGrpSpPr>
            <p:cNvPr id="27664" name="Group 48"/>
            <p:cNvGrpSpPr>
              <a:grpSpLocks/>
            </p:cNvGrpSpPr>
            <p:nvPr/>
          </p:nvGrpSpPr>
          <p:grpSpPr bwMode="auto">
            <a:xfrm>
              <a:off x="1020" y="2169"/>
              <a:ext cx="3720" cy="898"/>
              <a:chOff x="1576" y="2078"/>
              <a:chExt cx="2563" cy="648"/>
            </a:xfrm>
          </p:grpSpPr>
          <p:sp>
            <p:nvSpPr>
              <p:cNvPr id="27666" name="Freeform 42"/>
              <p:cNvSpPr>
                <a:spLocks/>
              </p:cNvSpPr>
              <p:nvPr/>
            </p:nvSpPr>
            <p:spPr bwMode="auto">
              <a:xfrm>
                <a:off x="1576" y="2088"/>
                <a:ext cx="532" cy="638"/>
              </a:xfrm>
              <a:custGeom>
                <a:avLst/>
                <a:gdLst>
                  <a:gd name="T0" fmla="*/ 505 w 532"/>
                  <a:gd name="T1" fmla="*/ 513 h 638"/>
                  <a:gd name="T2" fmla="*/ 456 w 532"/>
                  <a:gd name="T3" fmla="*/ 520 h 638"/>
                  <a:gd name="T4" fmla="*/ 429 w 532"/>
                  <a:gd name="T5" fmla="*/ 561 h 638"/>
                  <a:gd name="T6" fmla="*/ 381 w 532"/>
                  <a:gd name="T7" fmla="*/ 606 h 638"/>
                  <a:gd name="T8" fmla="*/ 312 w 532"/>
                  <a:gd name="T9" fmla="*/ 633 h 638"/>
                  <a:gd name="T10" fmla="*/ 200 w 532"/>
                  <a:gd name="T11" fmla="*/ 624 h 638"/>
                  <a:gd name="T12" fmla="*/ 103 w 532"/>
                  <a:gd name="T13" fmla="*/ 566 h 638"/>
                  <a:gd name="T14" fmla="*/ 42 w 532"/>
                  <a:gd name="T15" fmla="*/ 487 h 638"/>
                  <a:gd name="T16" fmla="*/ 3 w 532"/>
                  <a:gd name="T17" fmla="*/ 359 h 638"/>
                  <a:gd name="T18" fmla="*/ 5 w 532"/>
                  <a:gd name="T19" fmla="*/ 257 h 638"/>
                  <a:gd name="T20" fmla="*/ 30 w 532"/>
                  <a:gd name="T21" fmla="*/ 176 h 638"/>
                  <a:gd name="T22" fmla="*/ 76 w 532"/>
                  <a:gd name="T23" fmla="*/ 99 h 638"/>
                  <a:gd name="T24" fmla="*/ 140 w 532"/>
                  <a:gd name="T25" fmla="*/ 39 h 638"/>
                  <a:gd name="T26" fmla="*/ 213 w 532"/>
                  <a:gd name="T27" fmla="*/ 7 h 638"/>
                  <a:gd name="T28" fmla="*/ 289 w 532"/>
                  <a:gd name="T29" fmla="*/ 2 h 638"/>
                  <a:gd name="T30" fmla="*/ 367 w 532"/>
                  <a:gd name="T31" fmla="*/ 18 h 638"/>
                  <a:gd name="T32" fmla="*/ 417 w 532"/>
                  <a:gd name="T33" fmla="*/ 48 h 638"/>
                  <a:gd name="T34" fmla="*/ 452 w 532"/>
                  <a:gd name="T35" fmla="*/ 41 h 638"/>
                  <a:gd name="T36" fmla="*/ 482 w 532"/>
                  <a:gd name="T37" fmla="*/ 34 h 638"/>
                  <a:gd name="T38" fmla="*/ 489 w 532"/>
                  <a:gd name="T39" fmla="*/ 60 h 638"/>
                  <a:gd name="T40" fmla="*/ 459 w 532"/>
                  <a:gd name="T41" fmla="*/ 97 h 638"/>
                  <a:gd name="T42" fmla="*/ 406 w 532"/>
                  <a:gd name="T43" fmla="*/ 164 h 638"/>
                  <a:gd name="T44" fmla="*/ 374 w 532"/>
                  <a:gd name="T45" fmla="*/ 215 h 638"/>
                  <a:gd name="T46" fmla="*/ 356 w 532"/>
                  <a:gd name="T47" fmla="*/ 220 h 638"/>
                  <a:gd name="T48" fmla="*/ 349 w 532"/>
                  <a:gd name="T49" fmla="*/ 190 h 638"/>
                  <a:gd name="T50" fmla="*/ 340 w 532"/>
                  <a:gd name="T51" fmla="*/ 134 h 638"/>
                  <a:gd name="T52" fmla="*/ 296 w 532"/>
                  <a:gd name="T53" fmla="*/ 85 h 638"/>
                  <a:gd name="T54" fmla="*/ 243 w 532"/>
                  <a:gd name="T55" fmla="*/ 72 h 638"/>
                  <a:gd name="T56" fmla="*/ 156 w 532"/>
                  <a:gd name="T57" fmla="*/ 102 h 638"/>
                  <a:gd name="T58" fmla="*/ 99 w 532"/>
                  <a:gd name="T59" fmla="*/ 192 h 638"/>
                  <a:gd name="T60" fmla="*/ 97 w 532"/>
                  <a:gd name="T61" fmla="*/ 315 h 638"/>
                  <a:gd name="T62" fmla="*/ 149 w 532"/>
                  <a:gd name="T63" fmla="*/ 411 h 638"/>
                  <a:gd name="T64" fmla="*/ 230 w 532"/>
                  <a:gd name="T65" fmla="*/ 445 h 638"/>
                  <a:gd name="T66" fmla="*/ 294 w 532"/>
                  <a:gd name="T67" fmla="*/ 441 h 638"/>
                  <a:gd name="T68" fmla="*/ 333 w 532"/>
                  <a:gd name="T69" fmla="*/ 411 h 638"/>
                  <a:gd name="T70" fmla="*/ 349 w 532"/>
                  <a:gd name="T71" fmla="*/ 364 h 638"/>
                  <a:gd name="T72" fmla="*/ 335 w 532"/>
                  <a:gd name="T73" fmla="*/ 339 h 638"/>
                  <a:gd name="T74" fmla="*/ 328 w 532"/>
                  <a:gd name="T75" fmla="*/ 308 h 638"/>
                  <a:gd name="T76" fmla="*/ 351 w 532"/>
                  <a:gd name="T77" fmla="*/ 299 h 638"/>
                  <a:gd name="T78" fmla="*/ 514 w 532"/>
                  <a:gd name="T79" fmla="*/ 299 h 638"/>
                  <a:gd name="T80" fmla="*/ 525 w 532"/>
                  <a:gd name="T81" fmla="*/ 304 h 638"/>
                  <a:gd name="T82" fmla="*/ 521 w 532"/>
                  <a:gd name="T83" fmla="*/ 339 h 638"/>
                  <a:gd name="T84" fmla="*/ 495 w 532"/>
                  <a:gd name="T85" fmla="*/ 390 h 638"/>
                  <a:gd name="T86" fmla="*/ 502 w 532"/>
                  <a:gd name="T87" fmla="*/ 455 h 63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532" h="638">
                    <a:moveTo>
                      <a:pt x="532" y="485"/>
                    </a:moveTo>
                    <a:lnTo>
                      <a:pt x="518" y="503"/>
                    </a:lnTo>
                    <a:lnTo>
                      <a:pt x="505" y="513"/>
                    </a:lnTo>
                    <a:lnTo>
                      <a:pt x="491" y="520"/>
                    </a:lnTo>
                    <a:lnTo>
                      <a:pt x="477" y="522"/>
                    </a:lnTo>
                    <a:lnTo>
                      <a:pt x="456" y="520"/>
                    </a:lnTo>
                    <a:lnTo>
                      <a:pt x="450" y="531"/>
                    </a:lnTo>
                    <a:lnTo>
                      <a:pt x="440" y="545"/>
                    </a:lnTo>
                    <a:lnTo>
                      <a:pt x="429" y="561"/>
                    </a:lnTo>
                    <a:lnTo>
                      <a:pt x="413" y="578"/>
                    </a:lnTo>
                    <a:lnTo>
                      <a:pt x="397" y="594"/>
                    </a:lnTo>
                    <a:lnTo>
                      <a:pt x="381" y="606"/>
                    </a:lnTo>
                    <a:lnTo>
                      <a:pt x="365" y="615"/>
                    </a:lnTo>
                    <a:lnTo>
                      <a:pt x="349" y="624"/>
                    </a:lnTo>
                    <a:lnTo>
                      <a:pt x="312" y="633"/>
                    </a:lnTo>
                    <a:lnTo>
                      <a:pt x="269" y="638"/>
                    </a:lnTo>
                    <a:lnTo>
                      <a:pt x="234" y="633"/>
                    </a:lnTo>
                    <a:lnTo>
                      <a:pt x="200" y="624"/>
                    </a:lnTo>
                    <a:lnTo>
                      <a:pt x="165" y="610"/>
                    </a:lnTo>
                    <a:lnTo>
                      <a:pt x="131" y="587"/>
                    </a:lnTo>
                    <a:lnTo>
                      <a:pt x="103" y="566"/>
                    </a:lnTo>
                    <a:lnTo>
                      <a:pt x="81" y="543"/>
                    </a:lnTo>
                    <a:lnTo>
                      <a:pt x="60" y="515"/>
                    </a:lnTo>
                    <a:lnTo>
                      <a:pt x="42" y="487"/>
                    </a:lnTo>
                    <a:lnTo>
                      <a:pt x="23" y="448"/>
                    </a:lnTo>
                    <a:lnTo>
                      <a:pt x="10" y="404"/>
                    </a:lnTo>
                    <a:lnTo>
                      <a:pt x="3" y="359"/>
                    </a:lnTo>
                    <a:lnTo>
                      <a:pt x="0" y="313"/>
                    </a:lnTo>
                    <a:lnTo>
                      <a:pt x="0" y="285"/>
                    </a:lnTo>
                    <a:lnTo>
                      <a:pt x="5" y="257"/>
                    </a:lnTo>
                    <a:lnTo>
                      <a:pt x="10" y="229"/>
                    </a:lnTo>
                    <a:lnTo>
                      <a:pt x="19" y="202"/>
                    </a:lnTo>
                    <a:lnTo>
                      <a:pt x="30" y="176"/>
                    </a:lnTo>
                    <a:lnTo>
                      <a:pt x="44" y="148"/>
                    </a:lnTo>
                    <a:lnTo>
                      <a:pt x="58" y="125"/>
                    </a:lnTo>
                    <a:lnTo>
                      <a:pt x="76" y="99"/>
                    </a:lnTo>
                    <a:lnTo>
                      <a:pt x="97" y="76"/>
                    </a:lnTo>
                    <a:lnTo>
                      <a:pt x="117" y="55"/>
                    </a:lnTo>
                    <a:lnTo>
                      <a:pt x="140" y="39"/>
                    </a:lnTo>
                    <a:lnTo>
                      <a:pt x="165" y="25"/>
                    </a:lnTo>
                    <a:lnTo>
                      <a:pt x="188" y="14"/>
                    </a:lnTo>
                    <a:lnTo>
                      <a:pt x="213" y="7"/>
                    </a:lnTo>
                    <a:lnTo>
                      <a:pt x="241" y="2"/>
                    </a:lnTo>
                    <a:lnTo>
                      <a:pt x="269" y="0"/>
                    </a:lnTo>
                    <a:lnTo>
                      <a:pt x="289" y="2"/>
                    </a:lnTo>
                    <a:lnTo>
                      <a:pt x="312" y="4"/>
                    </a:lnTo>
                    <a:lnTo>
                      <a:pt x="337" y="11"/>
                    </a:lnTo>
                    <a:lnTo>
                      <a:pt x="367" y="18"/>
                    </a:lnTo>
                    <a:lnTo>
                      <a:pt x="383" y="27"/>
                    </a:lnTo>
                    <a:lnTo>
                      <a:pt x="401" y="39"/>
                    </a:lnTo>
                    <a:lnTo>
                      <a:pt x="417" y="48"/>
                    </a:lnTo>
                    <a:lnTo>
                      <a:pt x="431" y="51"/>
                    </a:lnTo>
                    <a:lnTo>
                      <a:pt x="440" y="48"/>
                    </a:lnTo>
                    <a:lnTo>
                      <a:pt x="452" y="41"/>
                    </a:lnTo>
                    <a:lnTo>
                      <a:pt x="463" y="34"/>
                    </a:lnTo>
                    <a:lnTo>
                      <a:pt x="472" y="32"/>
                    </a:lnTo>
                    <a:lnTo>
                      <a:pt x="482" y="34"/>
                    </a:lnTo>
                    <a:lnTo>
                      <a:pt x="489" y="41"/>
                    </a:lnTo>
                    <a:lnTo>
                      <a:pt x="493" y="48"/>
                    </a:lnTo>
                    <a:lnTo>
                      <a:pt x="489" y="60"/>
                    </a:lnTo>
                    <a:lnTo>
                      <a:pt x="482" y="72"/>
                    </a:lnTo>
                    <a:lnTo>
                      <a:pt x="472" y="81"/>
                    </a:lnTo>
                    <a:lnTo>
                      <a:pt x="459" y="97"/>
                    </a:lnTo>
                    <a:lnTo>
                      <a:pt x="443" y="113"/>
                    </a:lnTo>
                    <a:lnTo>
                      <a:pt x="427" y="134"/>
                    </a:lnTo>
                    <a:lnTo>
                      <a:pt x="406" y="164"/>
                    </a:lnTo>
                    <a:lnTo>
                      <a:pt x="388" y="197"/>
                    </a:lnTo>
                    <a:lnTo>
                      <a:pt x="381" y="209"/>
                    </a:lnTo>
                    <a:lnTo>
                      <a:pt x="374" y="215"/>
                    </a:lnTo>
                    <a:lnTo>
                      <a:pt x="367" y="220"/>
                    </a:lnTo>
                    <a:lnTo>
                      <a:pt x="362" y="220"/>
                    </a:lnTo>
                    <a:lnTo>
                      <a:pt x="356" y="220"/>
                    </a:lnTo>
                    <a:lnTo>
                      <a:pt x="351" y="213"/>
                    </a:lnTo>
                    <a:lnTo>
                      <a:pt x="349" y="204"/>
                    </a:lnTo>
                    <a:lnTo>
                      <a:pt x="349" y="190"/>
                    </a:lnTo>
                    <a:lnTo>
                      <a:pt x="349" y="178"/>
                    </a:lnTo>
                    <a:lnTo>
                      <a:pt x="346" y="155"/>
                    </a:lnTo>
                    <a:lnTo>
                      <a:pt x="340" y="134"/>
                    </a:lnTo>
                    <a:lnTo>
                      <a:pt x="328" y="116"/>
                    </a:lnTo>
                    <a:lnTo>
                      <a:pt x="312" y="97"/>
                    </a:lnTo>
                    <a:lnTo>
                      <a:pt x="296" y="85"/>
                    </a:lnTo>
                    <a:lnTo>
                      <a:pt x="280" y="79"/>
                    </a:lnTo>
                    <a:lnTo>
                      <a:pt x="262" y="72"/>
                    </a:lnTo>
                    <a:lnTo>
                      <a:pt x="243" y="72"/>
                    </a:lnTo>
                    <a:lnTo>
                      <a:pt x="211" y="74"/>
                    </a:lnTo>
                    <a:lnTo>
                      <a:pt x="184" y="83"/>
                    </a:lnTo>
                    <a:lnTo>
                      <a:pt x="156" y="102"/>
                    </a:lnTo>
                    <a:lnTo>
                      <a:pt x="133" y="127"/>
                    </a:lnTo>
                    <a:lnTo>
                      <a:pt x="113" y="160"/>
                    </a:lnTo>
                    <a:lnTo>
                      <a:pt x="99" y="192"/>
                    </a:lnTo>
                    <a:lnTo>
                      <a:pt x="92" y="232"/>
                    </a:lnTo>
                    <a:lnTo>
                      <a:pt x="92" y="271"/>
                    </a:lnTo>
                    <a:lnTo>
                      <a:pt x="97" y="315"/>
                    </a:lnTo>
                    <a:lnTo>
                      <a:pt x="108" y="352"/>
                    </a:lnTo>
                    <a:lnTo>
                      <a:pt x="126" y="385"/>
                    </a:lnTo>
                    <a:lnTo>
                      <a:pt x="149" y="411"/>
                    </a:lnTo>
                    <a:lnTo>
                      <a:pt x="175" y="427"/>
                    </a:lnTo>
                    <a:lnTo>
                      <a:pt x="200" y="438"/>
                    </a:lnTo>
                    <a:lnTo>
                      <a:pt x="230" y="445"/>
                    </a:lnTo>
                    <a:lnTo>
                      <a:pt x="262" y="448"/>
                    </a:lnTo>
                    <a:lnTo>
                      <a:pt x="278" y="445"/>
                    </a:lnTo>
                    <a:lnTo>
                      <a:pt x="294" y="441"/>
                    </a:lnTo>
                    <a:lnTo>
                      <a:pt x="307" y="434"/>
                    </a:lnTo>
                    <a:lnTo>
                      <a:pt x="321" y="424"/>
                    </a:lnTo>
                    <a:lnTo>
                      <a:pt x="333" y="411"/>
                    </a:lnTo>
                    <a:lnTo>
                      <a:pt x="342" y="397"/>
                    </a:lnTo>
                    <a:lnTo>
                      <a:pt x="346" y="383"/>
                    </a:lnTo>
                    <a:lnTo>
                      <a:pt x="349" y="364"/>
                    </a:lnTo>
                    <a:lnTo>
                      <a:pt x="346" y="350"/>
                    </a:lnTo>
                    <a:lnTo>
                      <a:pt x="344" y="343"/>
                    </a:lnTo>
                    <a:lnTo>
                      <a:pt x="335" y="339"/>
                    </a:lnTo>
                    <a:lnTo>
                      <a:pt x="328" y="332"/>
                    </a:lnTo>
                    <a:lnTo>
                      <a:pt x="326" y="315"/>
                    </a:lnTo>
                    <a:lnTo>
                      <a:pt x="328" y="308"/>
                    </a:lnTo>
                    <a:lnTo>
                      <a:pt x="333" y="304"/>
                    </a:lnTo>
                    <a:lnTo>
                      <a:pt x="340" y="301"/>
                    </a:lnTo>
                    <a:lnTo>
                      <a:pt x="351" y="299"/>
                    </a:lnTo>
                    <a:lnTo>
                      <a:pt x="500" y="299"/>
                    </a:lnTo>
                    <a:lnTo>
                      <a:pt x="509" y="299"/>
                    </a:lnTo>
                    <a:lnTo>
                      <a:pt x="514" y="299"/>
                    </a:lnTo>
                    <a:lnTo>
                      <a:pt x="518" y="299"/>
                    </a:lnTo>
                    <a:lnTo>
                      <a:pt x="525" y="304"/>
                    </a:lnTo>
                    <a:lnTo>
                      <a:pt x="527" y="315"/>
                    </a:lnTo>
                    <a:lnTo>
                      <a:pt x="525" y="329"/>
                    </a:lnTo>
                    <a:lnTo>
                      <a:pt x="521" y="339"/>
                    </a:lnTo>
                    <a:lnTo>
                      <a:pt x="509" y="352"/>
                    </a:lnTo>
                    <a:lnTo>
                      <a:pt x="502" y="364"/>
                    </a:lnTo>
                    <a:lnTo>
                      <a:pt x="495" y="390"/>
                    </a:lnTo>
                    <a:lnTo>
                      <a:pt x="491" y="420"/>
                    </a:lnTo>
                    <a:lnTo>
                      <a:pt x="493" y="438"/>
                    </a:lnTo>
                    <a:lnTo>
                      <a:pt x="502" y="455"/>
                    </a:lnTo>
                    <a:lnTo>
                      <a:pt x="514" y="471"/>
                    </a:lnTo>
                    <a:lnTo>
                      <a:pt x="532" y="48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FF9900"/>
                  </a:gs>
                </a:gsLst>
                <a:lin ang="5400000" scaled="1"/>
              </a:gradFill>
              <a:ln w="381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67" name="Freeform 43"/>
              <p:cNvSpPr>
                <a:spLocks/>
              </p:cNvSpPr>
              <p:nvPr/>
            </p:nvSpPr>
            <p:spPr bwMode="auto">
              <a:xfrm>
                <a:off x="2163" y="2078"/>
                <a:ext cx="431" cy="648"/>
              </a:xfrm>
              <a:custGeom>
                <a:avLst/>
                <a:gdLst>
                  <a:gd name="T0" fmla="*/ 422 w 431"/>
                  <a:gd name="T1" fmla="*/ 597 h 648"/>
                  <a:gd name="T2" fmla="*/ 390 w 431"/>
                  <a:gd name="T3" fmla="*/ 622 h 648"/>
                  <a:gd name="T4" fmla="*/ 309 w 431"/>
                  <a:gd name="T5" fmla="*/ 643 h 648"/>
                  <a:gd name="T6" fmla="*/ 186 w 431"/>
                  <a:gd name="T7" fmla="*/ 643 h 648"/>
                  <a:gd name="T8" fmla="*/ 85 w 431"/>
                  <a:gd name="T9" fmla="*/ 618 h 648"/>
                  <a:gd name="T10" fmla="*/ 34 w 431"/>
                  <a:gd name="T11" fmla="*/ 571 h 648"/>
                  <a:gd name="T12" fmla="*/ 18 w 431"/>
                  <a:gd name="T13" fmla="*/ 511 h 648"/>
                  <a:gd name="T14" fmla="*/ 2 w 431"/>
                  <a:gd name="T15" fmla="*/ 390 h 648"/>
                  <a:gd name="T16" fmla="*/ 2 w 431"/>
                  <a:gd name="T17" fmla="*/ 260 h 648"/>
                  <a:gd name="T18" fmla="*/ 7 w 431"/>
                  <a:gd name="T19" fmla="*/ 191 h 648"/>
                  <a:gd name="T20" fmla="*/ 14 w 431"/>
                  <a:gd name="T21" fmla="*/ 140 h 648"/>
                  <a:gd name="T22" fmla="*/ 25 w 431"/>
                  <a:gd name="T23" fmla="*/ 95 h 648"/>
                  <a:gd name="T24" fmla="*/ 39 w 431"/>
                  <a:gd name="T25" fmla="*/ 58 h 648"/>
                  <a:gd name="T26" fmla="*/ 57 w 431"/>
                  <a:gd name="T27" fmla="*/ 33 h 648"/>
                  <a:gd name="T28" fmla="*/ 85 w 431"/>
                  <a:gd name="T29" fmla="*/ 14 h 648"/>
                  <a:gd name="T30" fmla="*/ 103 w 431"/>
                  <a:gd name="T31" fmla="*/ 10 h 648"/>
                  <a:gd name="T32" fmla="*/ 122 w 431"/>
                  <a:gd name="T33" fmla="*/ 12 h 648"/>
                  <a:gd name="T34" fmla="*/ 158 w 431"/>
                  <a:gd name="T35" fmla="*/ 12 h 648"/>
                  <a:gd name="T36" fmla="*/ 186 w 431"/>
                  <a:gd name="T37" fmla="*/ 14 h 648"/>
                  <a:gd name="T38" fmla="*/ 204 w 431"/>
                  <a:gd name="T39" fmla="*/ 14 h 648"/>
                  <a:gd name="T40" fmla="*/ 211 w 431"/>
                  <a:gd name="T41" fmla="*/ 14 h 648"/>
                  <a:gd name="T42" fmla="*/ 271 w 431"/>
                  <a:gd name="T43" fmla="*/ 12 h 648"/>
                  <a:gd name="T44" fmla="*/ 326 w 431"/>
                  <a:gd name="T45" fmla="*/ 0 h 648"/>
                  <a:gd name="T46" fmla="*/ 364 w 431"/>
                  <a:gd name="T47" fmla="*/ 10 h 648"/>
                  <a:gd name="T48" fmla="*/ 376 w 431"/>
                  <a:gd name="T49" fmla="*/ 37 h 648"/>
                  <a:gd name="T50" fmla="*/ 369 w 431"/>
                  <a:gd name="T51" fmla="*/ 63 h 648"/>
                  <a:gd name="T52" fmla="*/ 342 w 431"/>
                  <a:gd name="T53" fmla="*/ 84 h 648"/>
                  <a:gd name="T54" fmla="*/ 298 w 431"/>
                  <a:gd name="T55" fmla="*/ 95 h 648"/>
                  <a:gd name="T56" fmla="*/ 234 w 431"/>
                  <a:gd name="T57" fmla="*/ 98 h 648"/>
                  <a:gd name="T58" fmla="*/ 190 w 431"/>
                  <a:gd name="T59" fmla="*/ 98 h 648"/>
                  <a:gd name="T60" fmla="*/ 151 w 431"/>
                  <a:gd name="T61" fmla="*/ 93 h 648"/>
                  <a:gd name="T62" fmla="*/ 119 w 431"/>
                  <a:gd name="T63" fmla="*/ 95 h 648"/>
                  <a:gd name="T64" fmla="*/ 96 w 431"/>
                  <a:gd name="T65" fmla="*/ 107 h 648"/>
                  <a:gd name="T66" fmla="*/ 85 w 431"/>
                  <a:gd name="T67" fmla="*/ 130 h 648"/>
                  <a:gd name="T68" fmla="*/ 78 w 431"/>
                  <a:gd name="T69" fmla="*/ 172 h 648"/>
                  <a:gd name="T70" fmla="*/ 284 w 431"/>
                  <a:gd name="T71" fmla="*/ 195 h 648"/>
                  <a:gd name="T72" fmla="*/ 312 w 431"/>
                  <a:gd name="T73" fmla="*/ 202 h 648"/>
                  <a:gd name="T74" fmla="*/ 321 w 431"/>
                  <a:gd name="T75" fmla="*/ 225 h 648"/>
                  <a:gd name="T76" fmla="*/ 312 w 431"/>
                  <a:gd name="T77" fmla="*/ 251 h 648"/>
                  <a:gd name="T78" fmla="*/ 282 w 431"/>
                  <a:gd name="T79" fmla="*/ 258 h 648"/>
                  <a:gd name="T80" fmla="*/ 78 w 431"/>
                  <a:gd name="T81" fmla="*/ 274 h 648"/>
                  <a:gd name="T82" fmla="*/ 78 w 431"/>
                  <a:gd name="T83" fmla="*/ 316 h 648"/>
                  <a:gd name="T84" fmla="*/ 85 w 431"/>
                  <a:gd name="T85" fmla="*/ 367 h 648"/>
                  <a:gd name="T86" fmla="*/ 105 w 431"/>
                  <a:gd name="T87" fmla="*/ 404 h 648"/>
                  <a:gd name="T88" fmla="*/ 144 w 431"/>
                  <a:gd name="T89" fmla="*/ 427 h 648"/>
                  <a:gd name="T90" fmla="*/ 206 w 431"/>
                  <a:gd name="T91" fmla="*/ 439 h 648"/>
                  <a:gd name="T92" fmla="*/ 300 w 431"/>
                  <a:gd name="T93" fmla="*/ 434 h 648"/>
                  <a:gd name="T94" fmla="*/ 351 w 431"/>
                  <a:gd name="T95" fmla="*/ 418 h 648"/>
                  <a:gd name="T96" fmla="*/ 371 w 431"/>
                  <a:gd name="T97" fmla="*/ 409 h 648"/>
                  <a:gd name="T98" fmla="*/ 397 w 431"/>
                  <a:gd name="T99" fmla="*/ 402 h 648"/>
                  <a:gd name="T100" fmla="*/ 419 w 431"/>
                  <a:gd name="T101" fmla="*/ 409 h 648"/>
                  <a:gd name="T102" fmla="*/ 426 w 431"/>
                  <a:gd name="T103" fmla="*/ 432 h 648"/>
                  <a:gd name="T104" fmla="*/ 419 w 431"/>
                  <a:gd name="T105" fmla="*/ 472 h 648"/>
                  <a:gd name="T106" fmla="*/ 413 w 431"/>
                  <a:gd name="T107" fmla="*/ 504 h 648"/>
                  <a:gd name="T108" fmla="*/ 422 w 431"/>
                  <a:gd name="T109" fmla="*/ 537 h 648"/>
                  <a:gd name="T110" fmla="*/ 431 w 431"/>
                  <a:gd name="T111" fmla="*/ 569 h 64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31" h="648">
                    <a:moveTo>
                      <a:pt x="429" y="583"/>
                    </a:moveTo>
                    <a:lnTo>
                      <a:pt x="422" y="597"/>
                    </a:lnTo>
                    <a:lnTo>
                      <a:pt x="410" y="611"/>
                    </a:lnTo>
                    <a:lnTo>
                      <a:pt x="390" y="622"/>
                    </a:lnTo>
                    <a:lnTo>
                      <a:pt x="364" y="632"/>
                    </a:lnTo>
                    <a:lnTo>
                      <a:pt x="309" y="643"/>
                    </a:lnTo>
                    <a:lnTo>
                      <a:pt x="250" y="648"/>
                    </a:lnTo>
                    <a:lnTo>
                      <a:pt x="186" y="643"/>
                    </a:lnTo>
                    <a:lnTo>
                      <a:pt x="131" y="634"/>
                    </a:lnTo>
                    <a:lnTo>
                      <a:pt x="85" y="618"/>
                    </a:lnTo>
                    <a:lnTo>
                      <a:pt x="44" y="595"/>
                    </a:lnTo>
                    <a:lnTo>
                      <a:pt x="34" y="571"/>
                    </a:lnTo>
                    <a:lnTo>
                      <a:pt x="25" y="544"/>
                    </a:lnTo>
                    <a:lnTo>
                      <a:pt x="18" y="511"/>
                    </a:lnTo>
                    <a:lnTo>
                      <a:pt x="12" y="472"/>
                    </a:lnTo>
                    <a:lnTo>
                      <a:pt x="2" y="390"/>
                    </a:lnTo>
                    <a:lnTo>
                      <a:pt x="0" y="304"/>
                    </a:lnTo>
                    <a:lnTo>
                      <a:pt x="2" y="260"/>
                    </a:lnTo>
                    <a:lnTo>
                      <a:pt x="5" y="223"/>
                    </a:lnTo>
                    <a:lnTo>
                      <a:pt x="7" y="191"/>
                    </a:lnTo>
                    <a:lnTo>
                      <a:pt x="9" y="165"/>
                    </a:lnTo>
                    <a:lnTo>
                      <a:pt x="14" y="140"/>
                    </a:lnTo>
                    <a:lnTo>
                      <a:pt x="18" y="116"/>
                    </a:lnTo>
                    <a:lnTo>
                      <a:pt x="25" y="95"/>
                    </a:lnTo>
                    <a:lnTo>
                      <a:pt x="30" y="75"/>
                    </a:lnTo>
                    <a:lnTo>
                      <a:pt x="39" y="58"/>
                    </a:lnTo>
                    <a:lnTo>
                      <a:pt x="48" y="44"/>
                    </a:lnTo>
                    <a:lnTo>
                      <a:pt x="57" y="33"/>
                    </a:lnTo>
                    <a:lnTo>
                      <a:pt x="67" y="26"/>
                    </a:lnTo>
                    <a:lnTo>
                      <a:pt x="85" y="14"/>
                    </a:lnTo>
                    <a:lnTo>
                      <a:pt x="103" y="10"/>
                    </a:lnTo>
                    <a:lnTo>
                      <a:pt x="110" y="10"/>
                    </a:lnTo>
                    <a:lnTo>
                      <a:pt x="122" y="12"/>
                    </a:lnTo>
                    <a:lnTo>
                      <a:pt x="140" y="12"/>
                    </a:lnTo>
                    <a:lnTo>
                      <a:pt x="158" y="12"/>
                    </a:lnTo>
                    <a:lnTo>
                      <a:pt x="174" y="12"/>
                    </a:lnTo>
                    <a:lnTo>
                      <a:pt x="186" y="14"/>
                    </a:lnTo>
                    <a:lnTo>
                      <a:pt x="197" y="14"/>
                    </a:lnTo>
                    <a:lnTo>
                      <a:pt x="204" y="14"/>
                    </a:lnTo>
                    <a:lnTo>
                      <a:pt x="209" y="14"/>
                    </a:lnTo>
                    <a:lnTo>
                      <a:pt x="211" y="14"/>
                    </a:lnTo>
                    <a:lnTo>
                      <a:pt x="271" y="12"/>
                    </a:lnTo>
                    <a:lnTo>
                      <a:pt x="300" y="10"/>
                    </a:lnTo>
                    <a:lnTo>
                      <a:pt x="326" y="0"/>
                    </a:lnTo>
                    <a:lnTo>
                      <a:pt x="348" y="3"/>
                    </a:lnTo>
                    <a:lnTo>
                      <a:pt x="364" y="10"/>
                    </a:lnTo>
                    <a:lnTo>
                      <a:pt x="374" y="21"/>
                    </a:lnTo>
                    <a:lnTo>
                      <a:pt x="376" y="37"/>
                    </a:lnTo>
                    <a:lnTo>
                      <a:pt x="374" y="51"/>
                    </a:lnTo>
                    <a:lnTo>
                      <a:pt x="369" y="63"/>
                    </a:lnTo>
                    <a:lnTo>
                      <a:pt x="358" y="75"/>
                    </a:lnTo>
                    <a:lnTo>
                      <a:pt x="342" y="84"/>
                    </a:lnTo>
                    <a:lnTo>
                      <a:pt x="321" y="91"/>
                    </a:lnTo>
                    <a:lnTo>
                      <a:pt x="298" y="95"/>
                    </a:lnTo>
                    <a:lnTo>
                      <a:pt x="268" y="98"/>
                    </a:lnTo>
                    <a:lnTo>
                      <a:pt x="234" y="98"/>
                    </a:lnTo>
                    <a:lnTo>
                      <a:pt x="202" y="98"/>
                    </a:lnTo>
                    <a:lnTo>
                      <a:pt x="190" y="98"/>
                    </a:lnTo>
                    <a:lnTo>
                      <a:pt x="170" y="95"/>
                    </a:lnTo>
                    <a:lnTo>
                      <a:pt x="151" y="93"/>
                    </a:lnTo>
                    <a:lnTo>
                      <a:pt x="140" y="93"/>
                    </a:lnTo>
                    <a:lnTo>
                      <a:pt x="119" y="95"/>
                    </a:lnTo>
                    <a:lnTo>
                      <a:pt x="103" y="100"/>
                    </a:lnTo>
                    <a:lnTo>
                      <a:pt x="96" y="107"/>
                    </a:lnTo>
                    <a:lnTo>
                      <a:pt x="89" y="116"/>
                    </a:lnTo>
                    <a:lnTo>
                      <a:pt x="85" y="130"/>
                    </a:lnTo>
                    <a:lnTo>
                      <a:pt x="80" y="144"/>
                    </a:lnTo>
                    <a:lnTo>
                      <a:pt x="78" y="172"/>
                    </a:lnTo>
                    <a:lnTo>
                      <a:pt x="80" y="195"/>
                    </a:lnTo>
                    <a:lnTo>
                      <a:pt x="284" y="195"/>
                    </a:lnTo>
                    <a:lnTo>
                      <a:pt x="300" y="198"/>
                    </a:lnTo>
                    <a:lnTo>
                      <a:pt x="312" y="202"/>
                    </a:lnTo>
                    <a:lnTo>
                      <a:pt x="319" y="212"/>
                    </a:lnTo>
                    <a:lnTo>
                      <a:pt x="321" y="225"/>
                    </a:lnTo>
                    <a:lnTo>
                      <a:pt x="319" y="239"/>
                    </a:lnTo>
                    <a:lnTo>
                      <a:pt x="312" y="251"/>
                    </a:lnTo>
                    <a:lnTo>
                      <a:pt x="298" y="258"/>
                    </a:lnTo>
                    <a:lnTo>
                      <a:pt x="282" y="258"/>
                    </a:lnTo>
                    <a:lnTo>
                      <a:pt x="80" y="258"/>
                    </a:lnTo>
                    <a:lnTo>
                      <a:pt x="78" y="274"/>
                    </a:lnTo>
                    <a:lnTo>
                      <a:pt x="76" y="293"/>
                    </a:lnTo>
                    <a:lnTo>
                      <a:pt x="78" y="316"/>
                    </a:lnTo>
                    <a:lnTo>
                      <a:pt x="80" y="344"/>
                    </a:lnTo>
                    <a:lnTo>
                      <a:pt x="85" y="367"/>
                    </a:lnTo>
                    <a:lnTo>
                      <a:pt x="92" y="388"/>
                    </a:lnTo>
                    <a:lnTo>
                      <a:pt x="105" y="404"/>
                    </a:lnTo>
                    <a:lnTo>
                      <a:pt x="122" y="418"/>
                    </a:lnTo>
                    <a:lnTo>
                      <a:pt x="144" y="427"/>
                    </a:lnTo>
                    <a:lnTo>
                      <a:pt x="172" y="434"/>
                    </a:lnTo>
                    <a:lnTo>
                      <a:pt x="206" y="439"/>
                    </a:lnTo>
                    <a:lnTo>
                      <a:pt x="245" y="439"/>
                    </a:lnTo>
                    <a:lnTo>
                      <a:pt x="300" y="434"/>
                    </a:lnTo>
                    <a:lnTo>
                      <a:pt x="346" y="421"/>
                    </a:lnTo>
                    <a:lnTo>
                      <a:pt x="351" y="418"/>
                    </a:lnTo>
                    <a:lnTo>
                      <a:pt x="360" y="414"/>
                    </a:lnTo>
                    <a:lnTo>
                      <a:pt x="371" y="409"/>
                    </a:lnTo>
                    <a:lnTo>
                      <a:pt x="385" y="404"/>
                    </a:lnTo>
                    <a:lnTo>
                      <a:pt x="397" y="402"/>
                    </a:lnTo>
                    <a:lnTo>
                      <a:pt x="410" y="404"/>
                    </a:lnTo>
                    <a:lnTo>
                      <a:pt x="419" y="409"/>
                    </a:lnTo>
                    <a:lnTo>
                      <a:pt x="424" y="418"/>
                    </a:lnTo>
                    <a:lnTo>
                      <a:pt x="426" y="432"/>
                    </a:lnTo>
                    <a:lnTo>
                      <a:pt x="426" y="451"/>
                    </a:lnTo>
                    <a:lnTo>
                      <a:pt x="419" y="472"/>
                    </a:lnTo>
                    <a:lnTo>
                      <a:pt x="415" y="488"/>
                    </a:lnTo>
                    <a:lnTo>
                      <a:pt x="413" y="504"/>
                    </a:lnTo>
                    <a:lnTo>
                      <a:pt x="415" y="518"/>
                    </a:lnTo>
                    <a:lnTo>
                      <a:pt x="422" y="537"/>
                    </a:lnTo>
                    <a:lnTo>
                      <a:pt x="429" y="555"/>
                    </a:lnTo>
                    <a:lnTo>
                      <a:pt x="431" y="569"/>
                    </a:lnTo>
                    <a:lnTo>
                      <a:pt x="429" y="58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FF9900"/>
                  </a:gs>
                </a:gsLst>
                <a:lin ang="5400000" scaled="1"/>
              </a:gradFill>
              <a:ln w="381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68" name="Freeform 44"/>
              <p:cNvSpPr>
                <a:spLocks/>
              </p:cNvSpPr>
              <p:nvPr/>
            </p:nvSpPr>
            <p:spPr bwMode="auto">
              <a:xfrm>
                <a:off x="2649" y="2088"/>
                <a:ext cx="589" cy="638"/>
              </a:xfrm>
              <a:custGeom>
                <a:avLst/>
                <a:gdLst>
                  <a:gd name="T0" fmla="*/ 584 w 589"/>
                  <a:gd name="T1" fmla="*/ 619 h 638"/>
                  <a:gd name="T2" fmla="*/ 568 w 589"/>
                  <a:gd name="T3" fmla="*/ 633 h 638"/>
                  <a:gd name="T4" fmla="*/ 541 w 589"/>
                  <a:gd name="T5" fmla="*/ 636 h 638"/>
                  <a:gd name="T6" fmla="*/ 518 w 589"/>
                  <a:gd name="T7" fmla="*/ 626 h 638"/>
                  <a:gd name="T8" fmla="*/ 513 w 589"/>
                  <a:gd name="T9" fmla="*/ 612 h 638"/>
                  <a:gd name="T10" fmla="*/ 511 w 589"/>
                  <a:gd name="T11" fmla="*/ 582 h 638"/>
                  <a:gd name="T12" fmla="*/ 506 w 589"/>
                  <a:gd name="T13" fmla="*/ 534 h 638"/>
                  <a:gd name="T14" fmla="*/ 458 w 589"/>
                  <a:gd name="T15" fmla="*/ 341 h 638"/>
                  <a:gd name="T16" fmla="*/ 451 w 589"/>
                  <a:gd name="T17" fmla="*/ 320 h 638"/>
                  <a:gd name="T18" fmla="*/ 449 w 589"/>
                  <a:gd name="T19" fmla="*/ 313 h 638"/>
                  <a:gd name="T20" fmla="*/ 435 w 589"/>
                  <a:gd name="T21" fmla="*/ 306 h 638"/>
                  <a:gd name="T22" fmla="*/ 417 w 589"/>
                  <a:gd name="T23" fmla="*/ 318 h 638"/>
                  <a:gd name="T24" fmla="*/ 337 w 589"/>
                  <a:gd name="T25" fmla="*/ 457 h 638"/>
                  <a:gd name="T26" fmla="*/ 332 w 589"/>
                  <a:gd name="T27" fmla="*/ 480 h 638"/>
                  <a:gd name="T28" fmla="*/ 328 w 589"/>
                  <a:gd name="T29" fmla="*/ 506 h 638"/>
                  <a:gd name="T30" fmla="*/ 332 w 589"/>
                  <a:gd name="T31" fmla="*/ 529 h 638"/>
                  <a:gd name="T32" fmla="*/ 332 w 589"/>
                  <a:gd name="T33" fmla="*/ 547 h 638"/>
                  <a:gd name="T34" fmla="*/ 314 w 589"/>
                  <a:gd name="T35" fmla="*/ 557 h 638"/>
                  <a:gd name="T36" fmla="*/ 302 w 589"/>
                  <a:gd name="T37" fmla="*/ 552 h 638"/>
                  <a:gd name="T38" fmla="*/ 291 w 589"/>
                  <a:gd name="T39" fmla="*/ 536 h 638"/>
                  <a:gd name="T40" fmla="*/ 163 w 589"/>
                  <a:gd name="T41" fmla="*/ 325 h 638"/>
                  <a:gd name="T42" fmla="*/ 149 w 589"/>
                  <a:gd name="T43" fmla="*/ 322 h 638"/>
                  <a:gd name="T44" fmla="*/ 135 w 589"/>
                  <a:gd name="T45" fmla="*/ 346 h 638"/>
                  <a:gd name="T46" fmla="*/ 87 w 589"/>
                  <a:gd name="T47" fmla="*/ 524 h 638"/>
                  <a:gd name="T48" fmla="*/ 82 w 589"/>
                  <a:gd name="T49" fmla="*/ 554 h 638"/>
                  <a:gd name="T50" fmla="*/ 76 w 589"/>
                  <a:gd name="T51" fmla="*/ 601 h 638"/>
                  <a:gd name="T52" fmla="*/ 50 w 589"/>
                  <a:gd name="T53" fmla="*/ 633 h 638"/>
                  <a:gd name="T54" fmla="*/ 16 w 589"/>
                  <a:gd name="T55" fmla="*/ 633 h 638"/>
                  <a:gd name="T56" fmla="*/ 0 w 589"/>
                  <a:gd name="T57" fmla="*/ 612 h 638"/>
                  <a:gd name="T58" fmla="*/ 0 w 589"/>
                  <a:gd name="T59" fmla="*/ 587 h 638"/>
                  <a:gd name="T60" fmla="*/ 124 w 589"/>
                  <a:gd name="T61" fmla="*/ 113 h 638"/>
                  <a:gd name="T62" fmla="*/ 128 w 589"/>
                  <a:gd name="T63" fmla="*/ 81 h 638"/>
                  <a:gd name="T64" fmla="*/ 126 w 589"/>
                  <a:gd name="T65" fmla="*/ 58 h 638"/>
                  <a:gd name="T66" fmla="*/ 121 w 589"/>
                  <a:gd name="T67" fmla="*/ 30 h 638"/>
                  <a:gd name="T68" fmla="*/ 126 w 589"/>
                  <a:gd name="T69" fmla="*/ 7 h 638"/>
                  <a:gd name="T70" fmla="*/ 144 w 589"/>
                  <a:gd name="T71" fmla="*/ 0 h 638"/>
                  <a:gd name="T72" fmla="*/ 167 w 589"/>
                  <a:gd name="T73" fmla="*/ 9 h 638"/>
                  <a:gd name="T74" fmla="*/ 192 w 589"/>
                  <a:gd name="T75" fmla="*/ 39 h 638"/>
                  <a:gd name="T76" fmla="*/ 403 w 589"/>
                  <a:gd name="T77" fmla="*/ 37 h 638"/>
                  <a:gd name="T78" fmla="*/ 422 w 589"/>
                  <a:gd name="T79" fmla="*/ 9 h 638"/>
                  <a:gd name="T80" fmla="*/ 442 w 589"/>
                  <a:gd name="T81" fmla="*/ 0 h 638"/>
                  <a:gd name="T82" fmla="*/ 465 w 589"/>
                  <a:gd name="T83" fmla="*/ 9 h 638"/>
                  <a:gd name="T84" fmla="*/ 472 w 589"/>
                  <a:gd name="T85" fmla="*/ 34 h 638"/>
                  <a:gd name="T86" fmla="*/ 467 w 589"/>
                  <a:gd name="T87" fmla="*/ 62 h 638"/>
                  <a:gd name="T88" fmla="*/ 470 w 589"/>
                  <a:gd name="T89" fmla="*/ 113 h 638"/>
                  <a:gd name="T90" fmla="*/ 589 w 589"/>
                  <a:gd name="T91" fmla="*/ 589 h 63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589" h="638">
                    <a:moveTo>
                      <a:pt x="589" y="608"/>
                    </a:moveTo>
                    <a:lnTo>
                      <a:pt x="584" y="619"/>
                    </a:lnTo>
                    <a:lnTo>
                      <a:pt x="577" y="629"/>
                    </a:lnTo>
                    <a:lnTo>
                      <a:pt x="568" y="633"/>
                    </a:lnTo>
                    <a:lnTo>
                      <a:pt x="557" y="638"/>
                    </a:lnTo>
                    <a:lnTo>
                      <a:pt x="541" y="636"/>
                    </a:lnTo>
                    <a:lnTo>
                      <a:pt x="527" y="633"/>
                    </a:lnTo>
                    <a:lnTo>
                      <a:pt x="518" y="626"/>
                    </a:lnTo>
                    <a:lnTo>
                      <a:pt x="513" y="617"/>
                    </a:lnTo>
                    <a:lnTo>
                      <a:pt x="513" y="612"/>
                    </a:lnTo>
                    <a:lnTo>
                      <a:pt x="511" y="601"/>
                    </a:lnTo>
                    <a:lnTo>
                      <a:pt x="511" y="582"/>
                    </a:lnTo>
                    <a:lnTo>
                      <a:pt x="509" y="559"/>
                    </a:lnTo>
                    <a:lnTo>
                      <a:pt x="506" y="534"/>
                    </a:lnTo>
                    <a:lnTo>
                      <a:pt x="500" y="501"/>
                    </a:lnTo>
                    <a:lnTo>
                      <a:pt x="458" y="341"/>
                    </a:lnTo>
                    <a:lnTo>
                      <a:pt x="454" y="329"/>
                    </a:lnTo>
                    <a:lnTo>
                      <a:pt x="451" y="320"/>
                    </a:lnTo>
                    <a:lnTo>
                      <a:pt x="451" y="315"/>
                    </a:lnTo>
                    <a:lnTo>
                      <a:pt x="449" y="313"/>
                    </a:lnTo>
                    <a:lnTo>
                      <a:pt x="445" y="308"/>
                    </a:lnTo>
                    <a:lnTo>
                      <a:pt x="435" y="306"/>
                    </a:lnTo>
                    <a:lnTo>
                      <a:pt x="426" y="308"/>
                    </a:lnTo>
                    <a:lnTo>
                      <a:pt x="417" y="318"/>
                    </a:lnTo>
                    <a:lnTo>
                      <a:pt x="341" y="448"/>
                    </a:lnTo>
                    <a:lnTo>
                      <a:pt x="337" y="457"/>
                    </a:lnTo>
                    <a:lnTo>
                      <a:pt x="335" y="466"/>
                    </a:lnTo>
                    <a:lnTo>
                      <a:pt x="332" y="480"/>
                    </a:lnTo>
                    <a:lnTo>
                      <a:pt x="328" y="496"/>
                    </a:lnTo>
                    <a:lnTo>
                      <a:pt x="328" y="506"/>
                    </a:lnTo>
                    <a:lnTo>
                      <a:pt x="330" y="517"/>
                    </a:lnTo>
                    <a:lnTo>
                      <a:pt x="332" y="529"/>
                    </a:lnTo>
                    <a:lnTo>
                      <a:pt x="335" y="536"/>
                    </a:lnTo>
                    <a:lnTo>
                      <a:pt x="332" y="547"/>
                    </a:lnTo>
                    <a:lnTo>
                      <a:pt x="323" y="554"/>
                    </a:lnTo>
                    <a:lnTo>
                      <a:pt x="314" y="557"/>
                    </a:lnTo>
                    <a:lnTo>
                      <a:pt x="307" y="557"/>
                    </a:lnTo>
                    <a:lnTo>
                      <a:pt x="302" y="552"/>
                    </a:lnTo>
                    <a:lnTo>
                      <a:pt x="296" y="545"/>
                    </a:lnTo>
                    <a:lnTo>
                      <a:pt x="291" y="536"/>
                    </a:lnTo>
                    <a:lnTo>
                      <a:pt x="172" y="336"/>
                    </a:lnTo>
                    <a:lnTo>
                      <a:pt x="163" y="325"/>
                    </a:lnTo>
                    <a:lnTo>
                      <a:pt x="153" y="322"/>
                    </a:lnTo>
                    <a:lnTo>
                      <a:pt x="149" y="322"/>
                    </a:lnTo>
                    <a:lnTo>
                      <a:pt x="142" y="329"/>
                    </a:lnTo>
                    <a:lnTo>
                      <a:pt x="135" y="346"/>
                    </a:lnTo>
                    <a:lnTo>
                      <a:pt x="89" y="515"/>
                    </a:lnTo>
                    <a:lnTo>
                      <a:pt x="87" y="524"/>
                    </a:lnTo>
                    <a:lnTo>
                      <a:pt x="85" y="538"/>
                    </a:lnTo>
                    <a:lnTo>
                      <a:pt x="82" y="554"/>
                    </a:lnTo>
                    <a:lnTo>
                      <a:pt x="82" y="573"/>
                    </a:lnTo>
                    <a:lnTo>
                      <a:pt x="76" y="601"/>
                    </a:lnTo>
                    <a:lnTo>
                      <a:pt x="66" y="622"/>
                    </a:lnTo>
                    <a:lnTo>
                      <a:pt x="50" y="633"/>
                    </a:lnTo>
                    <a:lnTo>
                      <a:pt x="32" y="638"/>
                    </a:lnTo>
                    <a:lnTo>
                      <a:pt x="16" y="633"/>
                    </a:lnTo>
                    <a:lnTo>
                      <a:pt x="5" y="619"/>
                    </a:lnTo>
                    <a:lnTo>
                      <a:pt x="0" y="612"/>
                    </a:lnTo>
                    <a:lnTo>
                      <a:pt x="0" y="603"/>
                    </a:lnTo>
                    <a:lnTo>
                      <a:pt x="0" y="587"/>
                    </a:lnTo>
                    <a:lnTo>
                      <a:pt x="7" y="564"/>
                    </a:lnTo>
                    <a:lnTo>
                      <a:pt x="124" y="113"/>
                    </a:lnTo>
                    <a:lnTo>
                      <a:pt x="126" y="95"/>
                    </a:lnTo>
                    <a:lnTo>
                      <a:pt x="128" y="81"/>
                    </a:lnTo>
                    <a:lnTo>
                      <a:pt x="128" y="67"/>
                    </a:lnTo>
                    <a:lnTo>
                      <a:pt x="126" y="58"/>
                    </a:lnTo>
                    <a:lnTo>
                      <a:pt x="121" y="44"/>
                    </a:lnTo>
                    <a:lnTo>
                      <a:pt x="121" y="30"/>
                    </a:lnTo>
                    <a:lnTo>
                      <a:pt x="121" y="16"/>
                    </a:lnTo>
                    <a:lnTo>
                      <a:pt x="126" y="7"/>
                    </a:lnTo>
                    <a:lnTo>
                      <a:pt x="135" y="2"/>
                    </a:lnTo>
                    <a:lnTo>
                      <a:pt x="144" y="0"/>
                    </a:lnTo>
                    <a:lnTo>
                      <a:pt x="156" y="2"/>
                    </a:lnTo>
                    <a:lnTo>
                      <a:pt x="167" y="9"/>
                    </a:lnTo>
                    <a:lnTo>
                      <a:pt x="181" y="23"/>
                    </a:lnTo>
                    <a:lnTo>
                      <a:pt x="192" y="39"/>
                    </a:lnTo>
                    <a:lnTo>
                      <a:pt x="305" y="218"/>
                    </a:lnTo>
                    <a:lnTo>
                      <a:pt x="403" y="37"/>
                    </a:lnTo>
                    <a:lnTo>
                      <a:pt x="412" y="20"/>
                    </a:lnTo>
                    <a:lnTo>
                      <a:pt x="422" y="9"/>
                    </a:lnTo>
                    <a:lnTo>
                      <a:pt x="433" y="2"/>
                    </a:lnTo>
                    <a:lnTo>
                      <a:pt x="442" y="0"/>
                    </a:lnTo>
                    <a:lnTo>
                      <a:pt x="456" y="2"/>
                    </a:lnTo>
                    <a:lnTo>
                      <a:pt x="465" y="9"/>
                    </a:lnTo>
                    <a:lnTo>
                      <a:pt x="472" y="18"/>
                    </a:lnTo>
                    <a:lnTo>
                      <a:pt x="472" y="34"/>
                    </a:lnTo>
                    <a:lnTo>
                      <a:pt x="472" y="48"/>
                    </a:lnTo>
                    <a:lnTo>
                      <a:pt x="467" y="62"/>
                    </a:lnTo>
                    <a:lnTo>
                      <a:pt x="465" y="85"/>
                    </a:lnTo>
                    <a:lnTo>
                      <a:pt x="470" y="113"/>
                    </a:lnTo>
                    <a:lnTo>
                      <a:pt x="584" y="571"/>
                    </a:lnTo>
                    <a:lnTo>
                      <a:pt x="589" y="589"/>
                    </a:lnTo>
                    <a:lnTo>
                      <a:pt x="589" y="60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FF9900"/>
                  </a:gs>
                </a:gsLst>
                <a:lin ang="5400000" scaled="1"/>
              </a:gradFill>
              <a:ln w="381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69" name="Freeform 45"/>
              <p:cNvSpPr>
                <a:spLocks/>
              </p:cNvSpPr>
              <p:nvPr/>
            </p:nvSpPr>
            <p:spPr bwMode="auto">
              <a:xfrm>
                <a:off x="3293" y="2088"/>
                <a:ext cx="140" cy="638"/>
              </a:xfrm>
              <a:custGeom>
                <a:avLst/>
                <a:gdLst>
                  <a:gd name="T0" fmla="*/ 140 w 140"/>
                  <a:gd name="T1" fmla="*/ 554 h 638"/>
                  <a:gd name="T2" fmla="*/ 137 w 140"/>
                  <a:gd name="T3" fmla="*/ 571 h 638"/>
                  <a:gd name="T4" fmla="*/ 133 w 140"/>
                  <a:gd name="T5" fmla="*/ 585 h 638"/>
                  <a:gd name="T6" fmla="*/ 124 w 140"/>
                  <a:gd name="T7" fmla="*/ 599 h 638"/>
                  <a:gd name="T8" fmla="*/ 112 w 140"/>
                  <a:gd name="T9" fmla="*/ 612 h 638"/>
                  <a:gd name="T10" fmla="*/ 99 w 140"/>
                  <a:gd name="T11" fmla="*/ 624 h 638"/>
                  <a:gd name="T12" fmla="*/ 85 w 140"/>
                  <a:gd name="T13" fmla="*/ 631 h 638"/>
                  <a:gd name="T14" fmla="*/ 71 w 140"/>
                  <a:gd name="T15" fmla="*/ 636 h 638"/>
                  <a:gd name="T16" fmla="*/ 57 w 140"/>
                  <a:gd name="T17" fmla="*/ 638 h 638"/>
                  <a:gd name="T18" fmla="*/ 32 w 140"/>
                  <a:gd name="T19" fmla="*/ 636 h 638"/>
                  <a:gd name="T20" fmla="*/ 14 w 140"/>
                  <a:gd name="T21" fmla="*/ 626 h 638"/>
                  <a:gd name="T22" fmla="*/ 2 w 140"/>
                  <a:gd name="T23" fmla="*/ 615 h 638"/>
                  <a:gd name="T24" fmla="*/ 0 w 140"/>
                  <a:gd name="T25" fmla="*/ 596 h 638"/>
                  <a:gd name="T26" fmla="*/ 0 w 140"/>
                  <a:gd name="T27" fmla="*/ 587 h 638"/>
                  <a:gd name="T28" fmla="*/ 16 w 140"/>
                  <a:gd name="T29" fmla="*/ 578 h 638"/>
                  <a:gd name="T30" fmla="*/ 27 w 140"/>
                  <a:gd name="T31" fmla="*/ 564 h 638"/>
                  <a:gd name="T32" fmla="*/ 32 w 140"/>
                  <a:gd name="T33" fmla="*/ 557 h 638"/>
                  <a:gd name="T34" fmla="*/ 34 w 140"/>
                  <a:gd name="T35" fmla="*/ 547 h 638"/>
                  <a:gd name="T36" fmla="*/ 34 w 140"/>
                  <a:gd name="T37" fmla="*/ 534 h 638"/>
                  <a:gd name="T38" fmla="*/ 34 w 140"/>
                  <a:gd name="T39" fmla="*/ 517 h 638"/>
                  <a:gd name="T40" fmla="*/ 34 w 140"/>
                  <a:gd name="T41" fmla="*/ 127 h 638"/>
                  <a:gd name="T42" fmla="*/ 34 w 140"/>
                  <a:gd name="T43" fmla="*/ 111 h 638"/>
                  <a:gd name="T44" fmla="*/ 32 w 140"/>
                  <a:gd name="T45" fmla="*/ 99 h 638"/>
                  <a:gd name="T46" fmla="*/ 30 w 140"/>
                  <a:gd name="T47" fmla="*/ 90 h 638"/>
                  <a:gd name="T48" fmla="*/ 25 w 140"/>
                  <a:gd name="T49" fmla="*/ 83 h 638"/>
                  <a:gd name="T50" fmla="*/ 14 w 140"/>
                  <a:gd name="T51" fmla="*/ 76 h 638"/>
                  <a:gd name="T52" fmla="*/ 0 w 140"/>
                  <a:gd name="T53" fmla="*/ 69 h 638"/>
                  <a:gd name="T54" fmla="*/ 9 w 140"/>
                  <a:gd name="T55" fmla="*/ 39 h 638"/>
                  <a:gd name="T56" fmla="*/ 27 w 140"/>
                  <a:gd name="T57" fmla="*/ 18 h 638"/>
                  <a:gd name="T58" fmla="*/ 50 w 140"/>
                  <a:gd name="T59" fmla="*/ 4 h 638"/>
                  <a:gd name="T60" fmla="*/ 82 w 140"/>
                  <a:gd name="T61" fmla="*/ 0 h 638"/>
                  <a:gd name="T62" fmla="*/ 105 w 140"/>
                  <a:gd name="T63" fmla="*/ 2 h 638"/>
                  <a:gd name="T64" fmla="*/ 124 w 140"/>
                  <a:gd name="T65" fmla="*/ 11 h 638"/>
                  <a:gd name="T66" fmla="*/ 137 w 140"/>
                  <a:gd name="T67" fmla="*/ 30 h 638"/>
                  <a:gd name="T68" fmla="*/ 128 w 140"/>
                  <a:gd name="T69" fmla="*/ 39 h 638"/>
                  <a:gd name="T70" fmla="*/ 117 w 140"/>
                  <a:gd name="T71" fmla="*/ 53 h 638"/>
                  <a:gd name="T72" fmla="*/ 112 w 140"/>
                  <a:gd name="T73" fmla="*/ 60 h 638"/>
                  <a:gd name="T74" fmla="*/ 110 w 140"/>
                  <a:gd name="T75" fmla="*/ 69 h 638"/>
                  <a:gd name="T76" fmla="*/ 110 w 140"/>
                  <a:gd name="T77" fmla="*/ 83 h 638"/>
                  <a:gd name="T78" fmla="*/ 110 w 140"/>
                  <a:gd name="T79" fmla="*/ 102 h 638"/>
                  <a:gd name="T80" fmla="*/ 110 w 140"/>
                  <a:gd name="T81" fmla="*/ 492 h 638"/>
                  <a:gd name="T82" fmla="*/ 110 w 140"/>
                  <a:gd name="T83" fmla="*/ 508 h 638"/>
                  <a:gd name="T84" fmla="*/ 112 w 140"/>
                  <a:gd name="T85" fmla="*/ 520 h 638"/>
                  <a:gd name="T86" fmla="*/ 115 w 140"/>
                  <a:gd name="T87" fmla="*/ 531 h 638"/>
                  <a:gd name="T88" fmla="*/ 119 w 140"/>
                  <a:gd name="T89" fmla="*/ 538 h 638"/>
                  <a:gd name="T90" fmla="*/ 128 w 140"/>
                  <a:gd name="T91" fmla="*/ 547 h 638"/>
                  <a:gd name="T92" fmla="*/ 140 w 140"/>
                  <a:gd name="T93" fmla="*/ 554 h 63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40" h="638">
                    <a:moveTo>
                      <a:pt x="140" y="554"/>
                    </a:moveTo>
                    <a:lnTo>
                      <a:pt x="137" y="571"/>
                    </a:lnTo>
                    <a:lnTo>
                      <a:pt x="133" y="585"/>
                    </a:lnTo>
                    <a:lnTo>
                      <a:pt x="124" y="599"/>
                    </a:lnTo>
                    <a:lnTo>
                      <a:pt x="112" y="612"/>
                    </a:lnTo>
                    <a:lnTo>
                      <a:pt x="99" y="624"/>
                    </a:lnTo>
                    <a:lnTo>
                      <a:pt x="85" y="631"/>
                    </a:lnTo>
                    <a:lnTo>
                      <a:pt x="71" y="636"/>
                    </a:lnTo>
                    <a:lnTo>
                      <a:pt x="57" y="638"/>
                    </a:lnTo>
                    <a:lnTo>
                      <a:pt x="32" y="636"/>
                    </a:lnTo>
                    <a:lnTo>
                      <a:pt x="14" y="626"/>
                    </a:lnTo>
                    <a:lnTo>
                      <a:pt x="2" y="615"/>
                    </a:lnTo>
                    <a:lnTo>
                      <a:pt x="0" y="596"/>
                    </a:lnTo>
                    <a:lnTo>
                      <a:pt x="0" y="587"/>
                    </a:lnTo>
                    <a:lnTo>
                      <a:pt x="16" y="578"/>
                    </a:lnTo>
                    <a:lnTo>
                      <a:pt x="27" y="564"/>
                    </a:lnTo>
                    <a:lnTo>
                      <a:pt x="32" y="557"/>
                    </a:lnTo>
                    <a:lnTo>
                      <a:pt x="34" y="547"/>
                    </a:lnTo>
                    <a:lnTo>
                      <a:pt x="34" y="534"/>
                    </a:lnTo>
                    <a:lnTo>
                      <a:pt x="34" y="517"/>
                    </a:lnTo>
                    <a:lnTo>
                      <a:pt x="34" y="127"/>
                    </a:lnTo>
                    <a:lnTo>
                      <a:pt x="34" y="111"/>
                    </a:lnTo>
                    <a:lnTo>
                      <a:pt x="32" y="99"/>
                    </a:lnTo>
                    <a:lnTo>
                      <a:pt x="30" y="90"/>
                    </a:lnTo>
                    <a:lnTo>
                      <a:pt x="25" y="83"/>
                    </a:lnTo>
                    <a:lnTo>
                      <a:pt x="14" y="76"/>
                    </a:lnTo>
                    <a:lnTo>
                      <a:pt x="0" y="69"/>
                    </a:lnTo>
                    <a:lnTo>
                      <a:pt x="9" y="39"/>
                    </a:lnTo>
                    <a:lnTo>
                      <a:pt x="27" y="18"/>
                    </a:lnTo>
                    <a:lnTo>
                      <a:pt x="50" y="4"/>
                    </a:lnTo>
                    <a:lnTo>
                      <a:pt x="82" y="0"/>
                    </a:lnTo>
                    <a:lnTo>
                      <a:pt x="105" y="2"/>
                    </a:lnTo>
                    <a:lnTo>
                      <a:pt x="124" y="11"/>
                    </a:lnTo>
                    <a:lnTo>
                      <a:pt x="137" y="30"/>
                    </a:lnTo>
                    <a:lnTo>
                      <a:pt x="128" y="39"/>
                    </a:lnTo>
                    <a:lnTo>
                      <a:pt x="117" y="53"/>
                    </a:lnTo>
                    <a:lnTo>
                      <a:pt x="112" y="60"/>
                    </a:lnTo>
                    <a:lnTo>
                      <a:pt x="110" y="69"/>
                    </a:lnTo>
                    <a:lnTo>
                      <a:pt x="110" y="83"/>
                    </a:lnTo>
                    <a:lnTo>
                      <a:pt x="110" y="102"/>
                    </a:lnTo>
                    <a:lnTo>
                      <a:pt x="110" y="492"/>
                    </a:lnTo>
                    <a:lnTo>
                      <a:pt x="110" y="508"/>
                    </a:lnTo>
                    <a:lnTo>
                      <a:pt x="112" y="520"/>
                    </a:lnTo>
                    <a:lnTo>
                      <a:pt x="115" y="531"/>
                    </a:lnTo>
                    <a:lnTo>
                      <a:pt x="119" y="538"/>
                    </a:lnTo>
                    <a:lnTo>
                      <a:pt x="128" y="547"/>
                    </a:lnTo>
                    <a:lnTo>
                      <a:pt x="140" y="55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FF9900"/>
                  </a:gs>
                </a:gsLst>
                <a:lin ang="5400000" scaled="1"/>
              </a:gradFill>
              <a:ln w="381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70" name="Freeform 46"/>
              <p:cNvSpPr>
                <a:spLocks/>
              </p:cNvSpPr>
              <p:nvPr/>
            </p:nvSpPr>
            <p:spPr bwMode="auto">
              <a:xfrm>
                <a:off x="3506" y="2088"/>
                <a:ext cx="422" cy="638"/>
              </a:xfrm>
              <a:custGeom>
                <a:avLst/>
                <a:gdLst>
                  <a:gd name="T0" fmla="*/ 420 w 422"/>
                  <a:gd name="T1" fmla="*/ 23 h 638"/>
                  <a:gd name="T2" fmla="*/ 422 w 422"/>
                  <a:gd name="T3" fmla="*/ 34 h 638"/>
                  <a:gd name="T4" fmla="*/ 420 w 422"/>
                  <a:gd name="T5" fmla="*/ 41 h 638"/>
                  <a:gd name="T6" fmla="*/ 415 w 422"/>
                  <a:gd name="T7" fmla="*/ 55 h 638"/>
                  <a:gd name="T8" fmla="*/ 413 w 422"/>
                  <a:gd name="T9" fmla="*/ 74 h 638"/>
                  <a:gd name="T10" fmla="*/ 410 w 422"/>
                  <a:gd name="T11" fmla="*/ 97 h 638"/>
                  <a:gd name="T12" fmla="*/ 410 w 422"/>
                  <a:gd name="T13" fmla="*/ 589 h 638"/>
                  <a:gd name="T14" fmla="*/ 408 w 422"/>
                  <a:gd name="T15" fmla="*/ 610 h 638"/>
                  <a:gd name="T16" fmla="*/ 401 w 422"/>
                  <a:gd name="T17" fmla="*/ 624 h 638"/>
                  <a:gd name="T18" fmla="*/ 387 w 422"/>
                  <a:gd name="T19" fmla="*/ 633 h 638"/>
                  <a:gd name="T20" fmla="*/ 371 w 422"/>
                  <a:gd name="T21" fmla="*/ 638 h 638"/>
                  <a:gd name="T22" fmla="*/ 355 w 422"/>
                  <a:gd name="T23" fmla="*/ 633 h 638"/>
                  <a:gd name="T24" fmla="*/ 344 w 422"/>
                  <a:gd name="T25" fmla="*/ 626 h 638"/>
                  <a:gd name="T26" fmla="*/ 337 w 422"/>
                  <a:gd name="T27" fmla="*/ 615 h 638"/>
                  <a:gd name="T28" fmla="*/ 332 w 422"/>
                  <a:gd name="T29" fmla="*/ 599 h 638"/>
                  <a:gd name="T30" fmla="*/ 335 w 422"/>
                  <a:gd name="T31" fmla="*/ 589 h 638"/>
                  <a:gd name="T32" fmla="*/ 335 w 422"/>
                  <a:gd name="T33" fmla="*/ 578 h 638"/>
                  <a:gd name="T34" fmla="*/ 337 w 422"/>
                  <a:gd name="T35" fmla="*/ 564 h 638"/>
                  <a:gd name="T36" fmla="*/ 339 w 422"/>
                  <a:gd name="T37" fmla="*/ 554 h 638"/>
                  <a:gd name="T38" fmla="*/ 339 w 422"/>
                  <a:gd name="T39" fmla="*/ 455 h 638"/>
                  <a:gd name="T40" fmla="*/ 87 w 422"/>
                  <a:gd name="T41" fmla="*/ 287 h 638"/>
                  <a:gd name="T42" fmla="*/ 87 w 422"/>
                  <a:gd name="T43" fmla="*/ 557 h 638"/>
                  <a:gd name="T44" fmla="*/ 87 w 422"/>
                  <a:gd name="T45" fmla="*/ 578 h 638"/>
                  <a:gd name="T46" fmla="*/ 89 w 422"/>
                  <a:gd name="T47" fmla="*/ 589 h 638"/>
                  <a:gd name="T48" fmla="*/ 89 w 422"/>
                  <a:gd name="T49" fmla="*/ 596 h 638"/>
                  <a:gd name="T50" fmla="*/ 87 w 422"/>
                  <a:gd name="T51" fmla="*/ 615 h 638"/>
                  <a:gd name="T52" fmla="*/ 80 w 422"/>
                  <a:gd name="T53" fmla="*/ 626 h 638"/>
                  <a:gd name="T54" fmla="*/ 67 w 422"/>
                  <a:gd name="T55" fmla="*/ 633 h 638"/>
                  <a:gd name="T56" fmla="*/ 51 w 422"/>
                  <a:gd name="T57" fmla="*/ 638 h 638"/>
                  <a:gd name="T58" fmla="*/ 32 w 422"/>
                  <a:gd name="T59" fmla="*/ 633 h 638"/>
                  <a:gd name="T60" fmla="*/ 18 w 422"/>
                  <a:gd name="T61" fmla="*/ 626 h 638"/>
                  <a:gd name="T62" fmla="*/ 12 w 422"/>
                  <a:gd name="T63" fmla="*/ 612 h 638"/>
                  <a:gd name="T64" fmla="*/ 9 w 422"/>
                  <a:gd name="T65" fmla="*/ 592 h 638"/>
                  <a:gd name="T66" fmla="*/ 9 w 422"/>
                  <a:gd name="T67" fmla="*/ 585 h 638"/>
                  <a:gd name="T68" fmla="*/ 12 w 422"/>
                  <a:gd name="T69" fmla="*/ 573 h 638"/>
                  <a:gd name="T70" fmla="*/ 14 w 422"/>
                  <a:gd name="T71" fmla="*/ 550 h 638"/>
                  <a:gd name="T72" fmla="*/ 14 w 422"/>
                  <a:gd name="T73" fmla="*/ 123 h 638"/>
                  <a:gd name="T74" fmla="*/ 12 w 422"/>
                  <a:gd name="T75" fmla="*/ 99 h 638"/>
                  <a:gd name="T76" fmla="*/ 12 w 422"/>
                  <a:gd name="T77" fmla="*/ 81 h 638"/>
                  <a:gd name="T78" fmla="*/ 9 w 422"/>
                  <a:gd name="T79" fmla="*/ 67 h 638"/>
                  <a:gd name="T80" fmla="*/ 7 w 422"/>
                  <a:gd name="T81" fmla="*/ 60 h 638"/>
                  <a:gd name="T82" fmla="*/ 0 w 422"/>
                  <a:gd name="T83" fmla="*/ 46 h 638"/>
                  <a:gd name="T84" fmla="*/ 0 w 422"/>
                  <a:gd name="T85" fmla="*/ 32 h 638"/>
                  <a:gd name="T86" fmla="*/ 2 w 422"/>
                  <a:gd name="T87" fmla="*/ 14 h 638"/>
                  <a:gd name="T88" fmla="*/ 14 w 422"/>
                  <a:gd name="T89" fmla="*/ 4 h 638"/>
                  <a:gd name="T90" fmla="*/ 30 w 422"/>
                  <a:gd name="T91" fmla="*/ 0 h 638"/>
                  <a:gd name="T92" fmla="*/ 37 w 422"/>
                  <a:gd name="T93" fmla="*/ 0 h 638"/>
                  <a:gd name="T94" fmla="*/ 48 w 422"/>
                  <a:gd name="T95" fmla="*/ 7 h 638"/>
                  <a:gd name="T96" fmla="*/ 64 w 422"/>
                  <a:gd name="T97" fmla="*/ 14 h 638"/>
                  <a:gd name="T98" fmla="*/ 83 w 422"/>
                  <a:gd name="T99" fmla="*/ 25 h 638"/>
                  <a:gd name="T100" fmla="*/ 337 w 422"/>
                  <a:gd name="T101" fmla="*/ 195 h 638"/>
                  <a:gd name="T102" fmla="*/ 337 w 422"/>
                  <a:gd name="T103" fmla="*/ 67 h 638"/>
                  <a:gd name="T104" fmla="*/ 339 w 422"/>
                  <a:gd name="T105" fmla="*/ 37 h 638"/>
                  <a:gd name="T106" fmla="*/ 348 w 422"/>
                  <a:gd name="T107" fmla="*/ 16 h 638"/>
                  <a:gd name="T108" fmla="*/ 362 w 422"/>
                  <a:gd name="T109" fmla="*/ 4 h 638"/>
                  <a:gd name="T110" fmla="*/ 383 w 422"/>
                  <a:gd name="T111" fmla="*/ 0 h 638"/>
                  <a:gd name="T112" fmla="*/ 397 w 422"/>
                  <a:gd name="T113" fmla="*/ 0 h 638"/>
                  <a:gd name="T114" fmla="*/ 408 w 422"/>
                  <a:gd name="T115" fmla="*/ 4 h 638"/>
                  <a:gd name="T116" fmla="*/ 415 w 422"/>
                  <a:gd name="T117" fmla="*/ 14 h 638"/>
                  <a:gd name="T118" fmla="*/ 420 w 422"/>
                  <a:gd name="T119" fmla="*/ 23 h 63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22" h="638">
                    <a:moveTo>
                      <a:pt x="420" y="23"/>
                    </a:moveTo>
                    <a:lnTo>
                      <a:pt x="422" y="34"/>
                    </a:lnTo>
                    <a:lnTo>
                      <a:pt x="420" y="41"/>
                    </a:lnTo>
                    <a:lnTo>
                      <a:pt x="415" y="55"/>
                    </a:lnTo>
                    <a:lnTo>
                      <a:pt x="413" y="74"/>
                    </a:lnTo>
                    <a:lnTo>
                      <a:pt x="410" y="97"/>
                    </a:lnTo>
                    <a:lnTo>
                      <a:pt x="410" y="589"/>
                    </a:lnTo>
                    <a:lnTo>
                      <a:pt x="408" y="610"/>
                    </a:lnTo>
                    <a:lnTo>
                      <a:pt x="401" y="624"/>
                    </a:lnTo>
                    <a:lnTo>
                      <a:pt x="387" y="633"/>
                    </a:lnTo>
                    <a:lnTo>
                      <a:pt x="371" y="638"/>
                    </a:lnTo>
                    <a:lnTo>
                      <a:pt x="355" y="633"/>
                    </a:lnTo>
                    <a:lnTo>
                      <a:pt x="344" y="626"/>
                    </a:lnTo>
                    <a:lnTo>
                      <a:pt x="337" y="615"/>
                    </a:lnTo>
                    <a:lnTo>
                      <a:pt x="332" y="599"/>
                    </a:lnTo>
                    <a:lnTo>
                      <a:pt x="335" y="589"/>
                    </a:lnTo>
                    <a:lnTo>
                      <a:pt x="335" y="578"/>
                    </a:lnTo>
                    <a:lnTo>
                      <a:pt x="337" y="564"/>
                    </a:lnTo>
                    <a:lnTo>
                      <a:pt x="339" y="554"/>
                    </a:lnTo>
                    <a:lnTo>
                      <a:pt x="339" y="455"/>
                    </a:lnTo>
                    <a:lnTo>
                      <a:pt x="87" y="287"/>
                    </a:lnTo>
                    <a:lnTo>
                      <a:pt x="87" y="557"/>
                    </a:lnTo>
                    <a:lnTo>
                      <a:pt x="87" y="578"/>
                    </a:lnTo>
                    <a:lnTo>
                      <a:pt x="89" y="589"/>
                    </a:lnTo>
                    <a:lnTo>
                      <a:pt x="89" y="596"/>
                    </a:lnTo>
                    <a:lnTo>
                      <a:pt x="87" y="615"/>
                    </a:lnTo>
                    <a:lnTo>
                      <a:pt x="80" y="626"/>
                    </a:lnTo>
                    <a:lnTo>
                      <a:pt x="67" y="633"/>
                    </a:lnTo>
                    <a:lnTo>
                      <a:pt x="51" y="638"/>
                    </a:lnTo>
                    <a:lnTo>
                      <a:pt x="32" y="633"/>
                    </a:lnTo>
                    <a:lnTo>
                      <a:pt x="18" y="626"/>
                    </a:lnTo>
                    <a:lnTo>
                      <a:pt x="12" y="612"/>
                    </a:lnTo>
                    <a:lnTo>
                      <a:pt x="9" y="592"/>
                    </a:lnTo>
                    <a:lnTo>
                      <a:pt x="9" y="585"/>
                    </a:lnTo>
                    <a:lnTo>
                      <a:pt x="12" y="573"/>
                    </a:lnTo>
                    <a:lnTo>
                      <a:pt x="14" y="550"/>
                    </a:lnTo>
                    <a:lnTo>
                      <a:pt x="14" y="123"/>
                    </a:lnTo>
                    <a:lnTo>
                      <a:pt x="12" y="99"/>
                    </a:lnTo>
                    <a:lnTo>
                      <a:pt x="12" y="81"/>
                    </a:lnTo>
                    <a:lnTo>
                      <a:pt x="9" y="67"/>
                    </a:lnTo>
                    <a:lnTo>
                      <a:pt x="7" y="60"/>
                    </a:lnTo>
                    <a:lnTo>
                      <a:pt x="0" y="46"/>
                    </a:lnTo>
                    <a:lnTo>
                      <a:pt x="0" y="32"/>
                    </a:lnTo>
                    <a:lnTo>
                      <a:pt x="2" y="14"/>
                    </a:lnTo>
                    <a:lnTo>
                      <a:pt x="14" y="4"/>
                    </a:lnTo>
                    <a:lnTo>
                      <a:pt x="30" y="0"/>
                    </a:lnTo>
                    <a:lnTo>
                      <a:pt x="37" y="0"/>
                    </a:lnTo>
                    <a:lnTo>
                      <a:pt x="48" y="7"/>
                    </a:lnTo>
                    <a:lnTo>
                      <a:pt x="64" y="14"/>
                    </a:lnTo>
                    <a:lnTo>
                      <a:pt x="83" y="25"/>
                    </a:lnTo>
                    <a:lnTo>
                      <a:pt x="337" y="195"/>
                    </a:lnTo>
                    <a:lnTo>
                      <a:pt x="337" y="67"/>
                    </a:lnTo>
                    <a:lnTo>
                      <a:pt x="339" y="37"/>
                    </a:lnTo>
                    <a:lnTo>
                      <a:pt x="348" y="16"/>
                    </a:lnTo>
                    <a:lnTo>
                      <a:pt x="362" y="4"/>
                    </a:lnTo>
                    <a:lnTo>
                      <a:pt x="383" y="0"/>
                    </a:lnTo>
                    <a:lnTo>
                      <a:pt x="397" y="0"/>
                    </a:lnTo>
                    <a:lnTo>
                      <a:pt x="408" y="4"/>
                    </a:lnTo>
                    <a:lnTo>
                      <a:pt x="415" y="14"/>
                    </a:lnTo>
                    <a:lnTo>
                      <a:pt x="420" y="2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FF9900"/>
                  </a:gs>
                </a:gsLst>
                <a:lin ang="5400000" scaled="1"/>
              </a:gradFill>
              <a:ln w="381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71" name="Freeform 47"/>
              <p:cNvSpPr>
                <a:spLocks/>
              </p:cNvSpPr>
              <p:nvPr/>
            </p:nvSpPr>
            <p:spPr bwMode="auto">
              <a:xfrm>
                <a:off x="3999" y="2088"/>
                <a:ext cx="140" cy="638"/>
              </a:xfrm>
              <a:custGeom>
                <a:avLst/>
                <a:gdLst>
                  <a:gd name="T0" fmla="*/ 140 w 140"/>
                  <a:gd name="T1" fmla="*/ 554 h 638"/>
                  <a:gd name="T2" fmla="*/ 137 w 140"/>
                  <a:gd name="T3" fmla="*/ 571 h 638"/>
                  <a:gd name="T4" fmla="*/ 133 w 140"/>
                  <a:gd name="T5" fmla="*/ 585 h 638"/>
                  <a:gd name="T6" fmla="*/ 124 w 140"/>
                  <a:gd name="T7" fmla="*/ 599 h 638"/>
                  <a:gd name="T8" fmla="*/ 112 w 140"/>
                  <a:gd name="T9" fmla="*/ 612 h 638"/>
                  <a:gd name="T10" fmla="*/ 98 w 140"/>
                  <a:gd name="T11" fmla="*/ 624 h 638"/>
                  <a:gd name="T12" fmla="*/ 85 w 140"/>
                  <a:gd name="T13" fmla="*/ 631 h 638"/>
                  <a:gd name="T14" fmla="*/ 71 w 140"/>
                  <a:gd name="T15" fmla="*/ 636 h 638"/>
                  <a:gd name="T16" fmla="*/ 57 w 140"/>
                  <a:gd name="T17" fmla="*/ 638 h 638"/>
                  <a:gd name="T18" fmla="*/ 32 w 140"/>
                  <a:gd name="T19" fmla="*/ 636 h 638"/>
                  <a:gd name="T20" fmla="*/ 14 w 140"/>
                  <a:gd name="T21" fmla="*/ 626 h 638"/>
                  <a:gd name="T22" fmla="*/ 2 w 140"/>
                  <a:gd name="T23" fmla="*/ 615 h 638"/>
                  <a:gd name="T24" fmla="*/ 0 w 140"/>
                  <a:gd name="T25" fmla="*/ 596 h 638"/>
                  <a:gd name="T26" fmla="*/ 0 w 140"/>
                  <a:gd name="T27" fmla="*/ 587 h 638"/>
                  <a:gd name="T28" fmla="*/ 16 w 140"/>
                  <a:gd name="T29" fmla="*/ 578 h 638"/>
                  <a:gd name="T30" fmla="*/ 30 w 140"/>
                  <a:gd name="T31" fmla="*/ 564 h 638"/>
                  <a:gd name="T32" fmla="*/ 32 w 140"/>
                  <a:gd name="T33" fmla="*/ 557 h 638"/>
                  <a:gd name="T34" fmla="*/ 34 w 140"/>
                  <a:gd name="T35" fmla="*/ 547 h 638"/>
                  <a:gd name="T36" fmla="*/ 34 w 140"/>
                  <a:gd name="T37" fmla="*/ 534 h 638"/>
                  <a:gd name="T38" fmla="*/ 34 w 140"/>
                  <a:gd name="T39" fmla="*/ 517 h 638"/>
                  <a:gd name="T40" fmla="*/ 34 w 140"/>
                  <a:gd name="T41" fmla="*/ 127 h 638"/>
                  <a:gd name="T42" fmla="*/ 34 w 140"/>
                  <a:gd name="T43" fmla="*/ 111 h 638"/>
                  <a:gd name="T44" fmla="*/ 32 w 140"/>
                  <a:gd name="T45" fmla="*/ 99 h 638"/>
                  <a:gd name="T46" fmla="*/ 30 w 140"/>
                  <a:gd name="T47" fmla="*/ 90 h 638"/>
                  <a:gd name="T48" fmla="*/ 25 w 140"/>
                  <a:gd name="T49" fmla="*/ 83 h 638"/>
                  <a:gd name="T50" fmla="*/ 14 w 140"/>
                  <a:gd name="T51" fmla="*/ 76 h 638"/>
                  <a:gd name="T52" fmla="*/ 0 w 140"/>
                  <a:gd name="T53" fmla="*/ 69 h 638"/>
                  <a:gd name="T54" fmla="*/ 9 w 140"/>
                  <a:gd name="T55" fmla="*/ 39 h 638"/>
                  <a:gd name="T56" fmla="*/ 27 w 140"/>
                  <a:gd name="T57" fmla="*/ 18 h 638"/>
                  <a:gd name="T58" fmla="*/ 50 w 140"/>
                  <a:gd name="T59" fmla="*/ 4 h 638"/>
                  <a:gd name="T60" fmla="*/ 82 w 140"/>
                  <a:gd name="T61" fmla="*/ 0 h 638"/>
                  <a:gd name="T62" fmla="*/ 108 w 140"/>
                  <a:gd name="T63" fmla="*/ 2 h 638"/>
                  <a:gd name="T64" fmla="*/ 124 w 140"/>
                  <a:gd name="T65" fmla="*/ 11 h 638"/>
                  <a:gd name="T66" fmla="*/ 140 w 140"/>
                  <a:gd name="T67" fmla="*/ 30 h 638"/>
                  <a:gd name="T68" fmla="*/ 128 w 140"/>
                  <a:gd name="T69" fmla="*/ 39 h 638"/>
                  <a:gd name="T70" fmla="*/ 117 w 140"/>
                  <a:gd name="T71" fmla="*/ 53 h 638"/>
                  <a:gd name="T72" fmla="*/ 114 w 140"/>
                  <a:gd name="T73" fmla="*/ 60 h 638"/>
                  <a:gd name="T74" fmla="*/ 112 w 140"/>
                  <a:gd name="T75" fmla="*/ 69 h 638"/>
                  <a:gd name="T76" fmla="*/ 110 w 140"/>
                  <a:gd name="T77" fmla="*/ 83 h 638"/>
                  <a:gd name="T78" fmla="*/ 110 w 140"/>
                  <a:gd name="T79" fmla="*/ 102 h 638"/>
                  <a:gd name="T80" fmla="*/ 110 w 140"/>
                  <a:gd name="T81" fmla="*/ 492 h 638"/>
                  <a:gd name="T82" fmla="*/ 110 w 140"/>
                  <a:gd name="T83" fmla="*/ 508 h 638"/>
                  <a:gd name="T84" fmla="*/ 112 w 140"/>
                  <a:gd name="T85" fmla="*/ 520 h 638"/>
                  <a:gd name="T86" fmla="*/ 114 w 140"/>
                  <a:gd name="T87" fmla="*/ 531 h 638"/>
                  <a:gd name="T88" fmla="*/ 119 w 140"/>
                  <a:gd name="T89" fmla="*/ 538 h 638"/>
                  <a:gd name="T90" fmla="*/ 128 w 140"/>
                  <a:gd name="T91" fmla="*/ 547 h 638"/>
                  <a:gd name="T92" fmla="*/ 140 w 140"/>
                  <a:gd name="T93" fmla="*/ 554 h 63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40" h="638">
                    <a:moveTo>
                      <a:pt x="140" y="554"/>
                    </a:moveTo>
                    <a:lnTo>
                      <a:pt x="137" y="571"/>
                    </a:lnTo>
                    <a:lnTo>
                      <a:pt x="133" y="585"/>
                    </a:lnTo>
                    <a:lnTo>
                      <a:pt x="124" y="599"/>
                    </a:lnTo>
                    <a:lnTo>
                      <a:pt x="112" y="612"/>
                    </a:lnTo>
                    <a:lnTo>
                      <a:pt x="98" y="624"/>
                    </a:lnTo>
                    <a:lnTo>
                      <a:pt x="85" y="631"/>
                    </a:lnTo>
                    <a:lnTo>
                      <a:pt x="71" y="636"/>
                    </a:lnTo>
                    <a:lnTo>
                      <a:pt x="57" y="638"/>
                    </a:lnTo>
                    <a:lnTo>
                      <a:pt x="32" y="636"/>
                    </a:lnTo>
                    <a:lnTo>
                      <a:pt x="14" y="626"/>
                    </a:lnTo>
                    <a:lnTo>
                      <a:pt x="2" y="615"/>
                    </a:lnTo>
                    <a:lnTo>
                      <a:pt x="0" y="596"/>
                    </a:lnTo>
                    <a:lnTo>
                      <a:pt x="0" y="587"/>
                    </a:lnTo>
                    <a:lnTo>
                      <a:pt x="16" y="578"/>
                    </a:lnTo>
                    <a:lnTo>
                      <a:pt x="30" y="564"/>
                    </a:lnTo>
                    <a:lnTo>
                      <a:pt x="32" y="557"/>
                    </a:lnTo>
                    <a:lnTo>
                      <a:pt x="34" y="547"/>
                    </a:lnTo>
                    <a:lnTo>
                      <a:pt x="34" y="534"/>
                    </a:lnTo>
                    <a:lnTo>
                      <a:pt x="34" y="517"/>
                    </a:lnTo>
                    <a:lnTo>
                      <a:pt x="34" y="127"/>
                    </a:lnTo>
                    <a:lnTo>
                      <a:pt x="34" y="111"/>
                    </a:lnTo>
                    <a:lnTo>
                      <a:pt x="32" y="99"/>
                    </a:lnTo>
                    <a:lnTo>
                      <a:pt x="30" y="90"/>
                    </a:lnTo>
                    <a:lnTo>
                      <a:pt x="25" y="83"/>
                    </a:lnTo>
                    <a:lnTo>
                      <a:pt x="14" y="76"/>
                    </a:lnTo>
                    <a:lnTo>
                      <a:pt x="0" y="69"/>
                    </a:lnTo>
                    <a:lnTo>
                      <a:pt x="9" y="39"/>
                    </a:lnTo>
                    <a:lnTo>
                      <a:pt x="27" y="18"/>
                    </a:lnTo>
                    <a:lnTo>
                      <a:pt x="50" y="4"/>
                    </a:lnTo>
                    <a:lnTo>
                      <a:pt x="82" y="0"/>
                    </a:lnTo>
                    <a:lnTo>
                      <a:pt x="108" y="2"/>
                    </a:lnTo>
                    <a:lnTo>
                      <a:pt x="124" y="11"/>
                    </a:lnTo>
                    <a:lnTo>
                      <a:pt x="140" y="30"/>
                    </a:lnTo>
                    <a:lnTo>
                      <a:pt x="128" y="39"/>
                    </a:lnTo>
                    <a:lnTo>
                      <a:pt x="117" y="53"/>
                    </a:lnTo>
                    <a:lnTo>
                      <a:pt x="114" y="60"/>
                    </a:lnTo>
                    <a:lnTo>
                      <a:pt x="112" y="69"/>
                    </a:lnTo>
                    <a:lnTo>
                      <a:pt x="110" y="83"/>
                    </a:lnTo>
                    <a:lnTo>
                      <a:pt x="110" y="102"/>
                    </a:lnTo>
                    <a:lnTo>
                      <a:pt x="110" y="492"/>
                    </a:lnTo>
                    <a:lnTo>
                      <a:pt x="110" y="508"/>
                    </a:lnTo>
                    <a:lnTo>
                      <a:pt x="112" y="520"/>
                    </a:lnTo>
                    <a:lnTo>
                      <a:pt x="114" y="531"/>
                    </a:lnTo>
                    <a:lnTo>
                      <a:pt x="119" y="538"/>
                    </a:lnTo>
                    <a:lnTo>
                      <a:pt x="128" y="547"/>
                    </a:lnTo>
                    <a:lnTo>
                      <a:pt x="140" y="55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FF9900"/>
                  </a:gs>
                </a:gsLst>
                <a:lin ang="5400000" scaled="1"/>
              </a:gradFill>
              <a:ln w="381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7665" name="Text Box 49"/>
            <p:cNvSpPr txBox="1">
              <a:spLocks noChangeArrowheads="1"/>
            </p:cNvSpPr>
            <p:nvPr/>
          </p:nvSpPr>
          <p:spPr bwMode="auto">
            <a:xfrm>
              <a:off x="1020" y="3067"/>
              <a:ext cx="376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" altLang="ru-RU" sz="3200">
                  <a:latin typeface="Arial" panose="020B0604020202020204" pitchFamily="34" charset="0"/>
                </a:rPr>
                <a:t>22 MAY – 21 JUNE</a:t>
              </a:r>
            </a:p>
          </p:txBody>
        </p:sp>
      </p:grpSp>
      <p:pic>
        <p:nvPicPr>
          <p:cNvPr id="25650" name="Picture 5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836613"/>
            <a:ext cx="2160587" cy="237648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E6A168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emin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CC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539750" y="260350"/>
            <a:ext cx="8064500" cy="5832475"/>
            <a:chOff x="333" y="164"/>
            <a:chExt cx="5080" cy="3674"/>
          </a:xfrm>
        </p:grpSpPr>
        <p:sp>
          <p:nvSpPr>
            <p:cNvPr id="28711" name="AutoShape 3"/>
            <p:cNvSpPr>
              <a:spLocks noChangeArrowheads="1"/>
            </p:cNvSpPr>
            <p:nvPr/>
          </p:nvSpPr>
          <p:spPr bwMode="auto">
            <a:xfrm>
              <a:off x="333" y="391"/>
              <a:ext cx="5080" cy="3447"/>
            </a:xfrm>
            <a:prstGeom prst="roundRect">
              <a:avLst>
                <a:gd name="adj" fmla="val 5324"/>
              </a:avLst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000066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28712" name="Group 4"/>
            <p:cNvGrpSpPr>
              <a:grpSpLocks/>
            </p:cNvGrpSpPr>
            <p:nvPr/>
          </p:nvGrpSpPr>
          <p:grpSpPr bwMode="auto">
            <a:xfrm>
              <a:off x="923" y="164"/>
              <a:ext cx="583" cy="590"/>
              <a:chOff x="930" y="164"/>
              <a:chExt cx="583" cy="590"/>
            </a:xfrm>
          </p:grpSpPr>
          <p:sp>
            <p:nvSpPr>
              <p:cNvPr id="28718" name="Oval 5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6630" name="AutoShape 6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  <p:grpSp>
          <p:nvGrpSpPr>
            <p:cNvPr id="28713" name="Group 7"/>
            <p:cNvGrpSpPr>
              <a:grpSpLocks/>
            </p:cNvGrpSpPr>
            <p:nvPr/>
          </p:nvGrpSpPr>
          <p:grpSpPr bwMode="auto">
            <a:xfrm>
              <a:off x="4422" y="164"/>
              <a:ext cx="583" cy="590"/>
              <a:chOff x="930" y="164"/>
              <a:chExt cx="583" cy="590"/>
            </a:xfrm>
          </p:grpSpPr>
          <p:sp>
            <p:nvSpPr>
              <p:cNvPr id="28714" name="Oval 8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6633" name="AutoShape 9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26634" name="AutoShape 10"/>
          <p:cNvSpPr>
            <a:spLocks noChangeArrowheads="1"/>
          </p:cNvSpPr>
          <p:nvPr/>
        </p:nvSpPr>
        <p:spPr bwMode="auto">
          <a:xfrm>
            <a:off x="2339975" y="5661025"/>
            <a:ext cx="4464050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ES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635375" y="5661025"/>
            <a:ext cx="792163" cy="819150"/>
            <a:chOff x="748" y="3158"/>
            <a:chExt cx="499" cy="516"/>
          </a:xfrm>
        </p:grpSpPr>
        <p:sp>
          <p:nvSpPr>
            <p:cNvPr id="28698" name="Oval 12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28699" name="Group 13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28700" name="Freeform 14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01" name="Freeform 15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02" name="Freeform 16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03" name="Freeform 17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04" name="Freeform 18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05" name="Freeform 19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06" name="Freeform 20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07" name="Freeform 21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08" name="Freeform 22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09" name="Freeform 23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10" name="Freeform 24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4787900" y="5673725"/>
            <a:ext cx="698500" cy="708025"/>
            <a:chOff x="4649" y="2750"/>
            <a:chExt cx="440" cy="446"/>
          </a:xfrm>
        </p:grpSpPr>
        <p:sp>
          <p:nvSpPr>
            <p:cNvPr id="28696" name="Oval 26">
              <a:hlinkHover r:id="" action="ppaction://noaction">
                <a:snd r:embed="rId4" name="click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8697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2 w 21600"/>
                <a:gd name="T1" fmla="*/ 3 h 21600"/>
                <a:gd name="T2" fmla="*/ 2 w 21600"/>
                <a:gd name="T3" fmla="*/ 0 h 21600"/>
                <a:gd name="T4" fmla="*/ 0 w 21600"/>
                <a:gd name="T5" fmla="*/ 2 h 21600"/>
                <a:gd name="T6" fmla="*/ 5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8680" name="Text Box 28"/>
          <p:cNvSpPr txBox="1">
            <a:spLocks noChangeArrowheads="1"/>
          </p:cNvSpPr>
          <p:nvPr/>
        </p:nvSpPr>
        <p:spPr bwMode="auto">
          <a:xfrm>
            <a:off x="2195513" y="101600"/>
            <a:ext cx="4897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ru-RU" sz="2800" b="1">
                <a:solidFill>
                  <a:schemeClr val="accent2"/>
                </a:solidFill>
                <a:latin typeface="Arial" panose="020B0604020202020204" pitchFamily="34" charset="0"/>
              </a:rPr>
              <a:t>HOROSCOPE</a:t>
            </a:r>
          </a:p>
        </p:txBody>
      </p:sp>
      <p:sp>
        <p:nvSpPr>
          <p:cNvPr id="26653" name="AutoShape 29"/>
          <p:cNvSpPr>
            <a:spLocks noChangeArrowheads="1"/>
          </p:cNvSpPr>
          <p:nvPr/>
        </p:nvSpPr>
        <p:spPr bwMode="auto">
          <a:xfrm>
            <a:off x="323850" y="260350"/>
            <a:ext cx="863600" cy="7921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4000" b="1">
                <a:solidFill>
                  <a:schemeClr val="accent2"/>
                </a:solidFill>
              </a:rPr>
              <a:t>7</a:t>
            </a:r>
          </a:p>
        </p:txBody>
      </p:sp>
      <p:pic>
        <p:nvPicPr>
          <p:cNvPr id="28684" name="Picture 30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661025"/>
            <a:ext cx="7889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31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661025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1619250" y="3654425"/>
            <a:ext cx="5976938" cy="1793875"/>
            <a:chOff x="1020" y="2302"/>
            <a:chExt cx="3765" cy="1130"/>
          </a:xfrm>
        </p:grpSpPr>
        <p:grpSp>
          <p:nvGrpSpPr>
            <p:cNvPr id="28688" name="Group 48"/>
            <p:cNvGrpSpPr>
              <a:grpSpLocks/>
            </p:cNvGrpSpPr>
            <p:nvPr/>
          </p:nvGrpSpPr>
          <p:grpSpPr bwMode="auto">
            <a:xfrm>
              <a:off x="1111" y="2302"/>
              <a:ext cx="3583" cy="811"/>
              <a:chOff x="1135" y="2036"/>
              <a:chExt cx="3218" cy="811"/>
            </a:xfrm>
          </p:grpSpPr>
          <p:sp>
            <p:nvSpPr>
              <p:cNvPr id="28690" name="Freeform 42"/>
              <p:cNvSpPr>
                <a:spLocks/>
              </p:cNvSpPr>
              <p:nvPr/>
            </p:nvSpPr>
            <p:spPr bwMode="auto">
              <a:xfrm>
                <a:off x="1135" y="2044"/>
                <a:ext cx="486" cy="739"/>
              </a:xfrm>
              <a:custGeom>
                <a:avLst/>
                <a:gdLst>
                  <a:gd name="T0" fmla="*/ 480 w 486"/>
                  <a:gd name="T1" fmla="*/ 128 h 739"/>
                  <a:gd name="T2" fmla="*/ 451 w 486"/>
                  <a:gd name="T3" fmla="*/ 152 h 739"/>
                  <a:gd name="T4" fmla="*/ 419 w 486"/>
                  <a:gd name="T5" fmla="*/ 195 h 739"/>
                  <a:gd name="T6" fmla="*/ 405 w 486"/>
                  <a:gd name="T7" fmla="*/ 227 h 739"/>
                  <a:gd name="T8" fmla="*/ 399 w 486"/>
                  <a:gd name="T9" fmla="*/ 265 h 739"/>
                  <a:gd name="T10" fmla="*/ 382 w 486"/>
                  <a:gd name="T11" fmla="*/ 306 h 739"/>
                  <a:gd name="T12" fmla="*/ 356 w 486"/>
                  <a:gd name="T13" fmla="*/ 315 h 739"/>
                  <a:gd name="T14" fmla="*/ 336 w 486"/>
                  <a:gd name="T15" fmla="*/ 300 h 739"/>
                  <a:gd name="T16" fmla="*/ 322 w 486"/>
                  <a:gd name="T17" fmla="*/ 251 h 739"/>
                  <a:gd name="T18" fmla="*/ 284 w 486"/>
                  <a:gd name="T19" fmla="*/ 230 h 739"/>
                  <a:gd name="T20" fmla="*/ 227 w 486"/>
                  <a:gd name="T21" fmla="*/ 233 h 739"/>
                  <a:gd name="T22" fmla="*/ 172 w 486"/>
                  <a:gd name="T23" fmla="*/ 262 h 739"/>
                  <a:gd name="T24" fmla="*/ 132 w 486"/>
                  <a:gd name="T25" fmla="*/ 315 h 739"/>
                  <a:gd name="T26" fmla="*/ 112 w 486"/>
                  <a:gd name="T27" fmla="*/ 381 h 739"/>
                  <a:gd name="T28" fmla="*/ 112 w 486"/>
                  <a:gd name="T29" fmla="*/ 469 h 739"/>
                  <a:gd name="T30" fmla="*/ 144 w 486"/>
                  <a:gd name="T31" fmla="*/ 550 h 739"/>
                  <a:gd name="T32" fmla="*/ 198 w 486"/>
                  <a:gd name="T33" fmla="*/ 608 h 739"/>
                  <a:gd name="T34" fmla="*/ 270 w 486"/>
                  <a:gd name="T35" fmla="*/ 640 h 739"/>
                  <a:gd name="T36" fmla="*/ 345 w 486"/>
                  <a:gd name="T37" fmla="*/ 640 h 739"/>
                  <a:gd name="T38" fmla="*/ 388 w 486"/>
                  <a:gd name="T39" fmla="*/ 611 h 739"/>
                  <a:gd name="T40" fmla="*/ 414 w 486"/>
                  <a:gd name="T41" fmla="*/ 579 h 739"/>
                  <a:gd name="T42" fmla="*/ 448 w 486"/>
                  <a:gd name="T43" fmla="*/ 579 h 739"/>
                  <a:gd name="T44" fmla="*/ 468 w 486"/>
                  <a:gd name="T45" fmla="*/ 597 h 739"/>
                  <a:gd name="T46" fmla="*/ 474 w 486"/>
                  <a:gd name="T47" fmla="*/ 623 h 739"/>
                  <a:gd name="T48" fmla="*/ 460 w 486"/>
                  <a:gd name="T49" fmla="*/ 672 h 739"/>
                  <a:gd name="T50" fmla="*/ 428 w 486"/>
                  <a:gd name="T51" fmla="*/ 707 h 739"/>
                  <a:gd name="T52" fmla="*/ 382 w 486"/>
                  <a:gd name="T53" fmla="*/ 728 h 739"/>
                  <a:gd name="T54" fmla="*/ 325 w 486"/>
                  <a:gd name="T55" fmla="*/ 739 h 739"/>
                  <a:gd name="T56" fmla="*/ 261 w 486"/>
                  <a:gd name="T57" fmla="*/ 739 h 739"/>
                  <a:gd name="T58" fmla="*/ 204 w 486"/>
                  <a:gd name="T59" fmla="*/ 725 h 739"/>
                  <a:gd name="T60" fmla="*/ 149 w 486"/>
                  <a:gd name="T61" fmla="*/ 699 h 739"/>
                  <a:gd name="T62" fmla="*/ 103 w 486"/>
                  <a:gd name="T63" fmla="*/ 661 h 739"/>
                  <a:gd name="T64" fmla="*/ 46 w 486"/>
                  <a:gd name="T65" fmla="*/ 582 h 739"/>
                  <a:gd name="T66" fmla="*/ 6 w 486"/>
                  <a:gd name="T67" fmla="*/ 460 h 739"/>
                  <a:gd name="T68" fmla="*/ 3 w 486"/>
                  <a:gd name="T69" fmla="*/ 341 h 739"/>
                  <a:gd name="T70" fmla="*/ 14 w 486"/>
                  <a:gd name="T71" fmla="*/ 248 h 739"/>
                  <a:gd name="T72" fmla="*/ 40 w 486"/>
                  <a:gd name="T73" fmla="*/ 169 h 739"/>
                  <a:gd name="T74" fmla="*/ 80 w 486"/>
                  <a:gd name="T75" fmla="*/ 105 h 739"/>
                  <a:gd name="T76" fmla="*/ 149 w 486"/>
                  <a:gd name="T77" fmla="*/ 44 h 739"/>
                  <a:gd name="T78" fmla="*/ 244 w 486"/>
                  <a:gd name="T79" fmla="*/ 6 h 739"/>
                  <a:gd name="T80" fmla="*/ 328 w 486"/>
                  <a:gd name="T81" fmla="*/ 3 h 739"/>
                  <a:gd name="T82" fmla="*/ 391 w 486"/>
                  <a:gd name="T83" fmla="*/ 18 h 739"/>
                  <a:gd name="T84" fmla="*/ 448 w 486"/>
                  <a:gd name="T85" fmla="*/ 47 h 739"/>
                  <a:gd name="T86" fmla="*/ 480 w 486"/>
                  <a:gd name="T87" fmla="*/ 85 h 739"/>
                  <a:gd name="T88" fmla="*/ 483 w 486"/>
                  <a:gd name="T89" fmla="*/ 117 h 73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86" h="739">
                    <a:moveTo>
                      <a:pt x="483" y="117"/>
                    </a:moveTo>
                    <a:lnTo>
                      <a:pt x="480" y="128"/>
                    </a:lnTo>
                    <a:lnTo>
                      <a:pt x="474" y="137"/>
                    </a:lnTo>
                    <a:lnTo>
                      <a:pt x="451" y="152"/>
                    </a:lnTo>
                    <a:lnTo>
                      <a:pt x="434" y="169"/>
                    </a:lnTo>
                    <a:lnTo>
                      <a:pt x="419" y="195"/>
                    </a:lnTo>
                    <a:lnTo>
                      <a:pt x="411" y="216"/>
                    </a:lnTo>
                    <a:lnTo>
                      <a:pt x="405" y="227"/>
                    </a:lnTo>
                    <a:lnTo>
                      <a:pt x="402" y="242"/>
                    </a:lnTo>
                    <a:lnTo>
                      <a:pt x="399" y="265"/>
                    </a:lnTo>
                    <a:lnTo>
                      <a:pt x="391" y="288"/>
                    </a:lnTo>
                    <a:lnTo>
                      <a:pt x="382" y="306"/>
                    </a:lnTo>
                    <a:lnTo>
                      <a:pt x="371" y="315"/>
                    </a:lnTo>
                    <a:lnTo>
                      <a:pt x="356" y="315"/>
                    </a:lnTo>
                    <a:lnTo>
                      <a:pt x="342" y="312"/>
                    </a:lnTo>
                    <a:lnTo>
                      <a:pt x="336" y="300"/>
                    </a:lnTo>
                    <a:lnTo>
                      <a:pt x="328" y="268"/>
                    </a:lnTo>
                    <a:lnTo>
                      <a:pt x="322" y="251"/>
                    </a:lnTo>
                    <a:lnTo>
                      <a:pt x="307" y="239"/>
                    </a:lnTo>
                    <a:lnTo>
                      <a:pt x="284" y="230"/>
                    </a:lnTo>
                    <a:lnTo>
                      <a:pt x="259" y="230"/>
                    </a:lnTo>
                    <a:lnTo>
                      <a:pt x="227" y="233"/>
                    </a:lnTo>
                    <a:lnTo>
                      <a:pt x="198" y="245"/>
                    </a:lnTo>
                    <a:lnTo>
                      <a:pt x="172" y="262"/>
                    </a:lnTo>
                    <a:lnTo>
                      <a:pt x="149" y="285"/>
                    </a:lnTo>
                    <a:lnTo>
                      <a:pt x="132" y="315"/>
                    </a:lnTo>
                    <a:lnTo>
                      <a:pt x="121" y="347"/>
                    </a:lnTo>
                    <a:lnTo>
                      <a:pt x="112" y="381"/>
                    </a:lnTo>
                    <a:lnTo>
                      <a:pt x="109" y="419"/>
                    </a:lnTo>
                    <a:lnTo>
                      <a:pt x="112" y="469"/>
                    </a:lnTo>
                    <a:lnTo>
                      <a:pt x="124" y="512"/>
                    </a:lnTo>
                    <a:lnTo>
                      <a:pt x="144" y="550"/>
                    </a:lnTo>
                    <a:lnTo>
                      <a:pt x="169" y="582"/>
                    </a:lnTo>
                    <a:lnTo>
                      <a:pt x="198" y="608"/>
                    </a:lnTo>
                    <a:lnTo>
                      <a:pt x="233" y="629"/>
                    </a:lnTo>
                    <a:lnTo>
                      <a:pt x="270" y="640"/>
                    </a:lnTo>
                    <a:lnTo>
                      <a:pt x="310" y="643"/>
                    </a:lnTo>
                    <a:lnTo>
                      <a:pt x="345" y="640"/>
                    </a:lnTo>
                    <a:lnTo>
                      <a:pt x="371" y="629"/>
                    </a:lnTo>
                    <a:lnTo>
                      <a:pt x="388" y="611"/>
                    </a:lnTo>
                    <a:lnTo>
                      <a:pt x="399" y="588"/>
                    </a:lnTo>
                    <a:lnTo>
                      <a:pt x="414" y="579"/>
                    </a:lnTo>
                    <a:lnTo>
                      <a:pt x="431" y="576"/>
                    </a:lnTo>
                    <a:lnTo>
                      <a:pt x="448" y="579"/>
                    </a:lnTo>
                    <a:lnTo>
                      <a:pt x="460" y="585"/>
                    </a:lnTo>
                    <a:lnTo>
                      <a:pt x="468" y="597"/>
                    </a:lnTo>
                    <a:lnTo>
                      <a:pt x="474" y="608"/>
                    </a:lnTo>
                    <a:lnTo>
                      <a:pt x="474" y="623"/>
                    </a:lnTo>
                    <a:lnTo>
                      <a:pt x="468" y="652"/>
                    </a:lnTo>
                    <a:lnTo>
                      <a:pt x="460" y="672"/>
                    </a:lnTo>
                    <a:lnTo>
                      <a:pt x="445" y="693"/>
                    </a:lnTo>
                    <a:lnTo>
                      <a:pt x="428" y="707"/>
                    </a:lnTo>
                    <a:lnTo>
                      <a:pt x="408" y="719"/>
                    </a:lnTo>
                    <a:lnTo>
                      <a:pt x="382" y="728"/>
                    </a:lnTo>
                    <a:lnTo>
                      <a:pt x="356" y="733"/>
                    </a:lnTo>
                    <a:lnTo>
                      <a:pt x="325" y="739"/>
                    </a:lnTo>
                    <a:lnTo>
                      <a:pt x="293" y="739"/>
                    </a:lnTo>
                    <a:lnTo>
                      <a:pt x="261" y="739"/>
                    </a:lnTo>
                    <a:lnTo>
                      <a:pt x="233" y="733"/>
                    </a:lnTo>
                    <a:lnTo>
                      <a:pt x="204" y="725"/>
                    </a:lnTo>
                    <a:lnTo>
                      <a:pt x="175" y="713"/>
                    </a:lnTo>
                    <a:lnTo>
                      <a:pt x="149" y="699"/>
                    </a:lnTo>
                    <a:lnTo>
                      <a:pt x="126" y="681"/>
                    </a:lnTo>
                    <a:lnTo>
                      <a:pt x="103" y="661"/>
                    </a:lnTo>
                    <a:lnTo>
                      <a:pt x="80" y="635"/>
                    </a:lnTo>
                    <a:lnTo>
                      <a:pt x="46" y="582"/>
                    </a:lnTo>
                    <a:lnTo>
                      <a:pt x="20" y="524"/>
                    </a:lnTo>
                    <a:lnTo>
                      <a:pt x="6" y="460"/>
                    </a:lnTo>
                    <a:lnTo>
                      <a:pt x="0" y="393"/>
                    </a:lnTo>
                    <a:lnTo>
                      <a:pt x="3" y="341"/>
                    </a:lnTo>
                    <a:lnTo>
                      <a:pt x="6" y="291"/>
                    </a:lnTo>
                    <a:lnTo>
                      <a:pt x="14" y="248"/>
                    </a:lnTo>
                    <a:lnTo>
                      <a:pt x="26" y="207"/>
                    </a:lnTo>
                    <a:lnTo>
                      <a:pt x="40" y="169"/>
                    </a:lnTo>
                    <a:lnTo>
                      <a:pt x="60" y="134"/>
                    </a:lnTo>
                    <a:lnTo>
                      <a:pt x="80" y="105"/>
                    </a:lnTo>
                    <a:lnTo>
                      <a:pt x="106" y="79"/>
                    </a:lnTo>
                    <a:lnTo>
                      <a:pt x="149" y="44"/>
                    </a:lnTo>
                    <a:lnTo>
                      <a:pt x="195" y="21"/>
                    </a:lnTo>
                    <a:lnTo>
                      <a:pt x="244" y="6"/>
                    </a:lnTo>
                    <a:lnTo>
                      <a:pt x="293" y="0"/>
                    </a:lnTo>
                    <a:lnTo>
                      <a:pt x="328" y="3"/>
                    </a:lnTo>
                    <a:lnTo>
                      <a:pt x="359" y="9"/>
                    </a:lnTo>
                    <a:lnTo>
                      <a:pt x="391" y="18"/>
                    </a:lnTo>
                    <a:lnTo>
                      <a:pt x="419" y="29"/>
                    </a:lnTo>
                    <a:lnTo>
                      <a:pt x="448" y="47"/>
                    </a:lnTo>
                    <a:lnTo>
                      <a:pt x="468" y="67"/>
                    </a:lnTo>
                    <a:lnTo>
                      <a:pt x="480" y="85"/>
                    </a:lnTo>
                    <a:lnTo>
                      <a:pt x="486" y="105"/>
                    </a:lnTo>
                    <a:lnTo>
                      <a:pt x="483" y="11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66FF"/>
                  </a:gs>
                  <a:gs pos="100000">
                    <a:schemeClr val="accent2"/>
                  </a:gs>
                </a:gsLst>
                <a:lin ang="5400000" scaled="1"/>
              </a:gradFill>
              <a:ln w="381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91" name="Freeform 43"/>
              <p:cNvSpPr>
                <a:spLocks noEditPoints="1"/>
              </p:cNvSpPr>
              <p:nvPr/>
            </p:nvSpPr>
            <p:spPr bwMode="auto">
              <a:xfrm>
                <a:off x="1664" y="2044"/>
                <a:ext cx="589" cy="742"/>
              </a:xfrm>
              <a:custGeom>
                <a:avLst/>
                <a:gdLst>
                  <a:gd name="T0" fmla="*/ 456 w 589"/>
                  <a:gd name="T1" fmla="*/ 140 h 742"/>
                  <a:gd name="T2" fmla="*/ 425 w 589"/>
                  <a:gd name="T3" fmla="*/ 70 h 742"/>
                  <a:gd name="T4" fmla="*/ 382 w 589"/>
                  <a:gd name="T5" fmla="*/ 27 h 742"/>
                  <a:gd name="T6" fmla="*/ 327 w 589"/>
                  <a:gd name="T7" fmla="*/ 3 h 742"/>
                  <a:gd name="T8" fmla="*/ 252 w 589"/>
                  <a:gd name="T9" fmla="*/ 3 h 742"/>
                  <a:gd name="T10" fmla="*/ 186 w 589"/>
                  <a:gd name="T11" fmla="*/ 35 h 742"/>
                  <a:gd name="T12" fmla="*/ 152 w 589"/>
                  <a:gd name="T13" fmla="*/ 85 h 742"/>
                  <a:gd name="T14" fmla="*/ 126 w 589"/>
                  <a:gd name="T15" fmla="*/ 155 h 742"/>
                  <a:gd name="T16" fmla="*/ 3 w 589"/>
                  <a:gd name="T17" fmla="*/ 678 h 742"/>
                  <a:gd name="T18" fmla="*/ 0 w 589"/>
                  <a:gd name="T19" fmla="*/ 704 h 742"/>
                  <a:gd name="T20" fmla="*/ 8 w 589"/>
                  <a:gd name="T21" fmla="*/ 728 h 742"/>
                  <a:gd name="T22" fmla="*/ 28 w 589"/>
                  <a:gd name="T23" fmla="*/ 739 h 742"/>
                  <a:gd name="T24" fmla="*/ 54 w 589"/>
                  <a:gd name="T25" fmla="*/ 739 h 742"/>
                  <a:gd name="T26" fmla="*/ 77 w 589"/>
                  <a:gd name="T27" fmla="*/ 716 h 742"/>
                  <a:gd name="T28" fmla="*/ 103 w 589"/>
                  <a:gd name="T29" fmla="*/ 617 h 742"/>
                  <a:gd name="T30" fmla="*/ 120 w 589"/>
                  <a:gd name="T31" fmla="*/ 579 h 742"/>
                  <a:gd name="T32" fmla="*/ 152 w 589"/>
                  <a:gd name="T33" fmla="*/ 556 h 742"/>
                  <a:gd name="T34" fmla="*/ 209 w 589"/>
                  <a:gd name="T35" fmla="*/ 547 h 742"/>
                  <a:gd name="T36" fmla="*/ 419 w 589"/>
                  <a:gd name="T37" fmla="*/ 550 h 742"/>
                  <a:gd name="T38" fmla="*/ 451 w 589"/>
                  <a:gd name="T39" fmla="*/ 559 h 742"/>
                  <a:gd name="T40" fmla="*/ 474 w 589"/>
                  <a:gd name="T41" fmla="*/ 576 h 742"/>
                  <a:gd name="T42" fmla="*/ 485 w 589"/>
                  <a:gd name="T43" fmla="*/ 603 h 742"/>
                  <a:gd name="T44" fmla="*/ 508 w 589"/>
                  <a:gd name="T45" fmla="*/ 696 h 742"/>
                  <a:gd name="T46" fmla="*/ 523 w 589"/>
                  <a:gd name="T47" fmla="*/ 731 h 742"/>
                  <a:gd name="T48" fmla="*/ 548 w 589"/>
                  <a:gd name="T49" fmla="*/ 742 h 742"/>
                  <a:gd name="T50" fmla="*/ 574 w 589"/>
                  <a:gd name="T51" fmla="*/ 736 h 742"/>
                  <a:gd name="T52" fmla="*/ 586 w 589"/>
                  <a:gd name="T53" fmla="*/ 713 h 742"/>
                  <a:gd name="T54" fmla="*/ 586 w 589"/>
                  <a:gd name="T55" fmla="*/ 672 h 742"/>
                  <a:gd name="T56" fmla="*/ 161 w 589"/>
                  <a:gd name="T57" fmla="*/ 376 h 742"/>
                  <a:gd name="T58" fmla="*/ 175 w 589"/>
                  <a:gd name="T59" fmla="*/ 320 h 742"/>
                  <a:gd name="T60" fmla="*/ 195 w 589"/>
                  <a:gd name="T61" fmla="*/ 277 h 742"/>
                  <a:gd name="T62" fmla="*/ 238 w 589"/>
                  <a:gd name="T63" fmla="*/ 242 h 742"/>
                  <a:gd name="T64" fmla="*/ 296 w 589"/>
                  <a:gd name="T65" fmla="*/ 230 h 742"/>
                  <a:gd name="T66" fmla="*/ 353 w 589"/>
                  <a:gd name="T67" fmla="*/ 242 h 742"/>
                  <a:gd name="T68" fmla="*/ 396 w 589"/>
                  <a:gd name="T69" fmla="*/ 277 h 742"/>
                  <a:gd name="T70" fmla="*/ 416 w 589"/>
                  <a:gd name="T71" fmla="*/ 315 h 742"/>
                  <a:gd name="T72" fmla="*/ 434 w 589"/>
                  <a:gd name="T73" fmla="*/ 376 h 74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89" h="742">
                    <a:moveTo>
                      <a:pt x="468" y="181"/>
                    </a:moveTo>
                    <a:lnTo>
                      <a:pt x="456" y="140"/>
                    </a:lnTo>
                    <a:lnTo>
                      <a:pt x="442" y="102"/>
                    </a:lnTo>
                    <a:lnTo>
                      <a:pt x="425" y="70"/>
                    </a:lnTo>
                    <a:lnTo>
                      <a:pt x="405" y="47"/>
                    </a:lnTo>
                    <a:lnTo>
                      <a:pt x="382" y="27"/>
                    </a:lnTo>
                    <a:lnTo>
                      <a:pt x="356" y="12"/>
                    </a:lnTo>
                    <a:lnTo>
                      <a:pt x="327" y="3"/>
                    </a:lnTo>
                    <a:lnTo>
                      <a:pt x="296" y="0"/>
                    </a:lnTo>
                    <a:lnTo>
                      <a:pt x="252" y="3"/>
                    </a:lnTo>
                    <a:lnTo>
                      <a:pt x="218" y="15"/>
                    </a:lnTo>
                    <a:lnTo>
                      <a:pt x="186" y="35"/>
                    </a:lnTo>
                    <a:lnTo>
                      <a:pt x="163" y="61"/>
                    </a:lnTo>
                    <a:lnTo>
                      <a:pt x="152" y="85"/>
                    </a:lnTo>
                    <a:lnTo>
                      <a:pt x="140" y="114"/>
                    </a:lnTo>
                    <a:lnTo>
                      <a:pt x="126" y="155"/>
                    </a:lnTo>
                    <a:lnTo>
                      <a:pt x="115" y="204"/>
                    </a:lnTo>
                    <a:lnTo>
                      <a:pt x="3" y="678"/>
                    </a:lnTo>
                    <a:lnTo>
                      <a:pt x="0" y="693"/>
                    </a:lnTo>
                    <a:lnTo>
                      <a:pt x="0" y="704"/>
                    </a:lnTo>
                    <a:lnTo>
                      <a:pt x="3" y="716"/>
                    </a:lnTo>
                    <a:lnTo>
                      <a:pt x="8" y="728"/>
                    </a:lnTo>
                    <a:lnTo>
                      <a:pt x="17" y="733"/>
                    </a:lnTo>
                    <a:lnTo>
                      <a:pt x="28" y="739"/>
                    </a:lnTo>
                    <a:lnTo>
                      <a:pt x="40" y="742"/>
                    </a:lnTo>
                    <a:lnTo>
                      <a:pt x="54" y="739"/>
                    </a:lnTo>
                    <a:lnTo>
                      <a:pt x="69" y="731"/>
                    </a:lnTo>
                    <a:lnTo>
                      <a:pt x="77" y="716"/>
                    </a:lnTo>
                    <a:lnTo>
                      <a:pt x="83" y="696"/>
                    </a:lnTo>
                    <a:lnTo>
                      <a:pt x="103" y="617"/>
                    </a:lnTo>
                    <a:lnTo>
                      <a:pt x="109" y="594"/>
                    </a:lnTo>
                    <a:lnTo>
                      <a:pt x="120" y="579"/>
                    </a:lnTo>
                    <a:lnTo>
                      <a:pt x="135" y="565"/>
                    </a:lnTo>
                    <a:lnTo>
                      <a:pt x="152" y="556"/>
                    </a:lnTo>
                    <a:lnTo>
                      <a:pt x="178" y="550"/>
                    </a:lnTo>
                    <a:lnTo>
                      <a:pt x="209" y="547"/>
                    </a:lnTo>
                    <a:lnTo>
                      <a:pt x="399" y="547"/>
                    </a:lnTo>
                    <a:lnTo>
                      <a:pt x="419" y="550"/>
                    </a:lnTo>
                    <a:lnTo>
                      <a:pt x="436" y="553"/>
                    </a:lnTo>
                    <a:lnTo>
                      <a:pt x="451" y="559"/>
                    </a:lnTo>
                    <a:lnTo>
                      <a:pt x="462" y="565"/>
                    </a:lnTo>
                    <a:lnTo>
                      <a:pt x="474" y="576"/>
                    </a:lnTo>
                    <a:lnTo>
                      <a:pt x="479" y="588"/>
                    </a:lnTo>
                    <a:lnTo>
                      <a:pt x="485" y="603"/>
                    </a:lnTo>
                    <a:lnTo>
                      <a:pt x="491" y="623"/>
                    </a:lnTo>
                    <a:lnTo>
                      <a:pt x="508" y="696"/>
                    </a:lnTo>
                    <a:lnTo>
                      <a:pt x="514" y="716"/>
                    </a:lnTo>
                    <a:lnTo>
                      <a:pt x="523" y="731"/>
                    </a:lnTo>
                    <a:lnTo>
                      <a:pt x="534" y="739"/>
                    </a:lnTo>
                    <a:lnTo>
                      <a:pt x="548" y="742"/>
                    </a:lnTo>
                    <a:lnTo>
                      <a:pt x="563" y="739"/>
                    </a:lnTo>
                    <a:lnTo>
                      <a:pt x="574" y="736"/>
                    </a:lnTo>
                    <a:lnTo>
                      <a:pt x="583" y="725"/>
                    </a:lnTo>
                    <a:lnTo>
                      <a:pt x="586" y="713"/>
                    </a:lnTo>
                    <a:lnTo>
                      <a:pt x="589" y="696"/>
                    </a:lnTo>
                    <a:lnTo>
                      <a:pt x="586" y="672"/>
                    </a:lnTo>
                    <a:lnTo>
                      <a:pt x="468" y="181"/>
                    </a:lnTo>
                    <a:close/>
                    <a:moveTo>
                      <a:pt x="161" y="376"/>
                    </a:moveTo>
                    <a:lnTo>
                      <a:pt x="166" y="347"/>
                    </a:lnTo>
                    <a:lnTo>
                      <a:pt x="175" y="320"/>
                    </a:lnTo>
                    <a:lnTo>
                      <a:pt x="184" y="297"/>
                    </a:lnTo>
                    <a:lnTo>
                      <a:pt x="195" y="277"/>
                    </a:lnTo>
                    <a:lnTo>
                      <a:pt x="215" y="256"/>
                    </a:lnTo>
                    <a:lnTo>
                      <a:pt x="238" y="242"/>
                    </a:lnTo>
                    <a:lnTo>
                      <a:pt x="264" y="233"/>
                    </a:lnTo>
                    <a:lnTo>
                      <a:pt x="296" y="230"/>
                    </a:lnTo>
                    <a:lnTo>
                      <a:pt x="327" y="233"/>
                    </a:lnTo>
                    <a:lnTo>
                      <a:pt x="353" y="242"/>
                    </a:lnTo>
                    <a:lnTo>
                      <a:pt x="376" y="256"/>
                    </a:lnTo>
                    <a:lnTo>
                      <a:pt x="396" y="277"/>
                    </a:lnTo>
                    <a:lnTo>
                      <a:pt x="405" y="294"/>
                    </a:lnTo>
                    <a:lnTo>
                      <a:pt x="416" y="315"/>
                    </a:lnTo>
                    <a:lnTo>
                      <a:pt x="425" y="344"/>
                    </a:lnTo>
                    <a:lnTo>
                      <a:pt x="434" y="376"/>
                    </a:lnTo>
                    <a:lnTo>
                      <a:pt x="161" y="3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66FF"/>
                  </a:gs>
                  <a:gs pos="100000">
                    <a:schemeClr val="accent2"/>
                  </a:gs>
                </a:gsLst>
                <a:lin ang="5400000" scaled="1"/>
              </a:gradFill>
              <a:ln w="381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92" name="Freeform 44"/>
              <p:cNvSpPr>
                <a:spLocks/>
              </p:cNvSpPr>
              <p:nvPr/>
            </p:nvSpPr>
            <p:spPr bwMode="auto">
              <a:xfrm>
                <a:off x="2307" y="2044"/>
                <a:ext cx="489" cy="739"/>
              </a:xfrm>
              <a:custGeom>
                <a:avLst/>
                <a:gdLst>
                  <a:gd name="T0" fmla="*/ 489 w 489"/>
                  <a:gd name="T1" fmla="*/ 29 h 739"/>
                  <a:gd name="T2" fmla="*/ 489 w 489"/>
                  <a:gd name="T3" fmla="*/ 41 h 739"/>
                  <a:gd name="T4" fmla="*/ 489 w 489"/>
                  <a:gd name="T5" fmla="*/ 50 h 739"/>
                  <a:gd name="T6" fmla="*/ 483 w 489"/>
                  <a:gd name="T7" fmla="*/ 64 h 739"/>
                  <a:gd name="T8" fmla="*/ 480 w 489"/>
                  <a:gd name="T9" fmla="*/ 85 h 739"/>
                  <a:gd name="T10" fmla="*/ 477 w 489"/>
                  <a:gd name="T11" fmla="*/ 114 h 739"/>
                  <a:gd name="T12" fmla="*/ 477 w 489"/>
                  <a:gd name="T13" fmla="*/ 684 h 739"/>
                  <a:gd name="T14" fmla="*/ 474 w 489"/>
                  <a:gd name="T15" fmla="*/ 710 h 739"/>
                  <a:gd name="T16" fmla="*/ 466 w 489"/>
                  <a:gd name="T17" fmla="*/ 728 h 739"/>
                  <a:gd name="T18" fmla="*/ 451 w 489"/>
                  <a:gd name="T19" fmla="*/ 736 h 739"/>
                  <a:gd name="T20" fmla="*/ 434 w 489"/>
                  <a:gd name="T21" fmla="*/ 739 h 739"/>
                  <a:gd name="T22" fmla="*/ 414 w 489"/>
                  <a:gd name="T23" fmla="*/ 736 h 739"/>
                  <a:gd name="T24" fmla="*/ 403 w 489"/>
                  <a:gd name="T25" fmla="*/ 728 h 739"/>
                  <a:gd name="T26" fmla="*/ 394 w 489"/>
                  <a:gd name="T27" fmla="*/ 713 h 739"/>
                  <a:gd name="T28" fmla="*/ 388 w 489"/>
                  <a:gd name="T29" fmla="*/ 696 h 739"/>
                  <a:gd name="T30" fmla="*/ 391 w 489"/>
                  <a:gd name="T31" fmla="*/ 684 h 739"/>
                  <a:gd name="T32" fmla="*/ 391 w 489"/>
                  <a:gd name="T33" fmla="*/ 669 h 739"/>
                  <a:gd name="T34" fmla="*/ 394 w 489"/>
                  <a:gd name="T35" fmla="*/ 655 h 739"/>
                  <a:gd name="T36" fmla="*/ 394 w 489"/>
                  <a:gd name="T37" fmla="*/ 643 h 739"/>
                  <a:gd name="T38" fmla="*/ 394 w 489"/>
                  <a:gd name="T39" fmla="*/ 527 h 739"/>
                  <a:gd name="T40" fmla="*/ 104 w 489"/>
                  <a:gd name="T41" fmla="*/ 335 h 739"/>
                  <a:gd name="T42" fmla="*/ 104 w 489"/>
                  <a:gd name="T43" fmla="*/ 646 h 739"/>
                  <a:gd name="T44" fmla="*/ 104 w 489"/>
                  <a:gd name="T45" fmla="*/ 672 h 739"/>
                  <a:gd name="T46" fmla="*/ 107 w 489"/>
                  <a:gd name="T47" fmla="*/ 684 h 739"/>
                  <a:gd name="T48" fmla="*/ 107 w 489"/>
                  <a:gd name="T49" fmla="*/ 693 h 739"/>
                  <a:gd name="T50" fmla="*/ 104 w 489"/>
                  <a:gd name="T51" fmla="*/ 713 h 739"/>
                  <a:gd name="T52" fmla="*/ 95 w 489"/>
                  <a:gd name="T53" fmla="*/ 728 h 739"/>
                  <a:gd name="T54" fmla="*/ 81 w 489"/>
                  <a:gd name="T55" fmla="*/ 736 h 739"/>
                  <a:gd name="T56" fmla="*/ 61 w 489"/>
                  <a:gd name="T57" fmla="*/ 739 h 739"/>
                  <a:gd name="T58" fmla="*/ 38 w 489"/>
                  <a:gd name="T59" fmla="*/ 736 h 739"/>
                  <a:gd name="T60" fmla="*/ 23 w 489"/>
                  <a:gd name="T61" fmla="*/ 728 h 739"/>
                  <a:gd name="T62" fmla="*/ 15 w 489"/>
                  <a:gd name="T63" fmla="*/ 710 h 739"/>
                  <a:gd name="T64" fmla="*/ 12 w 489"/>
                  <a:gd name="T65" fmla="*/ 687 h 739"/>
                  <a:gd name="T66" fmla="*/ 12 w 489"/>
                  <a:gd name="T67" fmla="*/ 678 h 739"/>
                  <a:gd name="T68" fmla="*/ 15 w 489"/>
                  <a:gd name="T69" fmla="*/ 664 h 739"/>
                  <a:gd name="T70" fmla="*/ 17 w 489"/>
                  <a:gd name="T71" fmla="*/ 637 h 739"/>
                  <a:gd name="T72" fmla="*/ 17 w 489"/>
                  <a:gd name="T73" fmla="*/ 143 h 739"/>
                  <a:gd name="T74" fmla="*/ 17 w 489"/>
                  <a:gd name="T75" fmla="*/ 117 h 739"/>
                  <a:gd name="T76" fmla="*/ 15 w 489"/>
                  <a:gd name="T77" fmla="*/ 93 h 739"/>
                  <a:gd name="T78" fmla="*/ 12 w 489"/>
                  <a:gd name="T79" fmla="*/ 79 h 739"/>
                  <a:gd name="T80" fmla="*/ 9 w 489"/>
                  <a:gd name="T81" fmla="*/ 70 h 739"/>
                  <a:gd name="T82" fmla="*/ 3 w 489"/>
                  <a:gd name="T83" fmla="*/ 53 h 739"/>
                  <a:gd name="T84" fmla="*/ 0 w 489"/>
                  <a:gd name="T85" fmla="*/ 38 h 739"/>
                  <a:gd name="T86" fmla="*/ 6 w 489"/>
                  <a:gd name="T87" fmla="*/ 18 h 739"/>
                  <a:gd name="T88" fmla="*/ 20 w 489"/>
                  <a:gd name="T89" fmla="*/ 3 h 739"/>
                  <a:gd name="T90" fmla="*/ 38 w 489"/>
                  <a:gd name="T91" fmla="*/ 0 h 739"/>
                  <a:gd name="T92" fmla="*/ 46 w 489"/>
                  <a:gd name="T93" fmla="*/ 0 h 739"/>
                  <a:gd name="T94" fmla="*/ 58 w 489"/>
                  <a:gd name="T95" fmla="*/ 6 h 739"/>
                  <a:gd name="T96" fmla="*/ 75 w 489"/>
                  <a:gd name="T97" fmla="*/ 18 h 739"/>
                  <a:gd name="T98" fmla="*/ 98 w 489"/>
                  <a:gd name="T99" fmla="*/ 32 h 739"/>
                  <a:gd name="T100" fmla="*/ 394 w 489"/>
                  <a:gd name="T101" fmla="*/ 227 h 739"/>
                  <a:gd name="T102" fmla="*/ 394 w 489"/>
                  <a:gd name="T103" fmla="*/ 79 h 739"/>
                  <a:gd name="T104" fmla="*/ 397 w 489"/>
                  <a:gd name="T105" fmla="*/ 44 h 739"/>
                  <a:gd name="T106" fmla="*/ 405 w 489"/>
                  <a:gd name="T107" fmla="*/ 21 h 739"/>
                  <a:gd name="T108" fmla="*/ 423 w 489"/>
                  <a:gd name="T109" fmla="*/ 3 h 739"/>
                  <a:gd name="T110" fmla="*/ 446 w 489"/>
                  <a:gd name="T111" fmla="*/ 0 h 739"/>
                  <a:gd name="T112" fmla="*/ 463 w 489"/>
                  <a:gd name="T113" fmla="*/ 0 h 739"/>
                  <a:gd name="T114" fmla="*/ 474 w 489"/>
                  <a:gd name="T115" fmla="*/ 6 h 739"/>
                  <a:gd name="T116" fmla="*/ 483 w 489"/>
                  <a:gd name="T117" fmla="*/ 15 h 739"/>
                  <a:gd name="T118" fmla="*/ 489 w 489"/>
                  <a:gd name="T119" fmla="*/ 29 h 73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89" h="739">
                    <a:moveTo>
                      <a:pt x="489" y="29"/>
                    </a:moveTo>
                    <a:lnTo>
                      <a:pt x="489" y="41"/>
                    </a:lnTo>
                    <a:lnTo>
                      <a:pt x="489" y="50"/>
                    </a:lnTo>
                    <a:lnTo>
                      <a:pt x="483" y="64"/>
                    </a:lnTo>
                    <a:lnTo>
                      <a:pt x="480" y="85"/>
                    </a:lnTo>
                    <a:lnTo>
                      <a:pt x="477" y="114"/>
                    </a:lnTo>
                    <a:lnTo>
                      <a:pt x="477" y="684"/>
                    </a:lnTo>
                    <a:lnTo>
                      <a:pt x="474" y="710"/>
                    </a:lnTo>
                    <a:lnTo>
                      <a:pt x="466" y="728"/>
                    </a:lnTo>
                    <a:lnTo>
                      <a:pt x="451" y="736"/>
                    </a:lnTo>
                    <a:lnTo>
                      <a:pt x="434" y="739"/>
                    </a:lnTo>
                    <a:lnTo>
                      <a:pt x="414" y="736"/>
                    </a:lnTo>
                    <a:lnTo>
                      <a:pt x="403" y="728"/>
                    </a:lnTo>
                    <a:lnTo>
                      <a:pt x="394" y="713"/>
                    </a:lnTo>
                    <a:lnTo>
                      <a:pt x="388" y="696"/>
                    </a:lnTo>
                    <a:lnTo>
                      <a:pt x="391" y="684"/>
                    </a:lnTo>
                    <a:lnTo>
                      <a:pt x="391" y="669"/>
                    </a:lnTo>
                    <a:lnTo>
                      <a:pt x="394" y="655"/>
                    </a:lnTo>
                    <a:lnTo>
                      <a:pt x="394" y="643"/>
                    </a:lnTo>
                    <a:lnTo>
                      <a:pt x="394" y="527"/>
                    </a:lnTo>
                    <a:lnTo>
                      <a:pt x="104" y="335"/>
                    </a:lnTo>
                    <a:lnTo>
                      <a:pt x="104" y="646"/>
                    </a:lnTo>
                    <a:lnTo>
                      <a:pt x="104" y="672"/>
                    </a:lnTo>
                    <a:lnTo>
                      <a:pt x="107" y="684"/>
                    </a:lnTo>
                    <a:lnTo>
                      <a:pt x="107" y="693"/>
                    </a:lnTo>
                    <a:lnTo>
                      <a:pt x="104" y="713"/>
                    </a:lnTo>
                    <a:lnTo>
                      <a:pt x="95" y="728"/>
                    </a:lnTo>
                    <a:lnTo>
                      <a:pt x="81" y="736"/>
                    </a:lnTo>
                    <a:lnTo>
                      <a:pt x="61" y="739"/>
                    </a:lnTo>
                    <a:lnTo>
                      <a:pt x="38" y="736"/>
                    </a:lnTo>
                    <a:lnTo>
                      <a:pt x="23" y="728"/>
                    </a:lnTo>
                    <a:lnTo>
                      <a:pt x="15" y="710"/>
                    </a:lnTo>
                    <a:lnTo>
                      <a:pt x="12" y="687"/>
                    </a:lnTo>
                    <a:lnTo>
                      <a:pt x="12" y="678"/>
                    </a:lnTo>
                    <a:lnTo>
                      <a:pt x="15" y="664"/>
                    </a:lnTo>
                    <a:lnTo>
                      <a:pt x="17" y="637"/>
                    </a:lnTo>
                    <a:lnTo>
                      <a:pt x="17" y="143"/>
                    </a:lnTo>
                    <a:lnTo>
                      <a:pt x="17" y="117"/>
                    </a:lnTo>
                    <a:lnTo>
                      <a:pt x="15" y="93"/>
                    </a:lnTo>
                    <a:lnTo>
                      <a:pt x="12" y="79"/>
                    </a:lnTo>
                    <a:lnTo>
                      <a:pt x="9" y="70"/>
                    </a:lnTo>
                    <a:lnTo>
                      <a:pt x="3" y="53"/>
                    </a:lnTo>
                    <a:lnTo>
                      <a:pt x="0" y="38"/>
                    </a:lnTo>
                    <a:lnTo>
                      <a:pt x="6" y="18"/>
                    </a:lnTo>
                    <a:lnTo>
                      <a:pt x="20" y="3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8" y="6"/>
                    </a:lnTo>
                    <a:lnTo>
                      <a:pt x="75" y="18"/>
                    </a:lnTo>
                    <a:lnTo>
                      <a:pt x="98" y="32"/>
                    </a:lnTo>
                    <a:lnTo>
                      <a:pt x="394" y="227"/>
                    </a:lnTo>
                    <a:lnTo>
                      <a:pt x="394" y="79"/>
                    </a:lnTo>
                    <a:lnTo>
                      <a:pt x="397" y="44"/>
                    </a:lnTo>
                    <a:lnTo>
                      <a:pt x="405" y="21"/>
                    </a:lnTo>
                    <a:lnTo>
                      <a:pt x="423" y="3"/>
                    </a:lnTo>
                    <a:lnTo>
                      <a:pt x="446" y="0"/>
                    </a:lnTo>
                    <a:lnTo>
                      <a:pt x="463" y="0"/>
                    </a:lnTo>
                    <a:lnTo>
                      <a:pt x="474" y="6"/>
                    </a:lnTo>
                    <a:lnTo>
                      <a:pt x="483" y="15"/>
                    </a:lnTo>
                    <a:lnTo>
                      <a:pt x="489" y="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66FF"/>
                  </a:gs>
                  <a:gs pos="100000">
                    <a:schemeClr val="accent2"/>
                  </a:gs>
                </a:gsLst>
                <a:lin ang="5400000" scaled="1"/>
              </a:gradFill>
              <a:ln w="381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93" name="Freeform 45"/>
              <p:cNvSpPr>
                <a:spLocks/>
              </p:cNvSpPr>
              <p:nvPr/>
            </p:nvSpPr>
            <p:spPr bwMode="auto">
              <a:xfrm>
                <a:off x="2850" y="2044"/>
                <a:ext cx="486" cy="739"/>
              </a:xfrm>
              <a:custGeom>
                <a:avLst/>
                <a:gdLst>
                  <a:gd name="T0" fmla="*/ 480 w 486"/>
                  <a:gd name="T1" fmla="*/ 128 h 739"/>
                  <a:gd name="T2" fmla="*/ 451 w 486"/>
                  <a:gd name="T3" fmla="*/ 152 h 739"/>
                  <a:gd name="T4" fmla="*/ 420 w 486"/>
                  <a:gd name="T5" fmla="*/ 195 h 739"/>
                  <a:gd name="T6" fmla="*/ 405 w 486"/>
                  <a:gd name="T7" fmla="*/ 227 h 739"/>
                  <a:gd name="T8" fmla="*/ 400 w 486"/>
                  <a:gd name="T9" fmla="*/ 265 h 739"/>
                  <a:gd name="T10" fmla="*/ 382 w 486"/>
                  <a:gd name="T11" fmla="*/ 306 h 739"/>
                  <a:gd name="T12" fmla="*/ 357 w 486"/>
                  <a:gd name="T13" fmla="*/ 315 h 739"/>
                  <a:gd name="T14" fmla="*/ 336 w 486"/>
                  <a:gd name="T15" fmla="*/ 300 h 739"/>
                  <a:gd name="T16" fmla="*/ 322 w 486"/>
                  <a:gd name="T17" fmla="*/ 251 h 739"/>
                  <a:gd name="T18" fmla="*/ 285 w 486"/>
                  <a:gd name="T19" fmla="*/ 230 h 739"/>
                  <a:gd name="T20" fmla="*/ 227 w 486"/>
                  <a:gd name="T21" fmla="*/ 233 h 739"/>
                  <a:gd name="T22" fmla="*/ 173 w 486"/>
                  <a:gd name="T23" fmla="*/ 262 h 739"/>
                  <a:gd name="T24" fmla="*/ 132 w 486"/>
                  <a:gd name="T25" fmla="*/ 315 h 739"/>
                  <a:gd name="T26" fmla="*/ 112 w 486"/>
                  <a:gd name="T27" fmla="*/ 381 h 739"/>
                  <a:gd name="T28" fmla="*/ 112 w 486"/>
                  <a:gd name="T29" fmla="*/ 469 h 739"/>
                  <a:gd name="T30" fmla="*/ 144 w 486"/>
                  <a:gd name="T31" fmla="*/ 550 h 739"/>
                  <a:gd name="T32" fmla="*/ 199 w 486"/>
                  <a:gd name="T33" fmla="*/ 608 h 739"/>
                  <a:gd name="T34" fmla="*/ 270 w 486"/>
                  <a:gd name="T35" fmla="*/ 640 h 739"/>
                  <a:gd name="T36" fmla="*/ 345 w 486"/>
                  <a:gd name="T37" fmla="*/ 640 h 739"/>
                  <a:gd name="T38" fmla="*/ 388 w 486"/>
                  <a:gd name="T39" fmla="*/ 611 h 739"/>
                  <a:gd name="T40" fmla="*/ 414 w 486"/>
                  <a:gd name="T41" fmla="*/ 579 h 739"/>
                  <a:gd name="T42" fmla="*/ 449 w 486"/>
                  <a:gd name="T43" fmla="*/ 579 h 739"/>
                  <a:gd name="T44" fmla="*/ 469 w 486"/>
                  <a:gd name="T45" fmla="*/ 597 h 739"/>
                  <a:gd name="T46" fmla="*/ 474 w 486"/>
                  <a:gd name="T47" fmla="*/ 623 h 739"/>
                  <a:gd name="T48" fmla="*/ 460 w 486"/>
                  <a:gd name="T49" fmla="*/ 672 h 739"/>
                  <a:gd name="T50" fmla="*/ 428 w 486"/>
                  <a:gd name="T51" fmla="*/ 707 h 739"/>
                  <a:gd name="T52" fmla="*/ 382 w 486"/>
                  <a:gd name="T53" fmla="*/ 728 h 739"/>
                  <a:gd name="T54" fmla="*/ 325 w 486"/>
                  <a:gd name="T55" fmla="*/ 739 h 739"/>
                  <a:gd name="T56" fmla="*/ 262 w 486"/>
                  <a:gd name="T57" fmla="*/ 739 h 739"/>
                  <a:gd name="T58" fmla="*/ 204 w 486"/>
                  <a:gd name="T59" fmla="*/ 725 h 739"/>
                  <a:gd name="T60" fmla="*/ 150 w 486"/>
                  <a:gd name="T61" fmla="*/ 699 h 739"/>
                  <a:gd name="T62" fmla="*/ 104 w 486"/>
                  <a:gd name="T63" fmla="*/ 661 h 739"/>
                  <a:gd name="T64" fmla="*/ 46 w 486"/>
                  <a:gd name="T65" fmla="*/ 582 h 739"/>
                  <a:gd name="T66" fmla="*/ 6 w 486"/>
                  <a:gd name="T67" fmla="*/ 460 h 739"/>
                  <a:gd name="T68" fmla="*/ 3 w 486"/>
                  <a:gd name="T69" fmla="*/ 341 h 739"/>
                  <a:gd name="T70" fmla="*/ 15 w 486"/>
                  <a:gd name="T71" fmla="*/ 248 h 739"/>
                  <a:gd name="T72" fmla="*/ 41 w 486"/>
                  <a:gd name="T73" fmla="*/ 169 h 739"/>
                  <a:gd name="T74" fmla="*/ 81 w 486"/>
                  <a:gd name="T75" fmla="*/ 105 h 739"/>
                  <a:gd name="T76" fmla="*/ 150 w 486"/>
                  <a:gd name="T77" fmla="*/ 44 h 739"/>
                  <a:gd name="T78" fmla="*/ 245 w 486"/>
                  <a:gd name="T79" fmla="*/ 6 h 739"/>
                  <a:gd name="T80" fmla="*/ 328 w 486"/>
                  <a:gd name="T81" fmla="*/ 3 h 739"/>
                  <a:gd name="T82" fmla="*/ 391 w 486"/>
                  <a:gd name="T83" fmla="*/ 18 h 739"/>
                  <a:gd name="T84" fmla="*/ 449 w 486"/>
                  <a:gd name="T85" fmla="*/ 47 h 739"/>
                  <a:gd name="T86" fmla="*/ 480 w 486"/>
                  <a:gd name="T87" fmla="*/ 85 h 739"/>
                  <a:gd name="T88" fmla="*/ 483 w 486"/>
                  <a:gd name="T89" fmla="*/ 117 h 73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86" h="739">
                    <a:moveTo>
                      <a:pt x="483" y="117"/>
                    </a:moveTo>
                    <a:lnTo>
                      <a:pt x="480" y="128"/>
                    </a:lnTo>
                    <a:lnTo>
                      <a:pt x="474" y="137"/>
                    </a:lnTo>
                    <a:lnTo>
                      <a:pt x="451" y="152"/>
                    </a:lnTo>
                    <a:lnTo>
                      <a:pt x="434" y="169"/>
                    </a:lnTo>
                    <a:lnTo>
                      <a:pt x="420" y="195"/>
                    </a:lnTo>
                    <a:lnTo>
                      <a:pt x="411" y="216"/>
                    </a:lnTo>
                    <a:lnTo>
                      <a:pt x="405" y="227"/>
                    </a:lnTo>
                    <a:lnTo>
                      <a:pt x="403" y="242"/>
                    </a:lnTo>
                    <a:lnTo>
                      <a:pt x="400" y="265"/>
                    </a:lnTo>
                    <a:lnTo>
                      <a:pt x="391" y="288"/>
                    </a:lnTo>
                    <a:lnTo>
                      <a:pt x="382" y="306"/>
                    </a:lnTo>
                    <a:lnTo>
                      <a:pt x="371" y="315"/>
                    </a:lnTo>
                    <a:lnTo>
                      <a:pt x="357" y="315"/>
                    </a:lnTo>
                    <a:lnTo>
                      <a:pt x="342" y="312"/>
                    </a:lnTo>
                    <a:lnTo>
                      <a:pt x="336" y="300"/>
                    </a:lnTo>
                    <a:lnTo>
                      <a:pt x="328" y="268"/>
                    </a:lnTo>
                    <a:lnTo>
                      <a:pt x="322" y="251"/>
                    </a:lnTo>
                    <a:lnTo>
                      <a:pt x="308" y="239"/>
                    </a:lnTo>
                    <a:lnTo>
                      <a:pt x="285" y="230"/>
                    </a:lnTo>
                    <a:lnTo>
                      <a:pt x="259" y="230"/>
                    </a:lnTo>
                    <a:lnTo>
                      <a:pt x="227" y="233"/>
                    </a:lnTo>
                    <a:lnTo>
                      <a:pt x="199" y="245"/>
                    </a:lnTo>
                    <a:lnTo>
                      <a:pt x="173" y="262"/>
                    </a:lnTo>
                    <a:lnTo>
                      <a:pt x="150" y="285"/>
                    </a:lnTo>
                    <a:lnTo>
                      <a:pt x="132" y="315"/>
                    </a:lnTo>
                    <a:lnTo>
                      <a:pt x="121" y="347"/>
                    </a:lnTo>
                    <a:lnTo>
                      <a:pt x="112" y="381"/>
                    </a:lnTo>
                    <a:lnTo>
                      <a:pt x="109" y="419"/>
                    </a:lnTo>
                    <a:lnTo>
                      <a:pt x="112" y="469"/>
                    </a:lnTo>
                    <a:lnTo>
                      <a:pt x="124" y="512"/>
                    </a:lnTo>
                    <a:lnTo>
                      <a:pt x="144" y="550"/>
                    </a:lnTo>
                    <a:lnTo>
                      <a:pt x="170" y="582"/>
                    </a:lnTo>
                    <a:lnTo>
                      <a:pt x="199" y="608"/>
                    </a:lnTo>
                    <a:lnTo>
                      <a:pt x="233" y="629"/>
                    </a:lnTo>
                    <a:lnTo>
                      <a:pt x="270" y="640"/>
                    </a:lnTo>
                    <a:lnTo>
                      <a:pt x="311" y="643"/>
                    </a:lnTo>
                    <a:lnTo>
                      <a:pt x="345" y="640"/>
                    </a:lnTo>
                    <a:lnTo>
                      <a:pt x="371" y="629"/>
                    </a:lnTo>
                    <a:lnTo>
                      <a:pt x="388" y="611"/>
                    </a:lnTo>
                    <a:lnTo>
                      <a:pt x="400" y="588"/>
                    </a:lnTo>
                    <a:lnTo>
                      <a:pt x="414" y="579"/>
                    </a:lnTo>
                    <a:lnTo>
                      <a:pt x="431" y="576"/>
                    </a:lnTo>
                    <a:lnTo>
                      <a:pt x="449" y="579"/>
                    </a:lnTo>
                    <a:lnTo>
                      <a:pt x="460" y="585"/>
                    </a:lnTo>
                    <a:lnTo>
                      <a:pt x="469" y="597"/>
                    </a:lnTo>
                    <a:lnTo>
                      <a:pt x="474" y="608"/>
                    </a:lnTo>
                    <a:lnTo>
                      <a:pt x="474" y="623"/>
                    </a:lnTo>
                    <a:lnTo>
                      <a:pt x="469" y="652"/>
                    </a:lnTo>
                    <a:lnTo>
                      <a:pt x="460" y="672"/>
                    </a:lnTo>
                    <a:lnTo>
                      <a:pt x="446" y="693"/>
                    </a:lnTo>
                    <a:lnTo>
                      <a:pt x="428" y="707"/>
                    </a:lnTo>
                    <a:lnTo>
                      <a:pt x="408" y="719"/>
                    </a:lnTo>
                    <a:lnTo>
                      <a:pt x="382" y="728"/>
                    </a:lnTo>
                    <a:lnTo>
                      <a:pt x="357" y="733"/>
                    </a:lnTo>
                    <a:lnTo>
                      <a:pt x="325" y="739"/>
                    </a:lnTo>
                    <a:lnTo>
                      <a:pt x="293" y="739"/>
                    </a:lnTo>
                    <a:lnTo>
                      <a:pt x="262" y="739"/>
                    </a:lnTo>
                    <a:lnTo>
                      <a:pt x="233" y="733"/>
                    </a:lnTo>
                    <a:lnTo>
                      <a:pt x="204" y="725"/>
                    </a:lnTo>
                    <a:lnTo>
                      <a:pt x="176" y="713"/>
                    </a:lnTo>
                    <a:lnTo>
                      <a:pt x="150" y="699"/>
                    </a:lnTo>
                    <a:lnTo>
                      <a:pt x="127" y="681"/>
                    </a:lnTo>
                    <a:lnTo>
                      <a:pt x="104" y="661"/>
                    </a:lnTo>
                    <a:lnTo>
                      <a:pt x="81" y="635"/>
                    </a:lnTo>
                    <a:lnTo>
                      <a:pt x="46" y="582"/>
                    </a:lnTo>
                    <a:lnTo>
                      <a:pt x="20" y="524"/>
                    </a:lnTo>
                    <a:lnTo>
                      <a:pt x="6" y="460"/>
                    </a:lnTo>
                    <a:lnTo>
                      <a:pt x="0" y="393"/>
                    </a:lnTo>
                    <a:lnTo>
                      <a:pt x="3" y="341"/>
                    </a:lnTo>
                    <a:lnTo>
                      <a:pt x="6" y="291"/>
                    </a:lnTo>
                    <a:lnTo>
                      <a:pt x="15" y="248"/>
                    </a:lnTo>
                    <a:lnTo>
                      <a:pt x="26" y="207"/>
                    </a:lnTo>
                    <a:lnTo>
                      <a:pt x="41" y="169"/>
                    </a:lnTo>
                    <a:lnTo>
                      <a:pt x="61" y="134"/>
                    </a:lnTo>
                    <a:lnTo>
                      <a:pt x="81" y="105"/>
                    </a:lnTo>
                    <a:lnTo>
                      <a:pt x="107" y="79"/>
                    </a:lnTo>
                    <a:lnTo>
                      <a:pt x="150" y="44"/>
                    </a:lnTo>
                    <a:lnTo>
                      <a:pt x="196" y="21"/>
                    </a:lnTo>
                    <a:lnTo>
                      <a:pt x="245" y="6"/>
                    </a:lnTo>
                    <a:lnTo>
                      <a:pt x="293" y="0"/>
                    </a:lnTo>
                    <a:lnTo>
                      <a:pt x="328" y="3"/>
                    </a:lnTo>
                    <a:lnTo>
                      <a:pt x="359" y="9"/>
                    </a:lnTo>
                    <a:lnTo>
                      <a:pt x="391" y="18"/>
                    </a:lnTo>
                    <a:lnTo>
                      <a:pt x="420" y="29"/>
                    </a:lnTo>
                    <a:lnTo>
                      <a:pt x="449" y="47"/>
                    </a:lnTo>
                    <a:lnTo>
                      <a:pt x="469" y="67"/>
                    </a:lnTo>
                    <a:lnTo>
                      <a:pt x="480" y="85"/>
                    </a:lnTo>
                    <a:lnTo>
                      <a:pt x="486" y="105"/>
                    </a:lnTo>
                    <a:lnTo>
                      <a:pt x="483" y="11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66FF"/>
                  </a:gs>
                  <a:gs pos="100000">
                    <a:schemeClr val="accent2"/>
                  </a:gs>
                </a:gsLst>
                <a:lin ang="5400000" scaled="1"/>
              </a:gradFill>
              <a:ln w="381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94" name="Freeform 46"/>
              <p:cNvSpPr>
                <a:spLocks/>
              </p:cNvSpPr>
              <p:nvPr/>
            </p:nvSpPr>
            <p:spPr bwMode="auto">
              <a:xfrm>
                <a:off x="3382" y="2036"/>
                <a:ext cx="497" cy="747"/>
              </a:xfrm>
              <a:custGeom>
                <a:avLst/>
                <a:gdLst>
                  <a:gd name="T0" fmla="*/ 488 w 497"/>
                  <a:gd name="T1" fmla="*/ 692 h 747"/>
                  <a:gd name="T2" fmla="*/ 451 w 497"/>
                  <a:gd name="T3" fmla="*/ 718 h 747"/>
                  <a:gd name="T4" fmla="*/ 359 w 497"/>
                  <a:gd name="T5" fmla="*/ 744 h 747"/>
                  <a:gd name="T6" fmla="*/ 215 w 497"/>
                  <a:gd name="T7" fmla="*/ 744 h 747"/>
                  <a:gd name="T8" fmla="*/ 95 w 497"/>
                  <a:gd name="T9" fmla="*/ 715 h 747"/>
                  <a:gd name="T10" fmla="*/ 37 w 497"/>
                  <a:gd name="T11" fmla="*/ 660 h 747"/>
                  <a:gd name="T12" fmla="*/ 20 w 497"/>
                  <a:gd name="T13" fmla="*/ 590 h 747"/>
                  <a:gd name="T14" fmla="*/ 3 w 497"/>
                  <a:gd name="T15" fmla="*/ 451 h 747"/>
                  <a:gd name="T16" fmla="*/ 0 w 497"/>
                  <a:gd name="T17" fmla="*/ 299 h 747"/>
                  <a:gd name="T18" fmla="*/ 6 w 497"/>
                  <a:gd name="T19" fmla="*/ 218 h 747"/>
                  <a:gd name="T20" fmla="*/ 20 w 497"/>
                  <a:gd name="T21" fmla="*/ 131 h 747"/>
                  <a:gd name="T22" fmla="*/ 54 w 497"/>
                  <a:gd name="T23" fmla="*/ 49 h 747"/>
                  <a:gd name="T24" fmla="*/ 98 w 497"/>
                  <a:gd name="T25" fmla="*/ 14 h 747"/>
                  <a:gd name="T26" fmla="*/ 118 w 497"/>
                  <a:gd name="T27" fmla="*/ 8 h 747"/>
                  <a:gd name="T28" fmla="*/ 141 w 497"/>
                  <a:gd name="T29" fmla="*/ 11 h 747"/>
                  <a:gd name="T30" fmla="*/ 181 w 497"/>
                  <a:gd name="T31" fmla="*/ 11 h 747"/>
                  <a:gd name="T32" fmla="*/ 215 w 497"/>
                  <a:gd name="T33" fmla="*/ 11 h 747"/>
                  <a:gd name="T34" fmla="*/ 235 w 497"/>
                  <a:gd name="T35" fmla="*/ 14 h 747"/>
                  <a:gd name="T36" fmla="*/ 244 w 497"/>
                  <a:gd name="T37" fmla="*/ 14 h 747"/>
                  <a:gd name="T38" fmla="*/ 313 w 497"/>
                  <a:gd name="T39" fmla="*/ 11 h 747"/>
                  <a:gd name="T40" fmla="*/ 379 w 497"/>
                  <a:gd name="T41" fmla="*/ 0 h 747"/>
                  <a:gd name="T42" fmla="*/ 422 w 497"/>
                  <a:gd name="T43" fmla="*/ 8 h 747"/>
                  <a:gd name="T44" fmla="*/ 437 w 497"/>
                  <a:gd name="T45" fmla="*/ 40 h 747"/>
                  <a:gd name="T46" fmla="*/ 425 w 497"/>
                  <a:gd name="T47" fmla="*/ 72 h 747"/>
                  <a:gd name="T48" fmla="*/ 396 w 497"/>
                  <a:gd name="T49" fmla="*/ 93 h 747"/>
                  <a:gd name="T50" fmla="*/ 345 w 497"/>
                  <a:gd name="T51" fmla="*/ 107 h 747"/>
                  <a:gd name="T52" fmla="*/ 270 w 497"/>
                  <a:gd name="T53" fmla="*/ 110 h 747"/>
                  <a:gd name="T54" fmla="*/ 218 w 497"/>
                  <a:gd name="T55" fmla="*/ 110 h 747"/>
                  <a:gd name="T56" fmla="*/ 175 w 497"/>
                  <a:gd name="T57" fmla="*/ 107 h 747"/>
                  <a:gd name="T58" fmla="*/ 135 w 497"/>
                  <a:gd name="T59" fmla="*/ 107 h 747"/>
                  <a:gd name="T60" fmla="*/ 112 w 497"/>
                  <a:gd name="T61" fmla="*/ 122 h 747"/>
                  <a:gd name="T62" fmla="*/ 98 w 497"/>
                  <a:gd name="T63" fmla="*/ 148 h 747"/>
                  <a:gd name="T64" fmla="*/ 89 w 497"/>
                  <a:gd name="T65" fmla="*/ 197 h 747"/>
                  <a:gd name="T66" fmla="*/ 327 w 497"/>
                  <a:gd name="T67" fmla="*/ 224 h 747"/>
                  <a:gd name="T68" fmla="*/ 362 w 497"/>
                  <a:gd name="T69" fmla="*/ 232 h 747"/>
                  <a:gd name="T70" fmla="*/ 373 w 497"/>
                  <a:gd name="T71" fmla="*/ 259 h 747"/>
                  <a:gd name="T72" fmla="*/ 359 w 497"/>
                  <a:gd name="T73" fmla="*/ 288 h 747"/>
                  <a:gd name="T74" fmla="*/ 325 w 497"/>
                  <a:gd name="T75" fmla="*/ 299 h 747"/>
                  <a:gd name="T76" fmla="*/ 89 w 497"/>
                  <a:gd name="T77" fmla="*/ 314 h 747"/>
                  <a:gd name="T78" fmla="*/ 89 w 497"/>
                  <a:gd name="T79" fmla="*/ 363 h 747"/>
                  <a:gd name="T80" fmla="*/ 98 w 497"/>
                  <a:gd name="T81" fmla="*/ 424 h 747"/>
                  <a:gd name="T82" fmla="*/ 121 w 497"/>
                  <a:gd name="T83" fmla="*/ 468 h 747"/>
                  <a:gd name="T84" fmla="*/ 167 w 497"/>
                  <a:gd name="T85" fmla="*/ 494 h 747"/>
                  <a:gd name="T86" fmla="*/ 238 w 497"/>
                  <a:gd name="T87" fmla="*/ 506 h 747"/>
                  <a:gd name="T88" fmla="*/ 348 w 497"/>
                  <a:gd name="T89" fmla="*/ 500 h 747"/>
                  <a:gd name="T90" fmla="*/ 417 w 497"/>
                  <a:gd name="T91" fmla="*/ 477 h 747"/>
                  <a:gd name="T92" fmla="*/ 460 w 497"/>
                  <a:gd name="T93" fmla="*/ 462 h 747"/>
                  <a:gd name="T94" fmla="*/ 485 w 497"/>
                  <a:gd name="T95" fmla="*/ 474 h 747"/>
                  <a:gd name="T96" fmla="*/ 494 w 497"/>
                  <a:gd name="T97" fmla="*/ 500 h 747"/>
                  <a:gd name="T98" fmla="*/ 488 w 497"/>
                  <a:gd name="T99" fmla="*/ 544 h 747"/>
                  <a:gd name="T100" fmla="*/ 480 w 497"/>
                  <a:gd name="T101" fmla="*/ 581 h 747"/>
                  <a:gd name="T102" fmla="*/ 488 w 497"/>
                  <a:gd name="T103" fmla="*/ 619 h 747"/>
                  <a:gd name="T104" fmla="*/ 497 w 497"/>
                  <a:gd name="T105" fmla="*/ 657 h 74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497" h="747">
                    <a:moveTo>
                      <a:pt x="497" y="675"/>
                    </a:moveTo>
                    <a:lnTo>
                      <a:pt x="488" y="692"/>
                    </a:lnTo>
                    <a:lnTo>
                      <a:pt x="474" y="707"/>
                    </a:lnTo>
                    <a:lnTo>
                      <a:pt x="451" y="718"/>
                    </a:lnTo>
                    <a:lnTo>
                      <a:pt x="422" y="730"/>
                    </a:lnTo>
                    <a:lnTo>
                      <a:pt x="359" y="744"/>
                    </a:lnTo>
                    <a:lnTo>
                      <a:pt x="287" y="747"/>
                    </a:lnTo>
                    <a:lnTo>
                      <a:pt x="215" y="744"/>
                    </a:lnTo>
                    <a:lnTo>
                      <a:pt x="152" y="733"/>
                    </a:lnTo>
                    <a:lnTo>
                      <a:pt x="95" y="715"/>
                    </a:lnTo>
                    <a:lnTo>
                      <a:pt x="49" y="689"/>
                    </a:lnTo>
                    <a:lnTo>
                      <a:pt x="37" y="660"/>
                    </a:lnTo>
                    <a:lnTo>
                      <a:pt x="29" y="628"/>
                    </a:lnTo>
                    <a:lnTo>
                      <a:pt x="20" y="590"/>
                    </a:lnTo>
                    <a:lnTo>
                      <a:pt x="11" y="544"/>
                    </a:lnTo>
                    <a:lnTo>
                      <a:pt x="3" y="451"/>
                    </a:lnTo>
                    <a:lnTo>
                      <a:pt x="0" y="352"/>
                    </a:lnTo>
                    <a:lnTo>
                      <a:pt x="0" y="299"/>
                    </a:lnTo>
                    <a:lnTo>
                      <a:pt x="3" y="256"/>
                    </a:lnTo>
                    <a:lnTo>
                      <a:pt x="6" y="218"/>
                    </a:lnTo>
                    <a:lnTo>
                      <a:pt x="8" y="189"/>
                    </a:lnTo>
                    <a:lnTo>
                      <a:pt x="20" y="131"/>
                    </a:lnTo>
                    <a:lnTo>
                      <a:pt x="34" y="84"/>
                    </a:lnTo>
                    <a:lnTo>
                      <a:pt x="54" y="49"/>
                    </a:lnTo>
                    <a:lnTo>
                      <a:pt x="77" y="26"/>
                    </a:lnTo>
                    <a:lnTo>
                      <a:pt x="98" y="14"/>
                    </a:lnTo>
                    <a:lnTo>
                      <a:pt x="118" y="8"/>
                    </a:lnTo>
                    <a:lnTo>
                      <a:pt x="126" y="8"/>
                    </a:lnTo>
                    <a:lnTo>
                      <a:pt x="141" y="11"/>
                    </a:lnTo>
                    <a:lnTo>
                      <a:pt x="161" y="11"/>
                    </a:lnTo>
                    <a:lnTo>
                      <a:pt x="181" y="11"/>
                    </a:lnTo>
                    <a:lnTo>
                      <a:pt x="201" y="11"/>
                    </a:lnTo>
                    <a:lnTo>
                      <a:pt x="215" y="11"/>
                    </a:lnTo>
                    <a:lnTo>
                      <a:pt x="227" y="14"/>
                    </a:lnTo>
                    <a:lnTo>
                      <a:pt x="235" y="14"/>
                    </a:lnTo>
                    <a:lnTo>
                      <a:pt x="241" y="14"/>
                    </a:lnTo>
                    <a:lnTo>
                      <a:pt x="244" y="14"/>
                    </a:lnTo>
                    <a:lnTo>
                      <a:pt x="241" y="14"/>
                    </a:lnTo>
                    <a:lnTo>
                      <a:pt x="313" y="11"/>
                    </a:lnTo>
                    <a:lnTo>
                      <a:pt x="348" y="8"/>
                    </a:lnTo>
                    <a:lnTo>
                      <a:pt x="379" y="0"/>
                    </a:lnTo>
                    <a:lnTo>
                      <a:pt x="402" y="0"/>
                    </a:lnTo>
                    <a:lnTo>
                      <a:pt x="422" y="8"/>
                    </a:lnTo>
                    <a:lnTo>
                      <a:pt x="431" y="23"/>
                    </a:lnTo>
                    <a:lnTo>
                      <a:pt x="437" y="40"/>
                    </a:lnTo>
                    <a:lnTo>
                      <a:pt x="434" y="58"/>
                    </a:lnTo>
                    <a:lnTo>
                      <a:pt x="425" y="72"/>
                    </a:lnTo>
                    <a:lnTo>
                      <a:pt x="414" y="84"/>
                    </a:lnTo>
                    <a:lnTo>
                      <a:pt x="396" y="93"/>
                    </a:lnTo>
                    <a:lnTo>
                      <a:pt x="371" y="101"/>
                    </a:lnTo>
                    <a:lnTo>
                      <a:pt x="345" y="107"/>
                    </a:lnTo>
                    <a:lnTo>
                      <a:pt x="310" y="110"/>
                    </a:lnTo>
                    <a:lnTo>
                      <a:pt x="270" y="110"/>
                    </a:lnTo>
                    <a:lnTo>
                      <a:pt x="233" y="110"/>
                    </a:lnTo>
                    <a:lnTo>
                      <a:pt x="218" y="110"/>
                    </a:lnTo>
                    <a:lnTo>
                      <a:pt x="195" y="107"/>
                    </a:lnTo>
                    <a:lnTo>
                      <a:pt x="175" y="107"/>
                    </a:lnTo>
                    <a:lnTo>
                      <a:pt x="161" y="104"/>
                    </a:lnTo>
                    <a:lnTo>
                      <a:pt x="135" y="107"/>
                    </a:lnTo>
                    <a:lnTo>
                      <a:pt x="118" y="113"/>
                    </a:lnTo>
                    <a:lnTo>
                      <a:pt x="112" y="122"/>
                    </a:lnTo>
                    <a:lnTo>
                      <a:pt x="103" y="133"/>
                    </a:lnTo>
                    <a:lnTo>
                      <a:pt x="98" y="148"/>
                    </a:lnTo>
                    <a:lnTo>
                      <a:pt x="92" y="165"/>
                    </a:lnTo>
                    <a:lnTo>
                      <a:pt x="89" y="197"/>
                    </a:lnTo>
                    <a:lnTo>
                      <a:pt x="92" y="224"/>
                    </a:lnTo>
                    <a:lnTo>
                      <a:pt x="327" y="224"/>
                    </a:lnTo>
                    <a:lnTo>
                      <a:pt x="348" y="227"/>
                    </a:lnTo>
                    <a:lnTo>
                      <a:pt x="362" y="232"/>
                    </a:lnTo>
                    <a:lnTo>
                      <a:pt x="371" y="244"/>
                    </a:lnTo>
                    <a:lnTo>
                      <a:pt x="373" y="259"/>
                    </a:lnTo>
                    <a:lnTo>
                      <a:pt x="371" y="276"/>
                    </a:lnTo>
                    <a:lnTo>
                      <a:pt x="359" y="288"/>
                    </a:lnTo>
                    <a:lnTo>
                      <a:pt x="345" y="296"/>
                    </a:lnTo>
                    <a:lnTo>
                      <a:pt x="325" y="299"/>
                    </a:lnTo>
                    <a:lnTo>
                      <a:pt x="92" y="299"/>
                    </a:lnTo>
                    <a:lnTo>
                      <a:pt x="89" y="314"/>
                    </a:lnTo>
                    <a:lnTo>
                      <a:pt x="86" y="337"/>
                    </a:lnTo>
                    <a:lnTo>
                      <a:pt x="89" y="363"/>
                    </a:lnTo>
                    <a:lnTo>
                      <a:pt x="92" y="398"/>
                    </a:lnTo>
                    <a:lnTo>
                      <a:pt x="98" y="424"/>
                    </a:lnTo>
                    <a:lnTo>
                      <a:pt x="106" y="448"/>
                    </a:lnTo>
                    <a:lnTo>
                      <a:pt x="121" y="468"/>
                    </a:lnTo>
                    <a:lnTo>
                      <a:pt x="141" y="483"/>
                    </a:lnTo>
                    <a:lnTo>
                      <a:pt x="167" y="494"/>
                    </a:lnTo>
                    <a:lnTo>
                      <a:pt x="198" y="503"/>
                    </a:lnTo>
                    <a:lnTo>
                      <a:pt x="238" y="506"/>
                    </a:lnTo>
                    <a:lnTo>
                      <a:pt x="284" y="506"/>
                    </a:lnTo>
                    <a:lnTo>
                      <a:pt x="348" y="500"/>
                    </a:lnTo>
                    <a:lnTo>
                      <a:pt x="399" y="485"/>
                    </a:lnTo>
                    <a:lnTo>
                      <a:pt x="417" y="477"/>
                    </a:lnTo>
                    <a:lnTo>
                      <a:pt x="445" y="465"/>
                    </a:lnTo>
                    <a:lnTo>
                      <a:pt x="460" y="462"/>
                    </a:lnTo>
                    <a:lnTo>
                      <a:pt x="474" y="465"/>
                    </a:lnTo>
                    <a:lnTo>
                      <a:pt x="485" y="474"/>
                    </a:lnTo>
                    <a:lnTo>
                      <a:pt x="491" y="483"/>
                    </a:lnTo>
                    <a:lnTo>
                      <a:pt x="494" y="500"/>
                    </a:lnTo>
                    <a:lnTo>
                      <a:pt x="494" y="520"/>
                    </a:lnTo>
                    <a:lnTo>
                      <a:pt x="488" y="544"/>
                    </a:lnTo>
                    <a:lnTo>
                      <a:pt x="480" y="564"/>
                    </a:lnTo>
                    <a:lnTo>
                      <a:pt x="480" y="581"/>
                    </a:lnTo>
                    <a:lnTo>
                      <a:pt x="480" y="599"/>
                    </a:lnTo>
                    <a:lnTo>
                      <a:pt x="488" y="619"/>
                    </a:lnTo>
                    <a:lnTo>
                      <a:pt x="494" y="640"/>
                    </a:lnTo>
                    <a:lnTo>
                      <a:pt x="497" y="657"/>
                    </a:lnTo>
                    <a:lnTo>
                      <a:pt x="497" y="67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66FF"/>
                  </a:gs>
                  <a:gs pos="100000">
                    <a:schemeClr val="accent2"/>
                  </a:gs>
                </a:gsLst>
                <a:lin ang="5400000" scaled="1"/>
              </a:gradFill>
              <a:ln w="381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95" name="Freeform 47"/>
              <p:cNvSpPr>
                <a:spLocks noEditPoints="1"/>
              </p:cNvSpPr>
              <p:nvPr/>
            </p:nvSpPr>
            <p:spPr bwMode="auto">
              <a:xfrm>
                <a:off x="3850" y="2044"/>
                <a:ext cx="503" cy="803"/>
              </a:xfrm>
              <a:custGeom>
                <a:avLst/>
                <a:gdLst>
                  <a:gd name="T0" fmla="*/ 483 w 503"/>
                  <a:gd name="T1" fmla="*/ 571 h 803"/>
                  <a:gd name="T2" fmla="*/ 425 w 503"/>
                  <a:gd name="T3" fmla="*/ 448 h 803"/>
                  <a:gd name="T4" fmla="*/ 362 w 503"/>
                  <a:gd name="T5" fmla="*/ 376 h 803"/>
                  <a:gd name="T6" fmla="*/ 388 w 503"/>
                  <a:gd name="T7" fmla="*/ 347 h 803"/>
                  <a:gd name="T8" fmla="*/ 428 w 503"/>
                  <a:gd name="T9" fmla="*/ 315 h 803"/>
                  <a:gd name="T10" fmla="*/ 466 w 503"/>
                  <a:gd name="T11" fmla="*/ 271 h 803"/>
                  <a:gd name="T12" fmla="*/ 489 w 503"/>
                  <a:gd name="T13" fmla="*/ 207 h 803"/>
                  <a:gd name="T14" fmla="*/ 492 w 503"/>
                  <a:gd name="T15" fmla="*/ 152 h 803"/>
                  <a:gd name="T16" fmla="*/ 480 w 503"/>
                  <a:gd name="T17" fmla="*/ 114 h 803"/>
                  <a:gd name="T18" fmla="*/ 440 w 503"/>
                  <a:gd name="T19" fmla="*/ 64 h 803"/>
                  <a:gd name="T20" fmla="*/ 362 w 503"/>
                  <a:gd name="T21" fmla="*/ 21 h 803"/>
                  <a:gd name="T22" fmla="*/ 279 w 503"/>
                  <a:gd name="T23" fmla="*/ 3 h 803"/>
                  <a:gd name="T24" fmla="*/ 181 w 503"/>
                  <a:gd name="T25" fmla="*/ 6 h 803"/>
                  <a:gd name="T26" fmla="*/ 98 w 503"/>
                  <a:gd name="T27" fmla="*/ 35 h 803"/>
                  <a:gd name="T28" fmla="*/ 35 w 503"/>
                  <a:gd name="T29" fmla="*/ 85 h 803"/>
                  <a:gd name="T30" fmla="*/ 6 w 503"/>
                  <a:gd name="T31" fmla="*/ 131 h 803"/>
                  <a:gd name="T32" fmla="*/ 38 w 503"/>
                  <a:gd name="T33" fmla="*/ 166 h 803"/>
                  <a:gd name="T34" fmla="*/ 81 w 503"/>
                  <a:gd name="T35" fmla="*/ 195 h 803"/>
                  <a:gd name="T36" fmla="*/ 101 w 503"/>
                  <a:gd name="T37" fmla="*/ 245 h 803"/>
                  <a:gd name="T38" fmla="*/ 104 w 503"/>
                  <a:gd name="T39" fmla="*/ 629 h 803"/>
                  <a:gd name="T40" fmla="*/ 95 w 503"/>
                  <a:gd name="T41" fmla="*/ 669 h 803"/>
                  <a:gd name="T42" fmla="*/ 95 w 503"/>
                  <a:gd name="T43" fmla="*/ 707 h 803"/>
                  <a:gd name="T44" fmla="*/ 121 w 503"/>
                  <a:gd name="T45" fmla="*/ 739 h 803"/>
                  <a:gd name="T46" fmla="*/ 164 w 503"/>
                  <a:gd name="T47" fmla="*/ 736 h 803"/>
                  <a:gd name="T48" fmla="*/ 190 w 503"/>
                  <a:gd name="T49" fmla="*/ 704 h 803"/>
                  <a:gd name="T50" fmla="*/ 190 w 503"/>
                  <a:gd name="T51" fmla="*/ 658 h 803"/>
                  <a:gd name="T52" fmla="*/ 190 w 503"/>
                  <a:gd name="T53" fmla="*/ 457 h 803"/>
                  <a:gd name="T54" fmla="*/ 265 w 503"/>
                  <a:gd name="T55" fmla="*/ 501 h 803"/>
                  <a:gd name="T56" fmla="*/ 336 w 503"/>
                  <a:gd name="T57" fmla="*/ 562 h 803"/>
                  <a:gd name="T58" fmla="*/ 425 w 503"/>
                  <a:gd name="T59" fmla="*/ 675 h 803"/>
                  <a:gd name="T60" fmla="*/ 489 w 503"/>
                  <a:gd name="T61" fmla="*/ 803 h 803"/>
                  <a:gd name="T62" fmla="*/ 500 w 503"/>
                  <a:gd name="T63" fmla="*/ 763 h 803"/>
                  <a:gd name="T64" fmla="*/ 497 w 503"/>
                  <a:gd name="T65" fmla="*/ 640 h 803"/>
                  <a:gd name="T66" fmla="*/ 313 w 503"/>
                  <a:gd name="T67" fmla="*/ 306 h 803"/>
                  <a:gd name="T68" fmla="*/ 262 w 503"/>
                  <a:gd name="T69" fmla="*/ 358 h 803"/>
                  <a:gd name="T70" fmla="*/ 190 w 503"/>
                  <a:gd name="T71" fmla="*/ 262 h 803"/>
                  <a:gd name="T72" fmla="*/ 204 w 503"/>
                  <a:gd name="T73" fmla="*/ 207 h 803"/>
                  <a:gd name="T74" fmla="*/ 250 w 503"/>
                  <a:gd name="T75" fmla="*/ 187 h 803"/>
                  <a:gd name="T76" fmla="*/ 311 w 503"/>
                  <a:gd name="T77" fmla="*/ 204 h 803"/>
                  <a:gd name="T78" fmla="*/ 331 w 503"/>
                  <a:gd name="T79" fmla="*/ 256 h 80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503" h="803">
                    <a:moveTo>
                      <a:pt x="497" y="640"/>
                    </a:moveTo>
                    <a:lnTo>
                      <a:pt x="483" y="571"/>
                    </a:lnTo>
                    <a:lnTo>
                      <a:pt x="460" y="507"/>
                    </a:lnTo>
                    <a:lnTo>
                      <a:pt x="425" y="448"/>
                    </a:lnTo>
                    <a:lnTo>
                      <a:pt x="397" y="408"/>
                    </a:lnTo>
                    <a:lnTo>
                      <a:pt x="362" y="376"/>
                    </a:lnTo>
                    <a:lnTo>
                      <a:pt x="362" y="364"/>
                    </a:lnTo>
                    <a:lnTo>
                      <a:pt x="388" y="347"/>
                    </a:lnTo>
                    <a:lnTo>
                      <a:pt x="408" y="329"/>
                    </a:lnTo>
                    <a:lnTo>
                      <a:pt x="428" y="315"/>
                    </a:lnTo>
                    <a:lnTo>
                      <a:pt x="443" y="297"/>
                    </a:lnTo>
                    <a:lnTo>
                      <a:pt x="466" y="271"/>
                    </a:lnTo>
                    <a:lnTo>
                      <a:pt x="480" y="239"/>
                    </a:lnTo>
                    <a:lnTo>
                      <a:pt x="489" y="207"/>
                    </a:lnTo>
                    <a:lnTo>
                      <a:pt x="492" y="172"/>
                    </a:lnTo>
                    <a:lnTo>
                      <a:pt x="492" y="152"/>
                    </a:lnTo>
                    <a:lnTo>
                      <a:pt x="486" y="131"/>
                    </a:lnTo>
                    <a:lnTo>
                      <a:pt x="480" y="114"/>
                    </a:lnTo>
                    <a:lnTo>
                      <a:pt x="469" y="93"/>
                    </a:lnTo>
                    <a:lnTo>
                      <a:pt x="440" y="64"/>
                    </a:lnTo>
                    <a:lnTo>
                      <a:pt x="400" y="38"/>
                    </a:lnTo>
                    <a:lnTo>
                      <a:pt x="362" y="21"/>
                    </a:lnTo>
                    <a:lnTo>
                      <a:pt x="322" y="12"/>
                    </a:lnTo>
                    <a:lnTo>
                      <a:pt x="279" y="3"/>
                    </a:lnTo>
                    <a:lnTo>
                      <a:pt x="230" y="0"/>
                    </a:lnTo>
                    <a:lnTo>
                      <a:pt x="181" y="6"/>
                    </a:lnTo>
                    <a:lnTo>
                      <a:pt x="138" y="18"/>
                    </a:lnTo>
                    <a:lnTo>
                      <a:pt x="98" y="35"/>
                    </a:lnTo>
                    <a:lnTo>
                      <a:pt x="61" y="61"/>
                    </a:lnTo>
                    <a:lnTo>
                      <a:pt x="35" y="85"/>
                    </a:lnTo>
                    <a:lnTo>
                      <a:pt x="17" y="108"/>
                    </a:lnTo>
                    <a:lnTo>
                      <a:pt x="6" y="131"/>
                    </a:lnTo>
                    <a:lnTo>
                      <a:pt x="0" y="157"/>
                    </a:lnTo>
                    <a:lnTo>
                      <a:pt x="38" y="166"/>
                    </a:lnTo>
                    <a:lnTo>
                      <a:pt x="66" y="178"/>
                    </a:lnTo>
                    <a:lnTo>
                      <a:pt x="81" y="195"/>
                    </a:lnTo>
                    <a:lnTo>
                      <a:pt x="92" y="216"/>
                    </a:lnTo>
                    <a:lnTo>
                      <a:pt x="101" y="245"/>
                    </a:lnTo>
                    <a:lnTo>
                      <a:pt x="104" y="280"/>
                    </a:lnTo>
                    <a:lnTo>
                      <a:pt x="104" y="629"/>
                    </a:lnTo>
                    <a:lnTo>
                      <a:pt x="98" y="658"/>
                    </a:lnTo>
                    <a:lnTo>
                      <a:pt x="95" y="669"/>
                    </a:lnTo>
                    <a:lnTo>
                      <a:pt x="92" y="678"/>
                    </a:lnTo>
                    <a:lnTo>
                      <a:pt x="95" y="707"/>
                    </a:lnTo>
                    <a:lnTo>
                      <a:pt x="104" y="728"/>
                    </a:lnTo>
                    <a:lnTo>
                      <a:pt x="121" y="739"/>
                    </a:lnTo>
                    <a:lnTo>
                      <a:pt x="144" y="742"/>
                    </a:lnTo>
                    <a:lnTo>
                      <a:pt x="164" y="736"/>
                    </a:lnTo>
                    <a:lnTo>
                      <a:pt x="181" y="722"/>
                    </a:lnTo>
                    <a:lnTo>
                      <a:pt x="190" y="704"/>
                    </a:lnTo>
                    <a:lnTo>
                      <a:pt x="193" y="678"/>
                    </a:lnTo>
                    <a:lnTo>
                      <a:pt x="190" y="658"/>
                    </a:lnTo>
                    <a:lnTo>
                      <a:pt x="190" y="637"/>
                    </a:lnTo>
                    <a:lnTo>
                      <a:pt x="190" y="457"/>
                    </a:lnTo>
                    <a:lnTo>
                      <a:pt x="227" y="477"/>
                    </a:lnTo>
                    <a:lnTo>
                      <a:pt x="265" y="501"/>
                    </a:lnTo>
                    <a:lnTo>
                      <a:pt x="299" y="530"/>
                    </a:lnTo>
                    <a:lnTo>
                      <a:pt x="336" y="562"/>
                    </a:lnTo>
                    <a:lnTo>
                      <a:pt x="385" y="617"/>
                    </a:lnTo>
                    <a:lnTo>
                      <a:pt x="425" y="675"/>
                    </a:lnTo>
                    <a:lnTo>
                      <a:pt x="460" y="739"/>
                    </a:lnTo>
                    <a:lnTo>
                      <a:pt x="489" y="803"/>
                    </a:lnTo>
                    <a:lnTo>
                      <a:pt x="497" y="803"/>
                    </a:lnTo>
                    <a:lnTo>
                      <a:pt x="500" y="763"/>
                    </a:lnTo>
                    <a:lnTo>
                      <a:pt x="503" y="716"/>
                    </a:lnTo>
                    <a:lnTo>
                      <a:pt x="497" y="640"/>
                    </a:lnTo>
                    <a:close/>
                    <a:moveTo>
                      <a:pt x="325" y="280"/>
                    </a:moveTo>
                    <a:lnTo>
                      <a:pt x="313" y="306"/>
                    </a:lnTo>
                    <a:lnTo>
                      <a:pt x="290" y="332"/>
                    </a:lnTo>
                    <a:lnTo>
                      <a:pt x="262" y="358"/>
                    </a:lnTo>
                    <a:lnTo>
                      <a:pt x="190" y="411"/>
                    </a:lnTo>
                    <a:lnTo>
                      <a:pt x="190" y="262"/>
                    </a:lnTo>
                    <a:lnTo>
                      <a:pt x="193" y="230"/>
                    </a:lnTo>
                    <a:lnTo>
                      <a:pt x="204" y="207"/>
                    </a:lnTo>
                    <a:lnTo>
                      <a:pt x="224" y="192"/>
                    </a:lnTo>
                    <a:lnTo>
                      <a:pt x="250" y="187"/>
                    </a:lnTo>
                    <a:lnTo>
                      <a:pt x="285" y="192"/>
                    </a:lnTo>
                    <a:lnTo>
                      <a:pt x="311" y="204"/>
                    </a:lnTo>
                    <a:lnTo>
                      <a:pt x="325" y="224"/>
                    </a:lnTo>
                    <a:lnTo>
                      <a:pt x="331" y="256"/>
                    </a:lnTo>
                    <a:lnTo>
                      <a:pt x="325" y="28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66FF"/>
                  </a:gs>
                  <a:gs pos="100000">
                    <a:schemeClr val="accent2"/>
                  </a:gs>
                </a:gsLst>
                <a:lin ang="5400000" scaled="1"/>
              </a:gradFill>
              <a:ln w="381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8689" name="Text Box 49"/>
            <p:cNvSpPr txBox="1">
              <a:spLocks noChangeArrowheads="1"/>
            </p:cNvSpPr>
            <p:nvPr/>
          </p:nvSpPr>
          <p:spPr bwMode="auto">
            <a:xfrm>
              <a:off x="1020" y="3067"/>
              <a:ext cx="376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" altLang="ru-RU" sz="3200">
                  <a:latin typeface="Arial" panose="020B0604020202020204" pitchFamily="34" charset="0"/>
                </a:rPr>
                <a:t>22 JUNE – 22 JULY</a:t>
              </a:r>
            </a:p>
          </p:txBody>
        </p:sp>
      </p:grpSp>
      <p:pic>
        <p:nvPicPr>
          <p:cNvPr id="26674" name="Picture 5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052513"/>
            <a:ext cx="3313113" cy="2252662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E6A168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nc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CC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539750" y="260350"/>
            <a:ext cx="8064500" cy="5832475"/>
            <a:chOff x="333" y="164"/>
            <a:chExt cx="5080" cy="3674"/>
          </a:xfrm>
        </p:grpSpPr>
        <p:sp>
          <p:nvSpPr>
            <p:cNvPr id="29732" name="AutoShape 3"/>
            <p:cNvSpPr>
              <a:spLocks noChangeArrowheads="1"/>
            </p:cNvSpPr>
            <p:nvPr/>
          </p:nvSpPr>
          <p:spPr bwMode="auto">
            <a:xfrm>
              <a:off x="333" y="391"/>
              <a:ext cx="5080" cy="3447"/>
            </a:xfrm>
            <a:prstGeom prst="roundRect">
              <a:avLst>
                <a:gd name="adj" fmla="val 5324"/>
              </a:avLst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000066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29733" name="Group 4"/>
            <p:cNvGrpSpPr>
              <a:grpSpLocks/>
            </p:cNvGrpSpPr>
            <p:nvPr/>
          </p:nvGrpSpPr>
          <p:grpSpPr bwMode="auto">
            <a:xfrm>
              <a:off x="923" y="164"/>
              <a:ext cx="583" cy="590"/>
              <a:chOff x="930" y="164"/>
              <a:chExt cx="583" cy="590"/>
            </a:xfrm>
          </p:grpSpPr>
          <p:sp>
            <p:nvSpPr>
              <p:cNvPr id="29739" name="Oval 5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7654" name="AutoShape 6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  <p:grpSp>
          <p:nvGrpSpPr>
            <p:cNvPr id="29734" name="Group 7"/>
            <p:cNvGrpSpPr>
              <a:grpSpLocks/>
            </p:cNvGrpSpPr>
            <p:nvPr/>
          </p:nvGrpSpPr>
          <p:grpSpPr bwMode="auto">
            <a:xfrm>
              <a:off x="4422" y="164"/>
              <a:ext cx="583" cy="590"/>
              <a:chOff x="930" y="164"/>
              <a:chExt cx="583" cy="590"/>
            </a:xfrm>
          </p:grpSpPr>
          <p:sp>
            <p:nvSpPr>
              <p:cNvPr id="29735" name="Oval 8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7657" name="AutoShape 9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27658" name="AutoShape 10"/>
          <p:cNvSpPr>
            <a:spLocks noChangeArrowheads="1"/>
          </p:cNvSpPr>
          <p:nvPr/>
        </p:nvSpPr>
        <p:spPr bwMode="auto">
          <a:xfrm>
            <a:off x="2339975" y="5661025"/>
            <a:ext cx="4464050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ES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635375" y="5661025"/>
            <a:ext cx="792163" cy="819150"/>
            <a:chOff x="748" y="3158"/>
            <a:chExt cx="499" cy="516"/>
          </a:xfrm>
        </p:grpSpPr>
        <p:sp>
          <p:nvSpPr>
            <p:cNvPr id="29719" name="Oval 12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29720" name="Group 13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29721" name="Freeform 14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22" name="Freeform 15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23" name="Freeform 16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24" name="Freeform 17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25" name="Freeform 18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26" name="Freeform 19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27" name="Freeform 20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28" name="Freeform 21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29" name="Freeform 22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30" name="Freeform 23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31" name="Freeform 24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4787900" y="5673725"/>
            <a:ext cx="698500" cy="708025"/>
            <a:chOff x="4649" y="2750"/>
            <a:chExt cx="440" cy="446"/>
          </a:xfrm>
        </p:grpSpPr>
        <p:sp>
          <p:nvSpPr>
            <p:cNvPr id="29717" name="Oval 26">
              <a:hlinkHover r:id="" action="ppaction://noaction">
                <a:snd r:embed="rId4" name="click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9718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2 w 21600"/>
                <a:gd name="T1" fmla="*/ 3 h 21600"/>
                <a:gd name="T2" fmla="*/ 2 w 21600"/>
                <a:gd name="T3" fmla="*/ 0 h 21600"/>
                <a:gd name="T4" fmla="*/ 0 w 21600"/>
                <a:gd name="T5" fmla="*/ 2 h 21600"/>
                <a:gd name="T6" fmla="*/ 5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704" name="Text Box 28"/>
          <p:cNvSpPr txBox="1">
            <a:spLocks noChangeArrowheads="1"/>
          </p:cNvSpPr>
          <p:nvPr/>
        </p:nvSpPr>
        <p:spPr bwMode="auto">
          <a:xfrm>
            <a:off x="2195513" y="101600"/>
            <a:ext cx="4897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ru-RU" sz="2800" b="1">
                <a:solidFill>
                  <a:schemeClr val="accent2"/>
                </a:solidFill>
                <a:latin typeface="Arial" panose="020B0604020202020204" pitchFamily="34" charset="0"/>
              </a:rPr>
              <a:t>HOROSCOPE</a:t>
            </a:r>
          </a:p>
        </p:txBody>
      </p:sp>
      <p:sp>
        <p:nvSpPr>
          <p:cNvPr id="27677" name="AutoShape 29"/>
          <p:cNvSpPr>
            <a:spLocks noChangeArrowheads="1"/>
          </p:cNvSpPr>
          <p:nvPr/>
        </p:nvSpPr>
        <p:spPr bwMode="auto">
          <a:xfrm>
            <a:off x="323850" y="260350"/>
            <a:ext cx="863600" cy="7921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4000" b="1">
                <a:solidFill>
                  <a:schemeClr val="accent2"/>
                </a:solidFill>
              </a:rPr>
              <a:t>8</a:t>
            </a:r>
          </a:p>
        </p:txBody>
      </p:sp>
      <p:pic>
        <p:nvPicPr>
          <p:cNvPr id="29708" name="Picture 30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661025"/>
            <a:ext cx="7889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31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661025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1619250" y="3357563"/>
            <a:ext cx="5976938" cy="2090737"/>
            <a:chOff x="1020" y="2115"/>
            <a:chExt cx="3765" cy="1317"/>
          </a:xfrm>
        </p:grpSpPr>
        <p:grpSp>
          <p:nvGrpSpPr>
            <p:cNvPr id="29712" name="Group 45"/>
            <p:cNvGrpSpPr>
              <a:grpSpLocks/>
            </p:cNvGrpSpPr>
            <p:nvPr/>
          </p:nvGrpSpPr>
          <p:grpSpPr bwMode="auto">
            <a:xfrm>
              <a:off x="1429" y="2115"/>
              <a:ext cx="2903" cy="931"/>
              <a:chOff x="1442" y="1683"/>
              <a:chExt cx="1374" cy="628"/>
            </a:xfrm>
          </p:grpSpPr>
          <p:sp>
            <p:nvSpPr>
              <p:cNvPr id="29714" name="Freeform 42"/>
              <p:cNvSpPr>
                <a:spLocks/>
              </p:cNvSpPr>
              <p:nvPr/>
            </p:nvSpPr>
            <p:spPr bwMode="auto">
              <a:xfrm>
                <a:off x="1442" y="1692"/>
                <a:ext cx="398" cy="597"/>
              </a:xfrm>
              <a:custGeom>
                <a:avLst/>
                <a:gdLst>
                  <a:gd name="T0" fmla="*/ 398 w 398"/>
                  <a:gd name="T1" fmla="*/ 493 h 597"/>
                  <a:gd name="T2" fmla="*/ 398 w 398"/>
                  <a:gd name="T3" fmla="*/ 516 h 597"/>
                  <a:gd name="T4" fmla="*/ 393 w 398"/>
                  <a:gd name="T5" fmla="*/ 538 h 597"/>
                  <a:gd name="T6" fmla="*/ 384 w 398"/>
                  <a:gd name="T7" fmla="*/ 556 h 597"/>
                  <a:gd name="T8" fmla="*/ 376 w 398"/>
                  <a:gd name="T9" fmla="*/ 570 h 597"/>
                  <a:gd name="T10" fmla="*/ 362 w 398"/>
                  <a:gd name="T11" fmla="*/ 581 h 597"/>
                  <a:gd name="T12" fmla="*/ 347 w 398"/>
                  <a:gd name="T13" fmla="*/ 590 h 597"/>
                  <a:gd name="T14" fmla="*/ 327 w 398"/>
                  <a:gd name="T15" fmla="*/ 594 h 597"/>
                  <a:gd name="T16" fmla="*/ 307 w 398"/>
                  <a:gd name="T17" fmla="*/ 597 h 597"/>
                  <a:gd name="T18" fmla="*/ 22 w 398"/>
                  <a:gd name="T19" fmla="*/ 594 h 597"/>
                  <a:gd name="T20" fmla="*/ 11 w 398"/>
                  <a:gd name="T21" fmla="*/ 594 h 597"/>
                  <a:gd name="T22" fmla="*/ 4 w 398"/>
                  <a:gd name="T23" fmla="*/ 590 h 597"/>
                  <a:gd name="T24" fmla="*/ 0 w 398"/>
                  <a:gd name="T25" fmla="*/ 581 h 597"/>
                  <a:gd name="T26" fmla="*/ 0 w 398"/>
                  <a:gd name="T27" fmla="*/ 570 h 597"/>
                  <a:gd name="T28" fmla="*/ 2 w 398"/>
                  <a:gd name="T29" fmla="*/ 556 h 597"/>
                  <a:gd name="T30" fmla="*/ 9 w 398"/>
                  <a:gd name="T31" fmla="*/ 545 h 597"/>
                  <a:gd name="T32" fmla="*/ 40 w 398"/>
                  <a:gd name="T33" fmla="*/ 495 h 597"/>
                  <a:gd name="T34" fmla="*/ 49 w 398"/>
                  <a:gd name="T35" fmla="*/ 482 h 597"/>
                  <a:gd name="T36" fmla="*/ 53 w 398"/>
                  <a:gd name="T37" fmla="*/ 466 h 597"/>
                  <a:gd name="T38" fmla="*/ 53 w 398"/>
                  <a:gd name="T39" fmla="*/ 450 h 597"/>
                  <a:gd name="T40" fmla="*/ 53 w 398"/>
                  <a:gd name="T41" fmla="*/ 435 h 597"/>
                  <a:gd name="T42" fmla="*/ 104 w 398"/>
                  <a:gd name="T43" fmla="*/ 435 h 597"/>
                  <a:gd name="T44" fmla="*/ 104 w 398"/>
                  <a:gd name="T45" fmla="*/ 203 h 597"/>
                  <a:gd name="T46" fmla="*/ 102 w 398"/>
                  <a:gd name="T47" fmla="*/ 182 h 597"/>
                  <a:gd name="T48" fmla="*/ 98 w 398"/>
                  <a:gd name="T49" fmla="*/ 164 h 597"/>
                  <a:gd name="T50" fmla="*/ 91 w 398"/>
                  <a:gd name="T51" fmla="*/ 151 h 597"/>
                  <a:gd name="T52" fmla="*/ 80 w 398"/>
                  <a:gd name="T53" fmla="*/ 142 h 597"/>
                  <a:gd name="T54" fmla="*/ 60 w 398"/>
                  <a:gd name="T55" fmla="*/ 135 h 597"/>
                  <a:gd name="T56" fmla="*/ 35 w 398"/>
                  <a:gd name="T57" fmla="*/ 133 h 597"/>
                  <a:gd name="T58" fmla="*/ 38 w 398"/>
                  <a:gd name="T59" fmla="*/ 110 h 597"/>
                  <a:gd name="T60" fmla="*/ 44 w 398"/>
                  <a:gd name="T61" fmla="*/ 88 h 597"/>
                  <a:gd name="T62" fmla="*/ 58 w 398"/>
                  <a:gd name="T63" fmla="*/ 68 h 597"/>
                  <a:gd name="T64" fmla="*/ 73 w 398"/>
                  <a:gd name="T65" fmla="*/ 45 h 597"/>
                  <a:gd name="T66" fmla="*/ 95 w 398"/>
                  <a:gd name="T67" fmla="*/ 25 h 597"/>
                  <a:gd name="T68" fmla="*/ 118 w 398"/>
                  <a:gd name="T69" fmla="*/ 11 h 597"/>
                  <a:gd name="T70" fmla="*/ 140 w 398"/>
                  <a:gd name="T71" fmla="*/ 2 h 597"/>
                  <a:gd name="T72" fmla="*/ 167 w 398"/>
                  <a:gd name="T73" fmla="*/ 0 h 597"/>
                  <a:gd name="T74" fmla="*/ 184 w 398"/>
                  <a:gd name="T75" fmla="*/ 2 h 597"/>
                  <a:gd name="T76" fmla="*/ 202 w 398"/>
                  <a:gd name="T77" fmla="*/ 9 h 597"/>
                  <a:gd name="T78" fmla="*/ 193 w 398"/>
                  <a:gd name="T79" fmla="*/ 27 h 597"/>
                  <a:gd name="T80" fmla="*/ 182 w 398"/>
                  <a:gd name="T81" fmla="*/ 54 h 597"/>
                  <a:gd name="T82" fmla="*/ 180 w 398"/>
                  <a:gd name="T83" fmla="*/ 63 h 597"/>
                  <a:gd name="T84" fmla="*/ 178 w 398"/>
                  <a:gd name="T85" fmla="*/ 77 h 597"/>
                  <a:gd name="T86" fmla="*/ 178 w 398"/>
                  <a:gd name="T87" fmla="*/ 95 h 597"/>
                  <a:gd name="T88" fmla="*/ 175 w 398"/>
                  <a:gd name="T89" fmla="*/ 115 h 597"/>
                  <a:gd name="T90" fmla="*/ 175 w 398"/>
                  <a:gd name="T91" fmla="*/ 435 h 597"/>
                  <a:gd name="T92" fmla="*/ 271 w 398"/>
                  <a:gd name="T93" fmla="*/ 435 h 597"/>
                  <a:gd name="T94" fmla="*/ 293 w 398"/>
                  <a:gd name="T95" fmla="*/ 432 h 597"/>
                  <a:gd name="T96" fmla="*/ 304 w 398"/>
                  <a:gd name="T97" fmla="*/ 423 h 597"/>
                  <a:gd name="T98" fmla="*/ 307 w 398"/>
                  <a:gd name="T99" fmla="*/ 419 h 597"/>
                  <a:gd name="T100" fmla="*/ 309 w 398"/>
                  <a:gd name="T101" fmla="*/ 414 h 597"/>
                  <a:gd name="T102" fmla="*/ 309 w 398"/>
                  <a:gd name="T103" fmla="*/ 405 h 597"/>
                  <a:gd name="T104" fmla="*/ 309 w 398"/>
                  <a:gd name="T105" fmla="*/ 394 h 597"/>
                  <a:gd name="T106" fmla="*/ 329 w 398"/>
                  <a:gd name="T107" fmla="*/ 394 h 597"/>
                  <a:gd name="T108" fmla="*/ 344 w 398"/>
                  <a:gd name="T109" fmla="*/ 399 h 597"/>
                  <a:gd name="T110" fmla="*/ 360 w 398"/>
                  <a:gd name="T111" fmla="*/ 408 h 597"/>
                  <a:gd name="T112" fmla="*/ 376 w 398"/>
                  <a:gd name="T113" fmla="*/ 421 h 597"/>
                  <a:gd name="T114" fmla="*/ 384 w 398"/>
                  <a:gd name="T115" fmla="*/ 437 h 597"/>
                  <a:gd name="T116" fmla="*/ 391 w 398"/>
                  <a:gd name="T117" fmla="*/ 453 h 597"/>
                  <a:gd name="T118" fmla="*/ 396 w 398"/>
                  <a:gd name="T119" fmla="*/ 471 h 597"/>
                  <a:gd name="T120" fmla="*/ 398 w 398"/>
                  <a:gd name="T121" fmla="*/ 493 h 59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98" h="597">
                    <a:moveTo>
                      <a:pt x="398" y="493"/>
                    </a:moveTo>
                    <a:lnTo>
                      <a:pt x="398" y="516"/>
                    </a:lnTo>
                    <a:lnTo>
                      <a:pt x="393" y="538"/>
                    </a:lnTo>
                    <a:lnTo>
                      <a:pt x="384" y="556"/>
                    </a:lnTo>
                    <a:lnTo>
                      <a:pt x="376" y="570"/>
                    </a:lnTo>
                    <a:lnTo>
                      <a:pt x="362" y="581"/>
                    </a:lnTo>
                    <a:lnTo>
                      <a:pt x="347" y="590"/>
                    </a:lnTo>
                    <a:lnTo>
                      <a:pt x="327" y="594"/>
                    </a:lnTo>
                    <a:lnTo>
                      <a:pt x="307" y="597"/>
                    </a:lnTo>
                    <a:lnTo>
                      <a:pt x="22" y="594"/>
                    </a:lnTo>
                    <a:lnTo>
                      <a:pt x="11" y="594"/>
                    </a:lnTo>
                    <a:lnTo>
                      <a:pt x="4" y="590"/>
                    </a:lnTo>
                    <a:lnTo>
                      <a:pt x="0" y="581"/>
                    </a:lnTo>
                    <a:lnTo>
                      <a:pt x="0" y="570"/>
                    </a:lnTo>
                    <a:lnTo>
                      <a:pt x="2" y="556"/>
                    </a:lnTo>
                    <a:lnTo>
                      <a:pt x="9" y="545"/>
                    </a:lnTo>
                    <a:lnTo>
                      <a:pt x="40" y="495"/>
                    </a:lnTo>
                    <a:lnTo>
                      <a:pt x="49" y="482"/>
                    </a:lnTo>
                    <a:lnTo>
                      <a:pt x="53" y="466"/>
                    </a:lnTo>
                    <a:lnTo>
                      <a:pt x="53" y="450"/>
                    </a:lnTo>
                    <a:lnTo>
                      <a:pt x="53" y="435"/>
                    </a:lnTo>
                    <a:lnTo>
                      <a:pt x="104" y="435"/>
                    </a:lnTo>
                    <a:lnTo>
                      <a:pt x="104" y="203"/>
                    </a:lnTo>
                    <a:lnTo>
                      <a:pt x="102" y="182"/>
                    </a:lnTo>
                    <a:lnTo>
                      <a:pt x="98" y="164"/>
                    </a:lnTo>
                    <a:lnTo>
                      <a:pt x="91" y="151"/>
                    </a:lnTo>
                    <a:lnTo>
                      <a:pt x="80" y="142"/>
                    </a:lnTo>
                    <a:lnTo>
                      <a:pt x="60" y="135"/>
                    </a:lnTo>
                    <a:lnTo>
                      <a:pt x="35" y="133"/>
                    </a:lnTo>
                    <a:lnTo>
                      <a:pt x="38" y="110"/>
                    </a:lnTo>
                    <a:lnTo>
                      <a:pt x="44" y="88"/>
                    </a:lnTo>
                    <a:lnTo>
                      <a:pt x="58" y="68"/>
                    </a:lnTo>
                    <a:lnTo>
                      <a:pt x="73" y="45"/>
                    </a:lnTo>
                    <a:lnTo>
                      <a:pt x="95" y="25"/>
                    </a:lnTo>
                    <a:lnTo>
                      <a:pt x="118" y="11"/>
                    </a:lnTo>
                    <a:lnTo>
                      <a:pt x="140" y="2"/>
                    </a:lnTo>
                    <a:lnTo>
                      <a:pt x="167" y="0"/>
                    </a:lnTo>
                    <a:lnTo>
                      <a:pt x="184" y="2"/>
                    </a:lnTo>
                    <a:lnTo>
                      <a:pt x="202" y="9"/>
                    </a:lnTo>
                    <a:lnTo>
                      <a:pt x="193" y="27"/>
                    </a:lnTo>
                    <a:lnTo>
                      <a:pt x="182" y="54"/>
                    </a:lnTo>
                    <a:lnTo>
                      <a:pt x="180" y="63"/>
                    </a:lnTo>
                    <a:lnTo>
                      <a:pt x="178" y="77"/>
                    </a:lnTo>
                    <a:lnTo>
                      <a:pt x="178" y="95"/>
                    </a:lnTo>
                    <a:lnTo>
                      <a:pt x="175" y="115"/>
                    </a:lnTo>
                    <a:lnTo>
                      <a:pt x="175" y="435"/>
                    </a:lnTo>
                    <a:lnTo>
                      <a:pt x="271" y="435"/>
                    </a:lnTo>
                    <a:lnTo>
                      <a:pt x="293" y="432"/>
                    </a:lnTo>
                    <a:lnTo>
                      <a:pt x="304" y="423"/>
                    </a:lnTo>
                    <a:lnTo>
                      <a:pt x="307" y="419"/>
                    </a:lnTo>
                    <a:lnTo>
                      <a:pt x="309" y="414"/>
                    </a:lnTo>
                    <a:lnTo>
                      <a:pt x="309" y="405"/>
                    </a:lnTo>
                    <a:lnTo>
                      <a:pt x="309" y="394"/>
                    </a:lnTo>
                    <a:lnTo>
                      <a:pt x="329" y="394"/>
                    </a:lnTo>
                    <a:lnTo>
                      <a:pt x="344" y="399"/>
                    </a:lnTo>
                    <a:lnTo>
                      <a:pt x="360" y="408"/>
                    </a:lnTo>
                    <a:lnTo>
                      <a:pt x="376" y="421"/>
                    </a:lnTo>
                    <a:lnTo>
                      <a:pt x="384" y="437"/>
                    </a:lnTo>
                    <a:lnTo>
                      <a:pt x="391" y="453"/>
                    </a:lnTo>
                    <a:lnTo>
                      <a:pt x="396" y="471"/>
                    </a:lnTo>
                    <a:lnTo>
                      <a:pt x="398" y="49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990099"/>
                  </a:gs>
                </a:gsLst>
                <a:lin ang="5400000" scaled="1"/>
              </a:gradFill>
              <a:ln w="381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15" name="Freeform 43"/>
              <p:cNvSpPr>
                <a:spLocks/>
              </p:cNvSpPr>
              <p:nvPr/>
            </p:nvSpPr>
            <p:spPr bwMode="auto">
              <a:xfrm>
                <a:off x="1878" y="1683"/>
                <a:ext cx="415" cy="628"/>
              </a:xfrm>
              <a:custGeom>
                <a:avLst/>
                <a:gdLst>
                  <a:gd name="T0" fmla="*/ 409 w 415"/>
                  <a:gd name="T1" fmla="*/ 579 h 628"/>
                  <a:gd name="T2" fmla="*/ 378 w 415"/>
                  <a:gd name="T3" fmla="*/ 603 h 628"/>
                  <a:gd name="T4" fmla="*/ 300 w 415"/>
                  <a:gd name="T5" fmla="*/ 624 h 628"/>
                  <a:gd name="T6" fmla="*/ 180 w 415"/>
                  <a:gd name="T7" fmla="*/ 624 h 628"/>
                  <a:gd name="T8" fmla="*/ 82 w 415"/>
                  <a:gd name="T9" fmla="*/ 599 h 628"/>
                  <a:gd name="T10" fmla="*/ 33 w 415"/>
                  <a:gd name="T11" fmla="*/ 554 h 628"/>
                  <a:gd name="T12" fmla="*/ 17 w 415"/>
                  <a:gd name="T13" fmla="*/ 495 h 628"/>
                  <a:gd name="T14" fmla="*/ 2 w 415"/>
                  <a:gd name="T15" fmla="*/ 378 h 628"/>
                  <a:gd name="T16" fmla="*/ 2 w 415"/>
                  <a:gd name="T17" fmla="*/ 252 h 628"/>
                  <a:gd name="T18" fmla="*/ 6 w 415"/>
                  <a:gd name="T19" fmla="*/ 185 h 628"/>
                  <a:gd name="T20" fmla="*/ 13 w 415"/>
                  <a:gd name="T21" fmla="*/ 135 h 628"/>
                  <a:gd name="T22" fmla="*/ 24 w 415"/>
                  <a:gd name="T23" fmla="*/ 92 h 628"/>
                  <a:gd name="T24" fmla="*/ 37 w 415"/>
                  <a:gd name="T25" fmla="*/ 56 h 628"/>
                  <a:gd name="T26" fmla="*/ 55 w 415"/>
                  <a:gd name="T27" fmla="*/ 32 h 628"/>
                  <a:gd name="T28" fmla="*/ 82 w 415"/>
                  <a:gd name="T29" fmla="*/ 14 h 628"/>
                  <a:gd name="T30" fmla="*/ 100 w 415"/>
                  <a:gd name="T31" fmla="*/ 9 h 628"/>
                  <a:gd name="T32" fmla="*/ 117 w 415"/>
                  <a:gd name="T33" fmla="*/ 11 h 628"/>
                  <a:gd name="T34" fmla="*/ 153 w 415"/>
                  <a:gd name="T35" fmla="*/ 11 h 628"/>
                  <a:gd name="T36" fmla="*/ 180 w 415"/>
                  <a:gd name="T37" fmla="*/ 14 h 628"/>
                  <a:gd name="T38" fmla="*/ 197 w 415"/>
                  <a:gd name="T39" fmla="*/ 14 h 628"/>
                  <a:gd name="T40" fmla="*/ 204 w 415"/>
                  <a:gd name="T41" fmla="*/ 14 h 628"/>
                  <a:gd name="T42" fmla="*/ 260 w 415"/>
                  <a:gd name="T43" fmla="*/ 11 h 628"/>
                  <a:gd name="T44" fmla="*/ 315 w 415"/>
                  <a:gd name="T45" fmla="*/ 0 h 628"/>
                  <a:gd name="T46" fmla="*/ 351 w 415"/>
                  <a:gd name="T47" fmla="*/ 9 h 628"/>
                  <a:gd name="T48" fmla="*/ 364 w 415"/>
                  <a:gd name="T49" fmla="*/ 36 h 628"/>
                  <a:gd name="T50" fmla="*/ 355 w 415"/>
                  <a:gd name="T51" fmla="*/ 61 h 628"/>
                  <a:gd name="T52" fmla="*/ 331 w 415"/>
                  <a:gd name="T53" fmla="*/ 81 h 628"/>
                  <a:gd name="T54" fmla="*/ 286 w 415"/>
                  <a:gd name="T55" fmla="*/ 92 h 628"/>
                  <a:gd name="T56" fmla="*/ 226 w 415"/>
                  <a:gd name="T57" fmla="*/ 95 h 628"/>
                  <a:gd name="T58" fmla="*/ 184 w 415"/>
                  <a:gd name="T59" fmla="*/ 95 h 628"/>
                  <a:gd name="T60" fmla="*/ 146 w 415"/>
                  <a:gd name="T61" fmla="*/ 90 h 628"/>
                  <a:gd name="T62" fmla="*/ 115 w 415"/>
                  <a:gd name="T63" fmla="*/ 92 h 628"/>
                  <a:gd name="T64" fmla="*/ 93 w 415"/>
                  <a:gd name="T65" fmla="*/ 104 h 628"/>
                  <a:gd name="T66" fmla="*/ 82 w 415"/>
                  <a:gd name="T67" fmla="*/ 126 h 628"/>
                  <a:gd name="T68" fmla="*/ 75 w 415"/>
                  <a:gd name="T69" fmla="*/ 167 h 628"/>
                  <a:gd name="T70" fmla="*/ 275 w 415"/>
                  <a:gd name="T71" fmla="*/ 189 h 628"/>
                  <a:gd name="T72" fmla="*/ 302 w 415"/>
                  <a:gd name="T73" fmla="*/ 196 h 628"/>
                  <a:gd name="T74" fmla="*/ 311 w 415"/>
                  <a:gd name="T75" fmla="*/ 218 h 628"/>
                  <a:gd name="T76" fmla="*/ 300 w 415"/>
                  <a:gd name="T77" fmla="*/ 243 h 628"/>
                  <a:gd name="T78" fmla="*/ 271 w 415"/>
                  <a:gd name="T79" fmla="*/ 250 h 628"/>
                  <a:gd name="T80" fmla="*/ 75 w 415"/>
                  <a:gd name="T81" fmla="*/ 266 h 628"/>
                  <a:gd name="T82" fmla="*/ 75 w 415"/>
                  <a:gd name="T83" fmla="*/ 306 h 628"/>
                  <a:gd name="T84" fmla="*/ 82 w 415"/>
                  <a:gd name="T85" fmla="*/ 356 h 628"/>
                  <a:gd name="T86" fmla="*/ 102 w 415"/>
                  <a:gd name="T87" fmla="*/ 392 h 628"/>
                  <a:gd name="T88" fmla="*/ 140 w 415"/>
                  <a:gd name="T89" fmla="*/ 414 h 628"/>
                  <a:gd name="T90" fmla="*/ 200 w 415"/>
                  <a:gd name="T91" fmla="*/ 426 h 628"/>
                  <a:gd name="T92" fmla="*/ 289 w 415"/>
                  <a:gd name="T93" fmla="*/ 421 h 628"/>
                  <a:gd name="T94" fmla="*/ 340 w 415"/>
                  <a:gd name="T95" fmla="*/ 405 h 628"/>
                  <a:gd name="T96" fmla="*/ 360 w 415"/>
                  <a:gd name="T97" fmla="*/ 396 h 628"/>
                  <a:gd name="T98" fmla="*/ 384 w 415"/>
                  <a:gd name="T99" fmla="*/ 390 h 628"/>
                  <a:gd name="T100" fmla="*/ 404 w 415"/>
                  <a:gd name="T101" fmla="*/ 396 h 628"/>
                  <a:gd name="T102" fmla="*/ 413 w 415"/>
                  <a:gd name="T103" fmla="*/ 419 h 628"/>
                  <a:gd name="T104" fmla="*/ 406 w 415"/>
                  <a:gd name="T105" fmla="*/ 457 h 628"/>
                  <a:gd name="T106" fmla="*/ 400 w 415"/>
                  <a:gd name="T107" fmla="*/ 489 h 628"/>
                  <a:gd name="T108" fmla="*/ 406 w 415"/>
                  <a:gd name="T109" fmla="*/ 520 h 628"/>
                  <a:gd name="T110" fmla="*/ 415 w 415"/>
                  <a:gd name="T111" fmla="*/ 552 h 62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15" h="628">
                    <a:moveTo>
                      <a:pt x="415" y="565"/>
                    </a:moveTo>
                    <a:lnTo>
                      <a:pt x="409" y="579"/>
                    </a:lnTo>
                    <a:lnTo>
                      <a:pt x="395" y="592"/>
                    </a:lnTo>
                    <a:lnTo>
                      <a:pt x="378" y="603"/>
                    </a:lnTo>
                    <a:lnTo>
                      <a:pt x="351" y="612"/>
                    </a:lnTo>
                    <a:lnTo>
                      <a:pt x="300" y="624"/>
                    </a:lnTo>
                    <a:lnTo>
                      <a:pt x="242" y="628"/>
                    </a:lnTo>
                    <a:lnTo>
                      <a:pt x="180" y="624"/>
                    </a:lnTo>
                    <a:lnTo>
                      <a:pt x="126" y="615"/>
                    </a:lnTo>
                    <a:lnTo>
                      <a:pt x="82" y="599"/>
                    </a:lnTo>
                    <a:lnTo>
                      <a:pt x="42" y="576"/>
                    </a:lnTo>
                    <a:lnTo>
                      <a:pt x="33" y="554"/>
                    </a:lnTo>
                    <a:lnTo>
                      <a:pt x="24" y="527"/>
                    </a:lnTo>
                    <a:lnTo>
                      <a:pt x="17" y="495"/>
                    </a:lnTo>
                    <a:lnTo>
                      <a:pt x="11" y="457"/>
                    </a:lnTo>
                    <a:lnTo>
                      <a:pt x="2" y="378"/>
                    </a:lnTo>
                    <a:lnTo>
                      <a:pt x="0" y="295"/>
                    </a:lnTo>
                    <a:lnTo>
                      <a:pt x="2" y="252"/>
                    </a:lnTo>
                    <a:lnTo>
                      <a:pt x="4" y="216"/>
                    </a:lnTo>
                    <a:lnTo>
                      <a:pt x="6" y="185"/>
                    </a:lnTo>
                    <a:lnTo>
                      <a:pt x="8" y="160"/>
                    </a:lnTo>
                    <a:lnTo>
                      <a:pt x="13" y="135"/>
                    </a:lnTo>
                    <a:lnTo>
                      <a:pt x="17" y="113"/>
                    </a:lnTo>
                    <a:lnTo>
                      <a:pt x="24" y="92"/>
                    </a:lnTo>
                    <a:lnTo>
                      <a:pt x="28" y="72"/>
                    </a:lnTo>
                    <a:lnTo>
                      <a:pt x="37" y="56"/>
                    </a:lnTo>
                    <a:lnTo>
                      <a:pt x="46" y="43"/>
                    </a:lnTo>
                    <a:lnTo>
                      <a:pt x="55" y="32"/>
                    </a:lnTo>
                    <a:lnTo>
                      <a:pt x="64" y="25"/>
                    </a:lnTo>
                    <a:lnTo>
                      <a:pt x="82" y="14"/>
                    </a:lnTo>
                    <a:lnTo>
                      <a:pt x="100" y="9"/>
                    </a:lnTo>
                    <a:lnTo>
                      <a:pt x="106" y="9"/>
                    </a:lnTo>
                    <a:lnTo>
                      <a:pt x="117" y="11"/>
                    </a:lnTo>
                    <a:lnTo>
                      <a:pt x="135" y="11"/>
                    </a:lnTo>
                    <a:lnTo>
                      <a:pt x="153" y="11"/>
                    </a:lnTo>
                    <a:lnTo>
                      <a:pt x="169" y="11"/>
                    </a:lnTo>
                    <a:lnTo>
                      <a:pt x="180" y="14"/>
                    </a:lnTo>
                    <a:lnTo>
                      <a:pt x="191" y="14"/>
                    </a:lnTo>
                    <a:lnTo>
                      <a:pt x="197" y="14"/>
                    </a:lnTo>
                    <a:lnTo>
                      <a:pt x="202" y="14"/>
                    </a:lnTo>
                    <a:lnTo>
                      <a:pt x="204" y="14"/>
                    </a:lnTo>
                    <a:lnTo>
                      <a:pt x="260" y="11"/>
                    </a:lnTo>
                    <a:lnTo>
                      <a:pt x="289" y="9"/>
                    </a:lnTo>
                    <a:lnTo>
                      <a:pt x="315" y="0"/>
                    </a:lnTo>
                    <a:lnTo>
                      <a:pt x="335" y="2"/>
                    </a:lnTo>
                    <a:lnTo>
                      <a:pt x="351" y="9"/>
                    </a:lnTo>
                    <a:lnTo>
                      <a:pt x="360" y="20"/>
                    </a:lnTo>
                    <a:lnTo>
                      <a:pt x="364" y="36"/>
                    </a:lnTo>
                    <a:lnTo>
                      <a:pt x="362" y="50"/>
                    </a:lnTo>
                    <a:lnTo>
                      <a:pt x="355" y="61"/>
                    </a:lnTo>
                    <a:lnTo>
                      <a:pt x="344" y="72"/>
                    </a:lnTo>
                    <a:lnTo>
                      <a:pt x="331" y="81"/>
                    </a:lnTo>
                    <a:lnTo>
                      <a:pt x="311" y="88"/>
                    </a:lnTo>
                    <a:lnTo>
                      <a:pt x="286" y="92"/>
                    </a:lnTo>
                    <a:lnTo>
                      <a:pt x="257" y="95"/>
                    </a:lnTo>
                    <a:lnTo>
                      <a:pt x="226" y="95"/>
                    </a:lnTo>
                    <a:lnTo>
                      <a:pt x="195" y="95"/>
                    </a:lnTo>
                    <a:lnTo>
                      <a:pt x="184" y="95"/>
                    </a:lnTo>
                    <a:lnTo>
                      <a:pt x="164" y="92"/>
                    </a:lnTo>
                    <a:lnTo>
                      <a:pt x="146" y="90"/>
                    </a:lnTo>
                    <a:lnTo>
                      <a:pt x="135" y="90"/>
                    </a:lnTo>
                    <a:lnTo>
                      <a:pt x="115" y="92"/>
                    </a:lnTo>
                    <a:lnTo>
                      <a:pt x="100" y="97"/>
                    </a:lnTo>
                    <a:lnTo>
                      <a:pt x="93" y="104"/>
                    </a:lnTo>
                    <a:lnTo>
                      <a:pt x="86" y="113"/>
                    </a:lnTo>
                    <a:lnTo>
                      <a:pt x="82" y="126"/>
                    </a:lnTo>
                    <a:lnTo>
                      <a:pt x="77" y="140"/>
                    </a:lnTo>
                    <a:lnTo>
                      <a:pt x="75" y="167"/>
                    </a:lnTo>
                    <a:lnTo>
                      <a:pt x="77" y="189"/>
                    </a:lnTo>
                    <a:lnTo>
                      <a:pt x="275" y="189"/>
                    </a:lnTo>
                    <a:lnTo>
                      <a:pt x="291" y="191"/>
                    </a:lnTo>
                    <a:lnTo>
                      <a:pt x="302" y="196"/>
                    </a:lnTo>
                    <a:lnTo>
                      <a:pt x="309" y="205"/>
                    </a:lnTo>
                    <a:lnTo>
                      <a:pt x="311" y="218"/>
                    </a:lnTo>
                    <a:lnTo>
                      <a:pt x="309" y="232"/>
                    </a:lnTo>
                    <a:lnTo>
                      <a:pt x="300" y="243"/>
                    </a:lnTo>
                    <a:lnTo>
                      <a:pt x="289" y="250"/>
                    </a:lnTo>
                    <a:lnTo>
                      <a:pt x="271" y="250"/>
                    </a:lnTo>
                    <a:lnTo>
                      <a:pt x="77" y="250"/>
                    </a:lnTo>
                    <a:lnTo>
                      <a:pt x="75" y="266"/>
                    </a:lnTo>
                    <a:lnTo>
                      <a:pt x="73" y="284"/>
                    </a:lnTo>
                    <a:lnTo>
                      <a:pt x="75" y="306"/>
                    </a:lnTo>
                    <a:lnTo>
                      <a:pt x="77" y="333"/>
                    </a:lnTo>
                    <a:lnTo>
                      <a:pt x="82" y="356"/>
                    </a:lnTo>
                    <a:lnTo>
                      <a:pt x="88" y="376"/>
                    </a:lnTo>
                    <a:lnTo>
                      <a:pt x="102" y="392"/>
                    </a:lnTo>
                    <a:lnTo>
                      <a:pt x="117" y="405"/>
                    </a:lnTo>
                    <a:lnTo>
                      <a:pt x="140" y="414"/>
                    </a:lnTo>
                    <a:lnTo>
                      <a:pt x="166" y="421"/>
                    </a:lnTo>
                    <a:lnTo>
                      <a:pt x="200" y="426"/>
                    </a:lnTo>
                    <a:lnTo>
                      <a:pt x="237" y="426"/>
                    </a:lnTo>
                    <a:lnTo>
                      <a:pt x="289" y="421"/>
                    </a:lnTo>
                    <a:lnTo>
                      <a:pt x="333" y="408"/>
                    </a:lnTo>
                    <a:lnTo>
                      <a:pt x="340" y="405"/>
                    </a:lnTo>
                    <a:lnTo>
                      <a:pt x="349" y="401"/>
                    </a:lnTo>
                    <a:lnTo>
                      <a:pt x="360" y="396"/>
                    </a:lnTo>
                    <a:lnTo>
                      <a:pt x="371" y="392"/>
                    </a:lnTo>
                    <a:lnTo>
                      <a:pt x="384" y="390"/>
                    </a:lnTo>
                    <a:lnTo>
                      <a:pt x="395" y="392"/>
                    </a:lnTo>
                    <a:lnTo>
                      <a:pt x="404" y="396"/>
                    </a:lnTo>
                    <a:lnTo>
                      <a:pt x="411" y="405"/>
                    </a:lnTo>
                    <a:lnTo>
                      <a:pt x="413" y="419"/>
                    </a:lnTo>
                    <a:lnTo>
                      <a:pt x="411" y="437"/>
                    </a:lnTo>
                    <a:lnTo>
                      <a:pt x="406" y="457"/>
                    </a:lnTo>
                    <a:lnTo>
                      <a:pt x="400" y="473"/>
                    </a:lnTo>
                    <a:lnTo>
                      <a:pt x="400" y="489"/>
                    </a:lnTo>
                    <a:lnTo>
                      <a:pt x="402" y="502"/>
                    </a:lnTo>
                    <a:lnTo>
                      <a:pt x="406" y="520"/>
                    </a:lnTo>
                    <a:lnTo>
                      <a:pt x="413" y="538"/>
                    </a:lnTo>
                    <a:lnTo>
                      <a:pt x="415" y="552"/>
                    </a:lnTo>
                    <a:lnTo>
                      <a:pt x="415" y="5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990099"/>
                  </a:gs>
                </a:gsLst>
                <a:lin ang="5400000" scaled="1"/>
              </a:gradFill>
              <a:ln w="381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16" name="Freeform 44"/>
              <p:cNvSpPr>
                <a:spLocks noEditPoints="1"/>
              </p:cNvSpPr>
              <p:nvPr/>
            </p:nvSpPr>
            <p:spPr bwMode="auto">
              <a:xfrm>
                <a:off x="2340" y="1692"/>
                <a:ext cx="476" cy="619"/>
              </a:xfrm>
              <a:custGeom>
                <a:avLst/>
                <a:gdLst>
                  <a:gd name="T0" fmla="*/ 458 w 476"/>
                  <a:gd name="T1" fmla="*/ 191 h 619"/>
                  <a:gd name="T2" fmla="*/ 407 w 476"/>
                  <a:gd name="T3" fmla="*/ 90 h 619"/>
                  <a:gd name="T4" fmla="*/ 369 w 476"/>
                  <a:gd name="T5" fmla="*/ 52 h 619"/>
                  <a:gd name="T6" fmla="*/ 329 w 476"/>
                  <a:gd name="T7" fmla="*/ 23 h 619"/>
                  <a:gd name="T8" fmla="*/ 287 w 476"/>
                  <a:gd name="T9" fmla="*/ 7 h 619"/>
                  <a:gd name="T10" fmla="*/ 238 w 476"/>
                  <a:gd name="T11" fmla="*/ 0 h 619"/>
                  <a:gd name="T12" fmla="*/ 191 w 476"/>
                  <a:gd name="T13" fmla="*/ 7 h 619"/>
                  <a:gd name="T14" fmla="*/ 147 w 476"/>
                  <a:gd name="T15" fmla="*/ 23 h 619"/>
                  <a:gd name="T16" fmla="*/ 107 w 476"/>
                  <a:gd name="T17" fmla="*/ 52 h 619"/>
                  <a:gd name="T18" fmla="*/ 71 w 476"/>
                  <a:gd name="T19" fmla="*/ 90 h 619"/>
                  <a:gd name="T20" fmla="*/ 18 w 476"/>
                  <a:gd name="T21" fmla="*/ 191 h 619"/>
                  <a:gd name="T22" fmla="*/ 0 w 476"/>
                  <a:gd name="T23" fmla="*/ 309 h 619"/>
                  <a:gd name="T24" fmla="*/ 16 w 476"/>
                  <a:gd name="T25" fmla="*/ 430 h 619"/>
                  <a:gd name="T26" fmla="*/ 62 w 476"/>
                  <a:gd name="T27" fmla="*/ 529 h 619"/>
                  <a:gd name="T28" fmla="*/ 98 w 476"/>
                  <a:gd name="T29" fmla="*/ 567 h 619"/>
                  <a:gd name="T30" fmla="*/ 138 w 476"/>
                  <a:gd name="T31" fmla="*/ 597 h 619"/>
                  <a:gd name="T32" fmla="*/ 187 w 476"/>
                  <a:gd name="T33" fmla="*/ 612 h 619"/>
                  <a:gd name="T34" fmla="*/ 238 w 476"/>
                  <a:gd name="T35" fmla="*/ 619 h 619"/>
                  <a:gd name="T36" fmla="*/ 289 w 476"/>
                  <a:gd name="T37" fmla="*/ 612 h 619"/>
                  <a:gd name="T38" fmla="*/ 333 w 476"/>
                  <a:gd name="T39" fmla="*/ 597 h 619"/>
                  <a:gd name="T40" fmla="*/ 376 w 476"/>
                  <a:gd name="T41" fmla="*/ 567 h 619"/>
                  <a:gd name="T42" fmla="*/ 411 w 476"/>
                  <a:gd name="T43" fmla="*/ 529 h 619"/>
                  <a:gd name="T44" fmla="*/ 460 w 476"/>
                  <a:gd name="T45" fmla="*/ 430 h 619"/>
                  <a:gd name="T46" fmla="*/ 476 w 476"/>
                  <a:gd name="T47" fmla="*/ 309 h 619"/>
                  <a:gd name="T48" fmla="*/ 385 w 476"/>
                  <a:gd name="T49" fmla="*/ 275 h 619"/>
                  <a:gd name="T50" fmla="*/ 362 w 476"/>
                  <a:gd name="T51" fmla="*/ 338 h 619"/>
                  <a:gd name="T52" fmla="*/ 320 w 476"/>
                  <a:gd name="T53" fmla="*/ 387 h 619"/>
                  <a:gd name="T54" fmla="*/ 269 w 476"/>
                  <a:gd name="T55" fmla="*/ 412 h 619"/>
                  <a:gd name="T56" fmla="*/ 209 w 476"/>
                  <a:gd name="T57" fmla="*/ 412 h 619"/>
                  <a:gd name="T58" fmla="*/ 156 w 476"/>
                  <a:gd name="T59" fmla="*/ 387 h 619"/>
                  <a:gd name="T60" fmla="*/ 116 w 476"/>
                  <a:gd name="T61" fmla="*/ 338 h 619"/>
                  <a:gd name="T62" fmla="*/ 93 w 476"/>
                  <a:gd name="T63" fmla="*/ 275 h 619"/>
                  <a:gd name="T64" fmla="*/ 93 w 476"/>
                  <a:gd name="T65" fmla="*/ 205 h 619"/>
                  <a:gd name="T66" fmla="*/ 116 w 476"/>
                  <a:gd name="T67" fmla="*/ 142 h 619"/>
                  <a:gd name="T68" fmla="*/ 156 w 476"/>
                  <a:gd name="T69" fmla="*/ 92 h 619"/>
                  <a:gd name="T70" fmla="*/ 209 w 476"/>
                  <a:gd name="T71" fmla="*/ 65 h 619"/>
                  <a:gd name="T72" fmla="*/ 269 w 476"/>
                  <a:gd name="T73" fmla="*/ 65 h 619"/>
                  <a:gd name="T74" fmla="*/ 320 w 476"/>
                  <a:gd name="T75" fmla="*/ 92 h 619"/>
                  <a:gd name="T76" fmla="*/ 362 w 476"/>
                  <a:gd name="T77" fmla="*/ 142 h 619"/>
                  <a:gd name="T78" fmla="*/ 385 w 476"/>
                  <a:gd name="T79" fmla="*/ 205 h 619"/>
                  <a:gd name="T80" fmla="*/ 385 w 476"/>
                  <a:gd name="T81" fmla="*/ 275 h 61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76" h="619">
                    <a:moveTo>
                      <a:pt x="471" y="248"/>
                    </a:moveTo>
                    <a:lnTo>
                      <a:pt x="458" y="191"/>
                    </a:lnTo>
                    <a:lnTo>
                      <a:pt x="438" y="140"/>
                    </a:lnTo>
                    <a:lnTo>
                      <a:pt x="407" y="90"/>
                    </a:lnTo>
                    <a:lnTo>
                      <a:pt x="389" y="70"/>
                    </a:lnTo>
                    <a:lnTo>
                      <a:pt x="369" y="52"/>
                    </a:lnTo>
                    <a:lnTo>
                      <a:pt x="351" y="36"/>
                    </a:lnTo>
                    <a:lnTo>
                      <a:pt x="329" y="23"/>
                    </a:lnTo>
                    <a:lnTo>
                      <a:pt x="309" y="14"/>
                    </a:lnTo>
                    <a:lnTo>
                      <a:pt x="287" y="7"/>
                    </a:lnTo>
                    <a:lnTo>
                      <a:pt x="262" y="2"/>
                    </a:lnTo>
                    <a:lnTo>
                      <a:pt x="238" y="0"/>
                    </a:lnTo>
                    <a:lnTo>
                      <a:pt x="216" y="2"/>
                    </a:lnTo>
                    <a:lnTo>
                      <a:pt x="191" y="7"/>
                    </a:lnTo>
                    <a:lnTo>
                      <a:pt x="169" y="14"/>
                    </a:lnTo>
                    <a:lnTo>
                      <a:pt x="147" y="23"/>
                    </a:lnTo>
                    <a:lnTo>
                      <a:pt x="127" y="36"/>
                    </a:lnTo>
                    <a:lnTo>
                      <a:pt x="107" y="52"/>
                    </a:lnTo>
                    <a:lnTo>
                      <a:pt x="89" y="70"/>
                    </a:lnTo>
                    <a:lnTo>
                      <a:pt x="71" y="90"/>
                    </a:lnTo>
                    <a:lnTo>
                      <a:pt x="40" y="140"/>
                    </a:lnTo>
                    <a:lnTo>
                      <a:pt x="18" y="191"/>
                    </a:lnTo>
                    <a:lnTo>
                      <a:pt x="4" y="248"/>
                    </a:lnTo>
                    <a:lnTo>
                      <a:pt x="0" y="309"/>
                    </a:lnTo>
                    <a:lnTo>
                      <a:pt x="4" y="374"/>
                    </a:lnTo>
                    <a:lnTo>
                      <a:pt x="16" y="430"/>
                    </a:lnTo>
                    <a:lnTo>
                      <a:pt x="36" y="482"/>
                    </a:lnTo>
                    <a:lnTo>
                      <a:pt x="62" y="529"/>
                    </a:lnTo>
                    <a:lnTo>
                      <a:pt x="80" y="549"/>
                    </a:lnTo>
                    <a:lnTo>
                      <a:pt x="98" y="567"/>
                    </a:lnTo>
                    <a:lnTo>
                      <a:pt x="118" y="583"/>
                    </a:lnTo>
                    <a:lnTo>
                      <a:pt x="138" y="597"/>
                    </a:lnTo>
                    <a:lnTo>
                      <a:pt x="162" y="606"/>
                    </a:lnTo>
                    <a:lnTo>
                      <a:pt x="187" y="612"/>
                    </a:lnTo>
                    <a:lnTo>
                      <a:pt x="211" y="617"/>
                    </a:lnTo>
                    <a:lnTo>
                      <a:pt x="238" y="619"/>
                    </a:lnTo>
                    <a:lnTo>
                      <a:pt x="265" y="617"/>
                    </a:lnTo>
                    <a:lnTo>
                      <a:pt x="289" y="612"/>
                    </a:lnTo>
                    <a:lnTo>
                      <a:pt x="313" y="606"/>
                    </a:lnTo>
                    <a:lnTo>
                      <a:pt x="333" y="597"/>
                    </a:lnTo>
                    <a:lnTo>
                      <a:pt x="356" y="583"/>
                    </a:lnTo>
                    <a:lnTo>
                      <a:pt x="376" y="567"/>
                    </a:lnTo>
                    <a:lnTo>
                      <a:pt x="393" y="549"/>
                    </a:lnTo>
                    <a:lnTo>
                      <a:pt x="411" y="529"/>
                    </a:lnTo>
                    <a:lnTo>
                      <a:pt x="440" y="482"/>
                    </a:lnTo>
                    <a:lnTo>
                      <a:pt x="460" y="430"/>
                    </a:lnTo>
                    <a:lnTo>
                      <a:pt x="474" y="372"/>
                    </a:lnTo>
                    <a:lnTo>
                      <a:pt x="476" y="309"/>
                    </a:lnTo>
                    <a:lnTo>
                      <a:pt x="471" y="248"/>
                    </a:lnTo>
                    <a:close/>
                    <a:moveTo>
                      <a:pt x="385" y="275"/>
                    </a:moveTo>
                    <a:lnTo>
                      <a:pt x="376" y="306"/>
                    </a:lnTo>
                    <a:lnTo>
                      <a:pt x="362" y="338"/>
                    </a:lnTo>
                    <a:lnTo>
                      <a:pt x="345" y="365"/>
                    </a:lnTo>
                    <a:lnTo>
                      <a:pt x="320" y="387"/>
                    </a:lnTo>
                    <a:lnTo>
                      <a:pt x="296" y="403"/>
                    </a:lnTo>
                    <a:lnTo>
                      <a:pt x="269" y="412"/>
                    </a:lnTo>
                    <a:lnTo>
                      <a:pt x="238" y="417"/>
                    </a:lnTo>
                    <a:lnTo>
                      <a:pt x="209" y="412"/>
                    </a:lnTo>
                    <a:lnTo>
                      <a:pt x="182" y="403"/>
                    </a:lnTo>
                    <a:lnTo>
                      <a:pt x="156" y="387"/>
                    </a:lnTo>
                    <a:lnTo>
                      <a:pt x="133" y="365"/>
                    </a:lnTo>
                    <a:lnTo>
                      <a:pt x="116" y="338"/>
                    </a:lnTo>
                    <a:lnTo>
                      <a:pt x="102" y="306"/>
                    </a:lnTo>
                    <a:lnTo>
                      <a:pt x="93" y="275"/>
                    </a:lnTo>
                    <a:lnTo>
                      <a:pt x="91" y="239"/>
                    </a:lnTo>
                    <a:lnTo>
                      <a:pt x="93" y="205"/>
                    </a:lnTo>
                    <a:lnTo>
                      <a:pt x="102" y="171"/>
                    </a:lnTo>
                    <a:lnTo>
                      <a:pt x="116" y="142"/>
                    </a:lnTo>
                    <a:lnTo>
                      <a:pt x="133" y="115"/>
                    </a:lnTo>
                    <a:lnTo>
                      <a:pt x="156" y="92"/>
                    </a:lnTo>
                    <a:lnTo>
                      <a:pt x="182" y="74"/>
                    </a:lnTo>
                    <a:lnTo>
                      <a:pt x="209" y="65"/>
                    </a:lnTo>
                    <a:lnTo>
                      <a:pt x="238" y="61"/>
                    </a:lnTo>
                    <a:lnTo>
                      <a:pt x="269" y="65"/>
                    </a:lnTo>
                    <a:lnTo>
                      <a:pt x="296" y="74"/>
                    </a:lnTo>
                    <a:lnTo>
                      <a:pt x="320" y="92"/>
                    </a:lnTo>
                    <a:lnTo>
                      <a:pt x="345" y="115"/>
                    </a:lnTo>
                    <a:lnTo>
                      <a:pt x="362" y="142"/>
                    </a:lnTo>
                    <a:lnTo>
                      <a:pt x="376" y="171"/>
                    </a:lnTo>
                    <a:lnTo>
                      <a:pt x="385" y="205"/>
                    </a:lnTo>
                    <a:lnTo>
                      <a:pt x="387" y="239"/>
                    </a:lnTo>
                    <a:lnTo>
                      <a:pt x="385" y="27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990099"/>
                  </a:gs>
                </a:gsLst>
                <a:lin ang="5400000" scaled="1"/>
              </a:gradFill>
              <a:ln w="381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9713" name="Text Box 46"/>
            <p:cNvSpPr txBox="1">
              <a:spLocks noChangeArrowheads="1"/>
            </p:cNvSpPr>
            <p:nvPr/>
          </p:nvSpPr>
          <p:spPr bwMode="auto">
            <a:xfrm>
              <a:off x="1020" y="3067"/>
              <a:ext cx="376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" altLang="ru-RU" sz="3200">
                  <a:latin typeface="Arial" panose="020B0604020202020204" pitchFamily="34" charset="0"/>
                </a:rPr>
                <a:t>23 JULY – 23 AUGUST</a:t>
              </a:r>
            </a:p>
          </p:txBody>
        </p:sp>
      </p:grpSp>
      <p:pic>
        <p:nvPicPr>
          <p:cNvPr id="27695" name="Picture 4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3" y="728663"/>
            <a:ext cx="2214562" cy="270033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E6A168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e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CC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539750" y="260350"/>
            <a:ext cx="8064500" cy="5832475"/>
            <a:chOff x="333" y="164"/>
            <a:chExt cx="5080" cy="3674"/>
          </a:xfrm>
        </p:grpSpPr>
        <p:sp>
          <p:nvSpPr>
            <p:cNvPr id="30758" name="AutoShape 3"/>
            <p:cNvSpPr>
              <a:spLocks noChangeArrowheads="1"/>
            </p:cNvSpPr>
            <p:nvPr/>
          </p:nvSpPr>
          <p:spPr bwMode="auto">
            <a:xfrm>
              <a:off x="333" y="391"/>
              <a:ext cx="5080" cy="3447"/>
            </a:xfrm>
            <a:prstGeom prst="roundRect">
              <a:avLst>
                <a:gd name="adj" fmla="val 5324"/>
              </a:avLst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000066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30759" name="Group 4"/>
            <p:cNvGrpSpPr>
              <a:grpSpLocks/>
            </p:cNvGrpSpPr>
            <p:nvPr/>
          </p:nvGrpSpPr>
          <p:grpSpPr bwMode="auto">
            <a:xfrm>
              <a:off x="923" y="164"/>
              <a:ext cx="583" cy="590"/>
              <a:chOff x="930" y="164"/>
              <a:chExt cx="583" cy="590"/>
            </a:xfrm>
          </p:grpSpPr>
          <p:sp>
            <p:nvSpPr>
              <p:cNvPr id="30765" name="Oval 5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8678" name="AutoShape 6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  <p:grpSp>
          <p:nvGrpSpPr>
            <p:cNvPr id="30760" name="Group 7"/>
            <p:cNvGrpSpPr>
              <a:grpSpLocks/>
            </p:cNvGrpSpPr>
            <p:nvPr/>
          </p:nvGrpSpPr>
          <p:grpSpPr bwMode="auto">
            <a:xfrm>
              <a:off x="4422" y="164"/>
              <a:ext cx="583" cy="590"/>
              <a:chOff x="930" y="164"/>
              <a:chExt cx="583" cy="590"/>
            </a:xfrm>
          </p:grpSpPr>
          <p:sp>
            <p:nvSpPr>
              <p:cNvPr id="30761" name="Oval 8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8681" name="AutoShape 9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28682" name="AutoShape 10"/>
          <p:cNvSpPr>
            <a:spLocks noChangeArrowheads="1"/>
          </p:cNvSpPr>
          <p:nvPr/>
        </p:nvSpPr>
        <p:spPr bwMode="auto">
          <a:xfrm>
            <a:off x="2339975" y="5661025"/>
            <a:ext cx="4464050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ES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635375" y="5661025"/>
            <a:ext cx="792163" cy="819150"/>
            <a:chOff x="748" y="3158"/>
            <a:chExt cx="499" cy="516"/>
          </a:xfrm>
        </p:grpSpPr>
        <p:sp>
          <p:nvSpPr>
            <p:cNvPr id="30745" name="Oval 12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30746" name="Group 13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30747" name="Freeform 14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8" name="Freeform 15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9" name="Freeform 16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0" name="Freeform 17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1" name="Freeform 18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2" name="Freeform 19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3" name="Freeform 20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4" name="Freeform 21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5" name="Freeform 22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6" name="Freeform 23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7" name="Freeform 24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4787900" y="5673725"/>
            <a:ext cx="698500" cy="708025"/>
            <a:chOff x="4649" y="2750"/>
            <a:chExt cx="440" cy="446"/>
          </a:xfrm>
        </p:grpSpPr>
        <p:sp>
          <p:nvSpPr>
            <p:cNvPr id="30743" name="Oval 26">
              <a:hlinkHover r:id="" action="ppaction://noaction">
                <a:snd r:embed="rId4" name="click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0744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2 w 21600"/>
                <a:gd name="T1" fmla="*/ 3 h 21600"/>
                <a:gd name="T2" fmla="*/ 2 w 21600"/>
                <a:gd name="T3" fmla="*/ 0 h 21600"/>
                <a:gd name="T4" fmla="*/ 0 w 21600"/>
                <a:gd name="T5" fmla="*/ 2 h 21600"/>
                <a:gd name="T6" fmla="*/ 5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28" name="Text Box 28"/>
          <p:cNvSpPr txBox="1">
            <a:spLocks noChangeArrowheads="1"/>
          </p:cNvSpPr>
          <p:nvPr/>
        </p:nvSpPr>
        <p:spPr bwMode="auto">
          <a:xfrm>
            <a:off x="2195513" y="101600"/>
            <a:ext cx="4897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ru-RU" sz="2800" b="1">
                <a:solidFill>
                  <a:schemeClr val="accent2"/>
                </a:solidFill>
                <a:latin typeface="Arial" panose="020B0604020202020204" pitchFamily="34" charset="0"/>
              </a:rPr>
              <a:t>HOROSCOPE</a:t>
            </a:r>
          </a:p>
        </p:txBody>
      </p:sp>
      <p:sp>
        <p:nvSpPr>
          <p:cNvPr id="28701" name="AutoShape 29"/>
          <p:cNvSpPr>
            <a:spLocks noChangeArrowheads="1"/>
          </p:cNvSpPr>
          <p:nvPr/>
        </p:nvSpPr>
        <p:spPr bwMode="auto">
          <a:xfrm>
            <a:off x="323850" y="260350"/>
            <a:ext cx="863600" cy="7921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4000" b="1">
                <a:solidFill>
                  <a:schemeClr val="accent2"/>
                </a:solidFill>
              </a:rPr>
              <a:t>9</a:t>
            </a:r>
          </a:p>
        </p:txBody>
      </p:sp>
      <p:pic>
        <p:nvPicPr>
          <p:cNvPr id="30732" name="Picture 30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661025"/>
            <a:ext cx="7889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31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661025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1619250" y="3357563"/>
            <a:ext cx="5976938" cy="2090737"/>
            <a:chOff x="1020" y="2115"/>
            <a:chExt cx="3765" cy="1317"/>
          </a:xfrm>
        </p:grpSpPr>
        <p:grpSp>
          <p:nvGrpSpPr>
            <p:cNvPr id="30736" name="Group 44"/>
            <p:cNvGrpSpPr>
              <a:grpSpLocks/>
            </p:cNvGrpSpPr>
            <p:nvPr/>
          </p:nvGrpSpPr>
          <p:grpSpPr bwMode="auto">
            <a:xfrm>
              <a:off x="1111" y="2115"/>
              <a:ext cx="3493" cy="998"/>
              <a:chOff x="1731" y="2124"/>
              <a:chExt cx="2338" cy="827"/>
            </a:xfrm>
          </p:grpSpPr>
          <p:sp>
            <p:nvSpPr>
              <p:cNvPr id="30738" name="Freeform 39"/>
              <p:cNvSpPr>
                <a:spLocks/>
              </p:cNvSpPr>
              <p:nvPr/>
            </p:nvSpPr>
            <p:spPr bwMode="auto">
              <a:xfrm>
                <a:off x="1731" y="2124"/>
                <a:ext cx="515" cy="771"/>
              </a:xfrm>
              <a:custGeom>
                <a:avLst/>
                <a:gdLst>
                  <a:gd name="T0" fmla="*/ 515 w 515"/>
                  <a:gd name="T1" fmla="*/ 159 h 771"/>
                  <a:gd name="T2" fmla="*/ 477 w 515"/>
                  <a:gd name="T3" fmla="*/ 327 h 771"/>
                  <a:gd name="T4" fmla="*/ 428 w 515"/>
                  <a:gd name="T5" fmla="*/ 456 h 771"/>
                  <a:gd name="T6" fmla="*/ 404 w 515"/>
                  <a:gd name="T7" fmla="*/ 518 h 771"/>
                  <a:gd name="T8" fmla="*/ 375 w 515"/>
                  <a:gd name="T9" fmla="*/ 592 h 771"/>
                  <a:gd name="T10" fmla="*/ 340 w 515"/>
                  <a:gd name="T11" fmla="*/ 680 h 771"/>
                  <a:gd name="T12" fmla="*/ 311 w 515"/>
                  <a:gd name="T13" fmla="*/ 748 h 771"/>
                  <a:gd name="T14" fmla="*/ 291 w 515"/>
                  <a:gd name="T15" fmla="*/ 768 h 771"/>
                  <a:gd name="T16" fmla="*/ 268 w 515"/>
                  <a:gd name="T17" fmla="*/ 768 h 771"/>
                  <a:gd name="T18" fmla="*/ 253 w 515"/>
                  <a:gd name="T19" fmla="*/ 754 h 771"/>
                  <a:gd name="T20" fmla="*/ 256 w 515"/>
                  <a:gd name="T21" fmla="*/ 733 h 771"/>
                  <a:gd name="T22" fmla="*/ 259 w 515"/>
                  <a:gd name="T23" fmla="*/ 701 h 771"/>
                  <a:gd name="T24" fmla="*/ 250 w 515"/>
                  <a:gd name="T25" fmla="*/ 683 h 771"/>
                  <a:gd name="T26" fmla="*/ 236 w 515"/>
                  <a:gd name="T27" fmla="*/ 662 h 771"/>
                  <a:gd name="T28" fmla="*/ 204 w 515"/>
                  <a:gd name="T29" fmla="*/ 615 h 771"/>
                  <a:gd name="T30" fmla="*/ 163 w 515"/>
                  <a:gd name="T31" fmla="*/ 542 h 771"/>
                  <a:gd name="T32" fmla="*/ 128 w 515"/>
                  <a:gd name="T33" fmla="*/ 468 h 771"/>
                  <a:gd name="T34" fmla="*/ 99 w 515"/>
                  <a:gd name="T35" fmla="*/ 388 h 771"/>
                  <a:gd name="T36" fmla="*/ 73 w 515"/>
                  <a:gd name="T37" fmla="*/ 297 h 771"/>
                  <a:gd name="T38" fmla="*/ 47 w 515"/>
                  <a:gd name="T39" fmla="*/ 271 h 771"/>
                  <a:gd name="T40" fmla="*/ 20 w 515"/>
                  <a:gd name="T41" fmla="*/ 280 h 771"/>
                  <a:gd name="T42" fmla="*/ 6 w 515"/>
                  <a:gd name="T43" fmla="*/ 277 h 771"/>
                  <a:gd name="T44" fmla="*/ 0 w 515"/>
                  <a:gd name="T45" fmla="*/ 259 h 771"/>
                  <a:gd name="T46" fmla="*/ 3 w 515"/>
                  <a:gd name="T47" fmla="*/ 241 h 771"/>
                  <a:gd name="T48" fmla="*/ 35 w 515"/>
                  <a:gd name="T49" fmla="*/ 227 h 771"/>
                  <a:gd name="T50" fmla="*/ 73 w 515"/>
                  <a:gd name="T51" fmla="*/ 206 h 771"/>
                  <a:gd name="T52" fmla="*/ 113 w 515"/>
                  <a:gd name="T53" fmla="*/ 185 h 771"/>
                  <a:gd name="T54" fmla="*/ 137 w 515"/>
                  <a:gd name="T55" fmla="*/ 171 h 771"/>
                  <a:gd name="T56" fmla="*/ 183 w 515"/>
                  <a:gd name="T57" fmla="*/ 138 h 771"/>
                  <a:gd name="T58" fmla="*/ 209 w 515"/>
                  <a:gd name="T59" fmla="*/ 121 h 771"/>
                  <a:gd name="T60" fmla="*/ 224 w 515"/>
                  <a:gd name="T61" fmla="*/ 138 h 771"/>
                  <a:gd name="T62" fmla="*/ 221 w 515"/>
                  <a:gd name="T63" fmla="*/ 150 h 771"/>
                  <a:gd name="T64" fmla="*/ 207 w 515"/>
                  <a:gd name="T65" fmla="*/ 174 h 771"/>
                  <a:gd name="T66" fmla="*/ 201 w 515"/>
                  <a:gd name="T67" fmla="*/ 200 h 771"/>
                  <a:gd name="T68" fmla="*/ 204 w 515"/>
                  <a:gd name="T69" fmla="*/ 224 h 771"/>
                  <a:gd name="T70" fmla="*/ 212 w 515"/>
                  <a:gd name="T71" fmla="*/ 262 h 771"/>
                  <a:gd name="T72" fmla="*/ 230 w 515"/>
                  <a:gd name="T73" fmla="*/ 318 h 771"/>
                  <a:gd name="T74" fmla="*/ 262 w 515"/>
                  <a:gd name="T75" fmla="*/ 391 h 771"/>
                  <a:gd name="T76" fmla="*/ 294 w 515"/>
                  <a:gd name="T77" fmla="*/ 459 h 771"/>
                  <a:gd name="T78" fmla="*/ 343 w 515"/>
                  <a:gd name="T79" fmla="*/ 539 h 771"/>
                  <a:gd name="T80" fmla="*/ 361 w 515"/>
                  <a:gd name="T81" fmla="*/ 506 h 771"/>
                  <a:gd name="T82" fmla="*/ 387 w 515"/>
                  <a:gd name="T83" fmla="*/ 444 h 771"/>
                  <a:gd name="T84" fmla="*/ 451 w 515"/>
                  <a:gd name="T85" fmla="*/ 212 h 771"/>
                  <a:gd name="T86" fmla="*/ 454 w 515"/>
                  <a:gd name="T87" fmla="*/ 144 h 771"/>
                  <a:gd name="T88" fmla="*/ 439 w 515"/>
                  <a:gd name="T89" fmla="*/ 112 h 771"/>
                  <a:gd name="T90" fmla="*/ 407 w 515"/>
                  <a:gd name="T91" fmla="*/ 100 h 771"/>
                  <a:gd name="T92" fmla="*/ 384 w 515"/>
                  <a:gd name="T93" fmla="*/ 97 h 771"/>
                  <a:gd name="T94" fmla="*/ 375 w 515"/>
                  <a:gd name="T95" fmla="*/ 76 h 771"/>
                  <a:gd name="T96" fmla="*/ 375 w 515"/>
                  <a:gd name="T97" fmla="*/ 53 h 771"/>
                  <a:gd name="T98" fmla="*/ 393 w 515"/>
                  <a:gd name="T99" fmla="*/ 15 h 771"/>
                  <a:gd name="T100" fmla="*/ 430 w 515"/>
                  <a:gd name="T101" fmla="*/ 0 h 771"/>
                  <a:gd name="T102" fmla="*/ 465 w 515"/>
                  <a:gd name="T103" fmla="*/ 6 h 771"/>
                  <a:gd name="T104" fmla="*/ 492 w 515"/>
                  <a:gd name="T105" fmla="*/ 29 h 771"/>
                  <a:gd name="T106" fmla="*/ 515 w 515"/>
                  <a:gd name="T107" fmla="*/ 100 h 77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15" h="771">
                    <a:moveTo>
                      <a:pt x="515" y="100"/>
                    </a:moveTo>
                    <a:lnTo>
                      <a:pt x="515" y="159"/>
                    </a:lnTo>
                    <a:lnTo>
                      <a:pt x="503" y="221"/>
                    </a:lnTo>
                    <a:lnTo>
                      <a:pt x="477" y="327"/>
                    </a:lnTo>
                    <a:lnTo>
                      <a:pt x="439" y="433"/>
                    </a:lnTo>
                    <a:lnTo>
                      <a:pt x="428" y="456"/>
                    </a:lnTo>
                    <a:lnTo>
                      <a:pt x="416" y="486"/>
                    </a:lnTo>
                    <a:lnTo>
                      <a:pt x="404" y="518"/>
                    </a:lnTo>
                    <a:lnTo>
                      <a:pt x="390" y="553"/>
                    </a:lnTo>
                    <a:lnTo>
                      <a:pt x="375" y="592"/>
                    </a:lnTo>
                    <a:lnTo>
                      <a:pt x="358" y="636"/>
                    </a:lnTo>
                    <a:lnTo>
                      <a:pt x="340" y="680"/>
                    </a:lnTo>
                    <a:lnTo>
                      <a:pt x="320" y="730"/>
                    </a:lnTo>
                    <a:lnTo>
                      <a:pt x="311" y="748"/>
                    </a:lnTo>
                    <a:lnTo>
                      <a:pt x="300" y="762"/>
                    </a:lnTo>
                    <a:lnTo>
                      <a:pt x="291" y="768"/>
                    </a:lnTo>
                    <a:lnTo>
                      <a:pt x="279" y="771"/>
                    </a:lnTo>
                    <a:lnTo>
                      <a:pt x="268" y="768"/>
                    </a:lnTo>
                    <a:lnTo>
                      <a:pt x="259" y="762"/>
                    </a:lnTo>
                    <a:lnTo>
                      <a:pt x="253" y="754"/>
                    </a:lnTo>
                    <a:lnTo>
                      <a:pt x="253" y="742"/>
                    </a:lnTo>
                    <a:lnTo>
                      <a:pt x="256" y="733"/>
                    </a:lnTo>
                    <a:lnTo>
                      <a:pt x="262" y="715"/>
                    </a:lnTo>
                    <a:lnTo>
                      <a:pt x="259" y="701"/>
                    </a:lnTo>
                    <a:lnTo>
                      <a:pt x="253" y="686"/>
                    </a:lnTo>
                    <a:lnTo>
                      <a:pt x="250" y="683"/>
                    </a:lnTo>
                    <a:lnTo>
                      <a:pt x="244" y="674"/>
                    </a:lnTo>
                    <a:lnTo>
                      <a:pt x="236" y="662"/>
                    </a:lnTo>
                    <a:lnTo>
                      <a:pt x="224" y="648"/>
                    </a:lnTo>
                    <a:lnTo>
                      <a:pt x="204" y="615"/>
                    </a:lnTo>
                    <a:lnTo>
                      <a:pt x="183" y="580"/>
                    </a:lnTo>
                    <a:lnTo>
                      <a:pt x="163" y="542"/>
                    </a:lnTo>
                    <a:lnTo>
                      <a:pt x="143" y="500"/>
                    </a:lnTo>
                    <a:lnTo>
                      <a:pt x="128" y="468"/>
                    </a:lnTo>
                    <a:lnTo>
                      <a:pt x="113" y="430"/>
                    </a:lnTo>
                    <a:lnTo>
                      <a:pt x="99" y="388"/>
                    </a:lnTo>
                    <a:lnTo>
                      <a:pt x="82" y="338"/>
                    </a:lnTo>
                    <a:lnTo>
                      <a:pt x="73" y="297"/>
                    </a:lnTo>
                    <a:lnTo>
                      <a:pt x="61" y="280"/>
                    </a:lnTo>
                    <a:lnTo>
                      <a:pt x="47" y="271"/>
                    </a:lnTo>
                    <a:lnTo>
                      <a:pt x="29" y="274"/>
                    </a:lnTo>
                    <a:lnTo>
                      <a:pt x="20" y="280"/>
                    </a:lnTo>
                    <a:lnTo>
                      <a:pt x="15" y="280"/>
                    </a:lnTo>
                    <a:lnTo>
                      <a:pt x="6" y="277"/>
                    </a:lnTo>
                    <a:lnTo>
                      <a:pt x="3" y="268"/>
                    </a:lnTo>
                    <a:lnTo>
                      <a:pt x="0" y="259"/>
                    </a:lnTo>
                    <a:lnTo>
                      <a:pt x="0" y="253"/>
                    </a:lnTo>
                    <a:lnTo>
                      <a:pt x="3" y="241"/>
                    </a:lnTo>
                    <a:lnTo>
                      <a:pt x="20" y="232"/>
                    </a:lnTo>
                    <a:lnTo>
                      <a:pt x="35" y="227"/>
                    </a:lnTo>
                    <a:lnTo>
                      <a:pt x="52" y="218"/>
                    </a:lnTo>
                    <a:lnTo>
                      <a:pt x="73" y="206"/>
                    </a:lnTo>
                    <a:lnTo>
                      <a:pt x="99" y="194"/>
                    </a:lnTo>
                    <a:lnTo>
                      <a:pt x="113" y="185"/>
                    </a:lnTo>
                    <a:lnTo>
                      <a:pt x="128" y="176"/>
                    </a:lnTo>
                    <a:lnTo>
                      <a:pt x="137" y="171"/>
                    </a:lnTo>
                    <a:lnTo>
                      <a:pt x="143" y="168"/>
                    </a:lnTo>
                    <a:lnTo>
                      <a:pt x="183" y="138"/>
                    </a:lnTo>
                    <a:lnTo>
                      <a:pt x="201" y="123"/>
                    </a:lnTo>
                    <a:lnTo>
                      <a:pt x="209" y="121"/>
                    </a:lnTo>
                    <a:lnTo>
                      <a:pt x="221" y="126"/>
                    </a:lnTo>
                    <a:lnTo>
                      <a:pt x="224" y="138"/>
                    </a:lnTo>
                    <a:lnTo>
                      <a:pt x="224" y="141"/>
                    </a:lnTo>
                    <a:lnTo>
                      <a:pt x="221" y="150"/>
                    </a:lnTo>
                    <a:lnTo>
                      <a:pt x="215" y="162"/>
                    </a:lnTo>
                    <a:lnTo>
                      <a:pt x="207" y="174"/>
                    </a:lnTo>
                    <a:lnTo>
                      <a:pt x="201" y="185"/>
                    </a:lnTo>
                    <a:lnTo>
                      <a:pt x="201" y="200"/>
                    </a:lnTo>
                    <a:lnTo>
                      <a:pt x="201" y="209"/>
                    </a:lnTo>
                    <a:lnTo>
                      <a:pt x="204" y="224"/>
                    </a:lnTo>
                    <a:lnTo>
                      <a:pt x="207" y="241"/>
                    </a:lnTo>
                    <a:lnTo>
                      <a:pt x="212" y="262"/>
                    </a:lnTo>
                    <a:lnTo>
                      <a:pt x="221" y="288"/>
                    </a:lnTo>
                    <a:lnTo>
                      <a:pt x="230" y="318"/>
                    </a:lnTo>
                    <a:lnTo>
                      <a:pt x="244" y="353"/>
                    </a:lnTo>
                    <a:lnTo>
                      <a:pt x="262" y="391"/>
                    </a:lnTo>
                    <a:lnTo>
                      <a:pt x="276" y="424"/>
                    </a:lnTo>
                    <a:lnTo>
                      <a:pt x="294" y="459"/>
                    </a:lnTo>
                    <a:lnTo>
                      <a:pt x="317" y="497"/>
                    </a:lnTo>
                    <a:lnTo>
                      <a:pt x="343" y="539"/>
                    </a:lnTo>
                    <a:lnTo>
                      <a:pt x="352" y="527"/>
                    </a:lnTo>
                    <a:lnTo>
                      <a:pt x="361" y="506"/>
                    </a:lnTo>
                    <a:lnTo>
                      <a:pt x="372" y="480"/>
                    </a:lnTo>
                    <a:lnTo>
                      <a:pt x="387" y="444"/>
                    </a:lnTo>
                    <a:lnTo>
                      <a:pt x="425" y="330"/>
                    </a:lnTo>
                    <a:lnTo>
                      <a:pt x="451" y="212"/>
                    </a:lnTo>
                    <a:lnTo>
                      <a:pt x="454" y="168"/>
                    </a:lnTo>
                    <a:lnTo>
                      <a:pt x="454" y="144"/>
                    </a:lnTo>
                    <a:lnTo>
                      <a:pt x="448" y="123"/>
                    </a:lnTo>
                    <a:lnTo>
                      <a:pt x="439" y="112"/>
                    </a:lnTo>
                    <a:lnTo>
                      <a:pt x="428" y="103"/>
                    </a:lnTo>
                    <a:lnTo>
                      <a:pt x="407" y="100"/>
                    </a:lnTo>
                    <a:lnTo>
                      <a:pt x="393" y="103"/>
                    </a:lnTo>
                    <a:lnTo>
                      <a:pt x="384" y="97"/>
                    </a:lnTo>
                    <a:lnTo>
                      <a:pt x="378" y="88"/>
                    </a:lnTo>
                    <a:lnTo>
                      <a:pt x="375" y="76"/>
                    </a:lnTo>
                    <a:lnTo>
                      <a:pt x="375" y="62"/>
                    </a:lnTo>
                    <a:lnTo>
                      <a:pt x="375" y="53"/>
                    </a:lnTo>
                    <a:lnTo>
                      <a:pt x="381" y="29"/>
                    </a:lnTo>
                    <a:lnTo>
                      <a:pt x="393" y="15"/>
                    </a:lnTo>
                    <a:lnTo>
                      <a:pt x="410" y="3"/>
                    </a:lnTo>
                    <a:lnTo>
                      <a:pt x="430" y="0"/>
                    </a:lnTo>
                    <a:lnTo>
                      <a:pt x="448" y="0"/>
                    </a:lnTo>
                    <a:lnTo>
                      <a:pt x="465" y="6"/>
                    </a:lnTo>
                    <a:lnTo>
                      <a:pt x="477" y="17"/>
                    </a:lnTo>
                    <a:lnTo>
                      <a:pt x="492" y="29"/>
                    </a:lnTo>
                    <a:lnTo>
                      <a:pt x="506" y="62"/>
                    </a:lnTo>
                    <a:lnTo>
                      <a:pt x="515" y="1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990099"/>
                  </a:gs>
                </a:gsLst>
                <a:lin ang="5400000" scaled="1"/>
              </a:gradFill>
              <a:ln w="381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39" name="Freeform 40"/>
              <p:cNvSpPr>
                <a:spLocks/>
              </p:cNvSpPr>
              <p:nvPr/>
            </p:nvSpPr>
            <p:spPr bwMode="auto">
              <a:xfrm>
                <a:off x="2307" y="2245"/>
                <a:ext cx="145" cy="650"/>
              </a:xfrm>
              <a:custGeom>
                <a:avLst/>
                <a:gdLst>
                  <a:gd name="T0" fmla="*/ 145 w 145"/>
                  <a:gd name="T1" fmla="*/ 565 h 650"/>
                  <a:gd name="T2" fmla="*/ 142 w 145"/>
                  <a:gd name="T3" fmla="*/ 580 h 650"/>
                  <a:gd name="T4" fmla="*/ 137 w 145"/>
                  <a:gd name="T5" fmla="*/ 597 h 650"/>
                  <a:gd name="T6" fmla="*/ 128 w 145"/>
                  <a:gd name="T7" fmla="*/ 612 h 650"/>
                  <a:gd name="T8" fmla="*/ 116 w 145"/>
                  <a:gd name="T9" fmla="*/ 624 h 650"/>
                  <a:gd name="T10" fmla="*/ 102 w 145"/>
                  <a:gd name="T11" fmla="*/ 635 h 650"/>
                  <a:gd name="T12" fmla="*/ 87 w 145"/>
                  <a:gd name="T13" fmla="*/ 644 h 650"/>
                  <a:gd name="T14" fmla="*/ 73 w 145"/>
                  <a:gd name="T15" fmla="*/ 647 h 650"/>
                  <a:gd name="T16" fmla="*/ 58 w 145"/>
                  <a:gd name="T17" fmla="*/ 650 h 650"/>
                  <a:gd name="T18" fmla="*/ 32 w 145"/>
                  <a:gd name="T19" fmla="*/ 647 h 650"/>
                  <a:gd name="T20" fmla="*/ 14 w 145"/>
                  <a:gd name="T21" fmla="*/ 638 h 650"/>
                  <a:gd name="T22" fmla="*/ 3 w 145"/>
                  <a:gd name="T23" fmla="*/ 627 h 650"/>
                  <a:gd name="T24" fmla="*/ 0 w 145"/>
                  <a:gd name="T25" fmla="*/ 606 h 650"/>
                  <a:gd name="T26" fmla="*/ 0 w 145"/>
                  <a:gd name="T27" fmla="*/ 597 h 650"/>
                  <a:gd name="T28" fmla="*/ 17 w 145"/>
                  <a:gd name="T29" fmla="*/ 588 h 650"/>
                  <a:gd name="T30" fmla="*/ 32 w 145"/>
                  <a:gd name="T31" fmla="*/ 574 h 650"/>
                  <a:gd name="T32" fmla="*/ 32 w 145"/>
                  <a:gd name="T33" fmla="*/ 568 h 650"/>
                  <a:gd name="T34" fmla="*/ 35 w 145"/>
                  <a:gd name="T35" fmla="*/ 559 h 650"/>
                  <a:gd name="T36" fmla="*/ 38 w 145"/>
                  <a:gd name="T37" fmla="*/ 544 h 650"/>
                  <a:gd name="T38" fmla="*/ 38 w 145"/>
                  <a:gd name="T39" fmla="*/ 527 h 650"/>
                  <a:gd name="T40" fmla="*/ 38 w 145"/>
                  <a:gd name="T41" fmla="*/ 129 h 650"/>
                  <a:gd name="T42" fmla="*/ 35 w 145"/>
                  <a:gd name="T43" fmla="*/ 103 h 650"/>
                  <a:gd name="T44" fmla="*/ 26 w 145"/>
                  <a:gd name="T45" fmla="*/ 85 h 650"/>
                  <a:gd name="T46" fmla="*/ 14 w 145"/>
                  <a:gd name="T47" fmla="*/ 76 h 650"/>
                  <a:gd name="T48" fmla="*/ 0 w 145"/>
                  <a:gd name="T49" fmla="*/ 70 h 650"/>
                  <a:gd name="T50" fmla="*/ 11 w 145"/>
                  <a:gd name="T51" fmla="*/ 41 h 650"/>
                  <a:gd name="T52" fmla="*/ 29 w 145"/>
                  <a:gd name="T53" fmla="*/ 17 h 650"/>
                  <a:gd name="T54" fmla="*/ 52 w 145"/>
                  <a:gd name="T55" fmla="*/ 5 h 650"/>
                  <a:gd name="T56" fmla="*/ 84 w 145"/>
                  <a:gd name="T57" fmla="*/ 0 h 650"/>
                  <a:gd name="T58" fmla="*/ 110 w 145"/>
                  <a:gd name="T59" fmla="*/ 2 h 650"/>
                  <a:gd name="T60" fmla="*/ 128 w 145"/>
                  <a:gd name="T61" fmla="*/ 11 h 650"/>
                  <a:gd name="T62" fmla="*/ 142 w 145"/>
                  <a:gd name="T63" fmla="*/ 29 h 650"/>
                  <a:gd name="T64" fmla="*/ 131 w 145"/>
                  <a:gd name="T65" fmla="*/ 38 h 650"/>
                  <a:gd name="T66" fmla="*/ 119 w 145"/>
                  <a:gd name="T67" fmla="*/ 53 h 650"/>
                  <a:gd name="T68" fmla="*/ 116 w 145"/>
                  <a:gd name="T69" fmla="*/ 61 h 650"/>
                  <a:gd name="T70" fmla="*/ 113 w 145"/>
                  <a:gd name="T71" fmla="*/ 70 h 650"/>
                  <a:gd name="T72" fmla="*/ 113 w 145"/>
                  <a:gd name="T73" fmla="*/ 85 h 650"/>
                  <a:gd name="T74" fmla="*/ 113 w 145"/>
                  <a:gd name="T75" fmla="*/ 103 h 650"/>
                  <a:gd name="T76" fmla="*/ 113 w 145"/>
                  <a:gd name="T77" fmla="*/ 500 h 650"/>
                  <a:gd name="T78" fmla="*/ 113 w 145"/>
                  <a:gd name="T79" fmla="*/ 518 h 650"/>
                  <a:gd name="T80" fmla="*/ 116 w 145"/>
                  <a:gd name="T81" fmla="*/ 529 h 650"/>
                  <a:gd name="T82" fmla="*/ 119 w 145"/>
                  <a:gd name="T83" fmla="*/ 541 h 650"/>
                  <a:gd name="T84" fmla="*/ 122 w 145"/>
                  <a:gd name="T85" fmla="*/ 547 h 650"/>
                  <a:gd name="T86" fmla="*/ 131 w 145"/>
                  <a:gd name="T87" fmla="*/ 556 h 650"/>
                  <a:gd name="T88" fmla="*/ 145 w 145"/>
                  <a:gd name="T89" fmla="*/ 565 h 65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45" h="650">
                    <a:moveTo>
                      <a:pt x="145" y="565"/>
                    </a:moveTo>
                    <a:lnTo>
                      <a:pt x="142" y="580"/>
                    </a:lnTo>
                    <a:lnTo>
                      <a:pt x="137" y="597"/>
                    </a:lnTo>
                    <a:lnTo>
                      <a:pt x="128" y="612"/>
                    </a:lnTo>
                    <a:lnTo>
                      <a:pt x="116" y="624"/>
                    </a:lnTo>
                    <a:lnTo>
                      <a:pt x="102" y="635"/>
                    </a:lnTo>
                    <a:lnTo>
                      <a:pt x="87" y="644"/>
                    </a:lnTo>
                    <a:lnTo>
                      <a:pt x="73" y="647"/>
                    </a:lnTo>
                    <a:lnTo>
                      <a:pt x="58" y="650"/>
                    </a:lnTo>
                    <a:lnTo>
                      <a:pt x="32" y="647"/>
                    </a:lnTo>
                    <a:lnTo>
                      <a:pt x="14" y="638"/>
                    </a:lnTo>
                    <a:lnTo>
                      <a:pt x="3" y="627"/>
                    </a:lnTo>
                    <a:lnTo>
                      <a:pt x="0" y="606"/>
                    </a:lnTo>
                    <a:lnTo>
                      <a:pt x="0" y="597"/>
                    </a:lnTo>
                    <a:lnTo>
                      <a:pt x="17" y="588"/>
                    </a:lnTo>
                    <a:lnTo>
                      <a:pt x="32" y="574"/>
                    </a:lnTo>
                    <a:lnTo>
                      <a:pt x="32" y="568"/>
                    </a:lnTo>
                    <a:lnTo>
                      <a:pt x="35" y="559"/>
                    </a:lnTo>
                    <a:lnTo>
                      <a:pt x="38" y="544"/>
                    </a:lnTo>
                    <a:lnTo>
                      <a:pt x="38" y="527"/>
                    </a:lnTo>
                    <a:lnTo>
                      <a:pt x="38" y="129"/>
                    </a:lnTo>
                    <a:lnTo>
                      <a:pt x="35" y="103"/>
                    </a:lnTo>
                    <a:lnTo>
                      <a:pt x="26" y="85"/>
                    </a:lnTo>
                    <a:lnTo>
                      <a:pt x="14" y="76"/>
                    </a:lnTo>
                    <a:lnTo>
                      <a:pt x="0" y="70"/>
                    </a:lnTo>
                    <a:lnTo>
                      <a:pt x="11" y="41"/>
                    </a:lnTo>
                    <a:lnTo>
                      <a:pt x="29" y="17"/>
                    </a:lnTo>
                    <a:lnTo>
                      <a:pt x="52" y="5"/>
                    </a:lnTo>
                    <a:lnTo>
                      <a:pt x="84" y="0"/>
                    </a:lnTo>
                    <a:lnTo>
                      <a:pt x="110" y="2"/>
                    </a:lnTo>
                    <a:lnTo>
                      <a:pt x="128" y="11"/>
                    </a:lnTo>
                    <a:lnTo>
                      <a:pt x="142" y="29"/>
                    </a:lnTo>
                    <a:lnTo>
                      <a:pt x="131" y="38"/>
                    </a:lnTo>
                    <a:lnTo>
                      <a:pt x="119" y="53"/>
                    </a:lnTo>
                    <a:lnTo>
                      <a:pt x="116" y="61"/>
                    </a:lnTo>
                    <a:lnTo>
                      <a:pt x="113" y="70"/>
                    </a:lnTo>
                    <a:lnTo>
                      <a:pt x="113" y="85"/>
                    </a:lnTo>
                    <a:lnTo>
                      <a:pt x="113" y="103"/>
                    </a:lnTo>
                    <a:lnTo>
                      <a:pt x="113" y="500"/>
                    </a:lnTo>
                    <a:lnTo>
                      <a:pt x="113" y="518"/>
                    </a:lnTo>
                    <a:lnTo>
                      <a:pt x="116" y="529"/>
                    </a:lnTo>
                    <a:lnTo>
                      <a:pt x="119" y="541"/>
                    </a:lnTo>
                    <a:lnTo>
                      <a:pt x="122" y="547"/>
                    </a:lnTo>
                    <a:lnTo>
                      <a:pt x="131" y="556"/>
                    </a:lnTo>
                    <a:lnTo>
                      <a:pt x="145" y="5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990099"/>
                  </a:gs>
                </a:gsLst>
                <a:lin ang="5400000" scaled="1"/>
              </a:gradFill>
              <a:ln w="381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0" name="Freeform 41"/>
              <p:cNvSpPr>
                <a:spLocks noEditPoints="1"/>
              </p:cNvSpPr>
              <p:nvPr/>
            </p:nvSpPr>
            <p:spPr bwMode="auto">
              <a:xfrm>
                <a:off x="2487" y="2245"/>
                <a:ext cx="439" cy="706"/>
              </a:xfrm>
              <a:custGeom>
                <a:avLst/>
                <a:gdLst>
                  <a:gd name="T0" fmla="*/ 425 w 439"/>
                  <a:gd name="T1" fmla="*/ 500 h 706"/>
                  <a:gd name="T2" fmla="*/ 375 w 439"/>
                  <a:gd name="T3" fmla="*/ 391 h 706"/>
                  <a:gd name="T4" fmla="*/ 317 w 439"/>
                  <a:gd name="T5" fmla="*/ 326 h 706"/>
                  <a:gd name="T6" fmla="*/ 340 w 439"/>
                  <a:gd name="T7" fmla="*/ 303 h 706"/>
                  <a:gd name="T8" fmla="*/ 375 w 439"/>
                  <a:gd name="T9" fmla="*/ 273 h 706"/>
                  <a:gd name="T10" fmla="*/ 407 w 439"/>
                  <a:gd name="T11" fmla="*/ 235 h 706"/>
                  <a:gd name="T12" fmla="*/ 428 w 439"/>
                  <a:gd name="T13" fmla="*/ 182 h 706"/>
                  <a:gd name="T14" fmla="*/ 425 w 439"/>
                  <a:gd name="T15" fmla="*/ 114 h 706"/>
                  <a:gd name="T16" fmla="*/ 387 w 439"/>
                  <a:gd name="T17" fmla="*/ 55 h 706"/>
                  <a:gd name="T18" fmla="*/ 320 w 439"/>
                  <a:gd name="T19" fmla="*/ 20 h 706"/>
                  <a:gd name="T20" fmla="*/ 244 w 439"/>
                  <a:gd name="T21" fmla="*/ 2 h 706"/>
                  <a:gd name="T22" fmla="*/ 160 w 439"/>
                  <a:gd name="T23" fmla="*/ 5 h 706"/>
                  <a:gd name="T24" fmla="*/ 87 w 439"/>
                  <a:gd name="T25" fmla="*/ 29 h 706"/>
                  <a:gd name="T26" fmla="*/ 32 w 439"/>
                  <a:gd name="T27" fmla="*/ 73 h 706"/>
                  <a:gd name="T28" fmla="*/ 6 w 439"/>
                  <a:gd name="T29" fmla="*/ 114 h 706"/>
                  <a:gd name="T30" fmla="*/ 32 w 439"/>
                  <a:gd name="T31" fmla="*/ 144 h 706"/>
                  <a:gd name="T32" fmla="*/ 73 w 439"/>
                  <a:gd name="T33" fmla="*/ 170 h 706"/>
                  <a:gd name="T34" fmla="*/ 90 w 439"/>
                  <a:gd name="T35" fmla="*/ 214 h 706"/>
                  <a:gd name="T36" fmla="*/ 90 w 439"/>
                  <a:gd name="T37" fmla="*/ 550 h 706"/>
                  <a:gd name="T38" fmla="*/ 84 w 439"/>
                  <a:gd name="T39" fmla="*/ 588 h 706"/>
                  <a:gd name="T40" fmla="*/ 84 w 439"/>
                  <a:gd name="T41" fmla="*/ 621 h 706"/>
                  <a:gd name="T42" fmla="*/ 105 w 439"/>
                  <a:gd name="T43" fmla="*/ 647 h 706"/>
                  <a:gd name="T44" fmla="*/ 143 w 439"/>
                  <a:gd name="T45" fmla="*/ 647 h 706"/>
                  <a:gd name="T46" fmla="*/ 166 w 439"/>
                  <a:gd name="T47" fmla="*/ 615 h 706"/>
                  <a:gd name="T48" fmla="*/ 169 w 439"/>
                  <a:gd name="T49" fmla="*/ 577 h 706"/>
                  <a:gd name="T50" fmla="*/ 166 w 439"/>
                  <a:gd name="T51" fmla="*/ 400 h 706"/>
                  <a:gd name="T52" fmla="*/ 233 w 439"/>
                  <a:gd name="T53" fmla="*/ 438 h 706"/>
                  <a:gd name="T54" fmla="*/ 294 w 439"/>
                  <a:gd name="T55" fmla="*/ 491 h 706"/>
                  <a:gd name="T56" fmla="*/ 375 w 439"/>
                  <a:gd name="T57" fmla="*/ 591 h 706"/>
                  <a:gd name="T58" fmla="*/ 428 w 439"/>
                  <a:gd name="T59" fmla="*/ 706 h 706"/>
                  <a:gd name="T60" fmla="*/ 439 w 439"/>
                  <a:gd name="T61" fmla="*/ 627 h 706"/>
                  <a:gd name="T62" fmla="*/ 285 w 439"/>
                  <a:gd name="T63" fmla="*/ 247 h 706"/>
                  <a:gd name="T64" fmla="*/ 256 w 439"/>
                  <a:gd name="T65" fmla="*/ 291 h 706"/>
                  <a:gd name="T66" fmla="*/ 166 w 439"/>
                  <a:gd name="T67" fmla="*/ 362 h 706"/>
                  <a:gd name="T68" fmla="*/ 169 w 439"/>
                  <a:gd name="T69" fmla="*/ 203 h 706"/>
                  <a:gd name="T70" fmla="*/ 198 w 439"/>
                  <a:gd name="T71" fmla="*/ 167 h 706"/>
                  <a:gd name="T72" fmla="*/ 250 w 439"/>
                  <a:gd name="T73" fmla="*/ 167 h 706"/>
                  <a:gd name="T74" fmla="*/ 285 w 439"/>
                  <a:gd name="T75" fmla="*/ 197 h 706"/>
                  <a:gd name="T76" fmla="*/ 285 w 439"/>
                  <a:gd name="T77" fmla="*/ 247 h 70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39" h="706">
                    <a:moveTo>
                      <a:pt x="436" y="562"/>
                    </a:moveTo>
                    <a:lnTo>
                      <a:pt x="425" y="500"/>
                    </a:lnTo>
                    <a:lnTo>
                      <a:pt x="404" y="444"/>
                    </a:lnTo>
                    <a:lnTo>
                      <a:pt x="375" y="391"/>
                    </a:lnTo>
                    <a:lnTo>
                      <a:pt x="346" y="359"/>
                    </a:lnTo>
                    <a:lnTo>
                      <a:pt x="317" y="326"/>
                    </a:lnTo>
                    <a:lnTo>
                      <a:pt x="317" y="317"/>
                    </a:lnTo>
                    <a:lnTo>
                      <a:pt x="340" y="303"/>
                    </a:lnTo>
                    <a:lnTo>
                      <a:pt x="361" y="288"/>
                    </a:lnTo>
                    <a:lnTo>
                      <a:pt x="375" y="273"/>
                    </a:lnTo>
                    <a:lnTo>
                      <a:pt x="390" y="262"/>
                    </a:lnTo>
                    <a:lnTo>
                      <a:pt x="407" y="235"/>
                    </a:lnTo>
                    <a:lnTo>
                      <a:pt x="419" y="209"/>
                    </a:lnTo>
                    <a:lnTo>
                      <a:pt x="428" y="182"/>
                    </a:lnTo>
                    <a:lnTo>
                      <a:pt x="431" y="153"/>
                    </a:lnTo>
                    <a:lnTo>
                      <a:pt x="425" y="114"/>
                    </a:lnTo>
                    <a:lnTo>
                      <a:pt x="413" y="82"/>
                    </a:lnTo>
                    <a:lnTo>
                      <a:pt x="387" y="55"/>
                    </a:lnTo>
                    <a:lnTo>
                      <a:pt x="352" y="32"/>
                    </a:lnTo>
                    <a:lnTo>
                      <a:pt x="320" y="20"/>
                    </a:lnTo>
                    <a:lnTo>
                      <a:pt x="282" y="8"/>
                    </a:lnTo>
                    <a:lnTo>
                      <a:pt x="244" y="2"/>
                    </a:lnTo>
                    <a:lnTo>
                      <a:pt x="204" y="0"/>
                    </a:lnTo>
                    <a:lnTo>
                      <a:pt x="160" y="5"/>
                    </a:lnTo>
                    <a:lnTo>
                      <a:pt x="122" y="14"/>
                    </a:lnTo>
                    <a:lnTo>
                      <a:pt x="87" y="29"/>
                    </a:lnTo>
                    <a:lnTo>
                      <a:pt x="55" y="53"/>
                    </a:lnTo>
                    <a:lnTo>
                      <a:pt x="32" y="73"/>
                    </a:lnTo>
                    <a:lnTo>
                      <a:pt x="18" y="94"/>
                    </a:lnTo>
                    <a:lnTo>
                      <a:pt x="6" y="114"/>
                    </a:lnTo>
                    <a:lnTo>
                      <a:pt x="0" y="138"/>
                    </a:lnTo>
                    <a:lnTo>
                      <a:pt x="32" y="144"/>
                    </a:lnTo>
                    <a:lnTo>
                      <a:pt x="58" y="156"/>
                    </a:lnTo>
                    <a:lnTo>
                      <a:pt x="73" y="170"/>
                    </a:lnTo>
                    <a:lnTo>
                      <a:pt x="82" y="188"/>
                    </a:lnTo>
                    <a:lnTo>
                      <a:pt x="90" y="214"/>
                    </a:lnTo>
                    <a:lnTo>
                      <a:pt x="90" y="244"/>
                    </a:lnTo>
                    <a:lnTo>
                      <a:pt x="90" y="550"/>
                    </a:lnTo>
                    <a:lnTo>
                      <a:pt x="87" y="577"/>
                    </a:lnTo>
                    <a:lnTo>
                      <a:pt x="84" y="588"/>
                    </a:lnTo>
                    <a:lnTo>
                      <a:pt x="82" y="594"/>
                    </a:lnTo>
                    <a:lnTo>
                      <a:pt x="84" y="621"/>
                    </a:lnTo>
                    <a:lnTo>
                      <a:pt x="93" y="635"/>
                    </a:lnTo>
                    <a:lnTo>
                      <a:pt x="105" y="647"/>
                    </a:lnTo>
                    <a:lnTo>
                      <a:pt x="125" y="650"/>
                    </a:lnTo>
                    <a:lnTo>
                      <a:pt x="143" y="647"/>
                    </a:lnTo>
                    <a:lnTo>
                      <a:pt x="160" y="633"/>
                    </a:lnTo>
                    <a:lnTo>
                      <a:pt x="166" y="615"/>
                    </a:lnTo>
                    <a:lnTo>
                      <a:pt x="169" y="594"/>
                    </a:lnTo>
                    <a:lnTo>
                      <a:pt x="169" y="577"/>
                    </a:lnTo>
                    <a:lnTo>
                      <a:pt x="166" y="559"/>
                    </a:lnTo>
                    <a:lnTo>
                      <a:pt x="166" y="400"/>
                    </a:lnTo>
                    <a:lnTo>
                      <a:pt x="201" y="418"/>
                    </a:lnTo>
                    <a:lnTo>
                      <a:pt x="233" y="438"/>
                    </a:lnTo>
                    <a:lnTo>
                      <a:pt x="265" y="465"/>
                    </a:lnTo>
                    <a:lnTo>
                      <a:pt x="294" y="491"/>
                    </a:lnTo>
                    <a:lnTo>
                      <a:pt x="337" y="541"/>
                    </a:lnTo>
                    <a:lnTo>
                      <a:pt x="375" y="591"/>
                    </a:lnTo>
                    <a:lnTo>
                      <a:pt x="404" y="647"/>
                    </a:lnTo>
                    <a:lnTo>
                      <a:pt x="428" y="706"/>
                    </a:lnTo>
                    <a:lnTo>
                      <a:pt x="436" y="706"/>
                    </a:lnTo>
                    <a:lnTo>
                      <a:pt x="439" y="627"/>
                    </a:lnTo>
                    <a:lnTo>
                      <a:pt x="436" y="562"/>
                    </a:lnTo>
                    <a:close/>
                    <a:moveTo>
                      <a:pt x="285" y="247"/>
                    </a:moveTo>
                    <a:lnTo>
                      <a:pt x="274" y="267"/>
                    </a:lnTo>
                    <a:lnTo>
                      <a:pt x="256" y="291"/>
                    </a:lnTo>
                    <a:lnTo>
                      <a:pt x="230" y="312"/>
                    </a:lnTo>
                    <a:lnTo>
                      <a:pt x="166" y="362"/>
                    </a:lnTo>
                    <a:lnTo>
                      <a:pt x="166" y="232"/>
                    </a:lnTo>
                    <a:lnTo>
                      <a:pt x="169" y="203"/>
                    </a:lnTo>
                    <a:lnTo>
                      <a:pt x="180" y="179"/>
                    </a:lnTo>
                    <a:lnTo>
                      <a:pt x="198" y="167"/>
                    </a:lnTo>
                    <a:lnTo>
                      <a:pt x="221" y="164"/>
                    </a:lnTo>
                    <a:lnTo>
                      <a:pt x="250" y="167"/>
                    </a:lnTo>
                    <a:lnTo>
                      <a:pt x="274" y="179"/>
                    </a:lnTo>
                    <a:lnTo>
                      <a:pt x="285" y="197"/>
                    </a:lnTo>
                    <a:lnTo>
                      <a:pt x="291" y="223"/>
                    </a:lnTo>
                    <a:lnTo>
                      <a:pt x="285" y="24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990099"/>
                  </a:gs>
                </a:gsLst>
                <a:lin ang="5400000" scaled="1"/>
              </a:gradFill>
              <a:ln w="381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1" name="Freeform 42"/>
              <p:cNvSpPr>
                <a:spLocks/>
              </p:cNvSpPr>
              <p:nvPr/>
            </p:nvSpPr>
            <p:spPr bwMode="auto">
              <a:xfrm>
                <a:off x="2961" y="2245"/>
                <a:ext cx="544" cy="650"/>
              </a:xfrm>
              <a:custGeom>
                <a:avLst/>
                <a:gdLst>
                  <a:gd name="T0" fmla="*/ 529 w 544"/>
                  <a:gd name="T1" fmla="*/ 512 h 650"/>
                  <a:gd name="T2" fmla="*/ 500 w 544"/>
                  <a:gd name="T3" fmla="*/ 529 h 650"/>
                  <a:gd name="T4" fmla="*/ 465 w 544"/>
                  <a:gd name="T5" fmla="*/ 529 h 650"/>
                  <a:gd name="T6" fmla="*/ 422 w 544"/>
                  <a:gd name="T7" fmla="*/ 588 h 650"/>
                  <a:gd name="T8" fmla="*/ 355 w 544"/>
                  <a:gd name="T9" fmla="*/ 635 h 650"/>
                  <a:gd name="T10" fmla="*/ 274 w 544"/>
                  <a:gd name="T11" fmla="*/ 650 h 650"/>
                  <a:gd name="T12" fmla="*/ 204 w 544"/>
                  <a:gd name="T13" fmla="*/ 635 h 650"/>
                  <a:gd name="T14" fmla="*/ 134 w 544"/>
                  <a:gd name="T15" fmla="*/ 600 h 650"/>
                  <a:gd name="T16" fmla="*/ 82 w 544"/>
                  <a:gd name="T17" fmla="*/ 553 h 650"/>
                  <a:gd name="T18" fmla="*/ 44 w 544"/>
                  <a:gd name="T19" fmla="*/ 497 h 650"/>
                  <a:gd name="T20" fmla="*/ 12 w 544"/>
                  <a:gd name="T21" fmla="*/ 412 h 650"/>
                  <a:gd name="T22" fmla="*/ 0 w 544"/>
                  <a:gd name="T23" fmla="*/ 320 h 650"/>
                  <a:gd name="T24" fmla="*/ 21 w 544"/>
                  <a:gd name="T25" fmla="*/ 206 h 650"/>
                  <a:gd name="T26" fmla="*/ 79 w 544"/>
                  <a:gd name="T27" fmla="*/ 103 h 650"/>
                  <a:gd name="T28" fmla="*/ 122 w 544"/>
                  <a:gd name="T29" fmla="*/ 58 h 650"/>
                  <a:gd name="T30" fmla="*/ 169 w 544"/>
                  <a:gd name="T31" fmla="*/ 26 h 650"/>
                  <a:gd name="T32" fmla="*/ 218 w 544"/>
                  <a:gd name="T33" fmla="*/ 5 h 650"/>
                  <a:gd name="T34" fmla="*/ 274 w 544"/>
                  <a:gd name="T35" fmla="*/ 0 h 650"/>
                  <a:gd name="T36" fmla="*/ 317 w 544"/>
                  <a:gd name="T37" fmla="*/ 5 h 650"/>
                  <a:gd name="T38" fmla="*/ 375 w 544"/>
                  <a:gd name="T39" fmla="*/ 20 h 650"/>
                  <a:gd name="T40" fmla="*/ 410 w 544"/>
                  <a:gd name="T41" fmla="*/ 41 h 650"/>
                  <a:gd name="T42" fmla="*/ 439 w 544"/>
                  <a:gd name="T43" fmla="*/ 53 h 650"/>
                  <a:gd name="T44" fmla="*/ 460 w 544"/>
                  <a:gd name="T45" fmla="*/ 44 h 650"/>
                  <a:gd name="T46" fmla="*/ 480 w 544"/>
                  <a:gd name="T47" fmla="*/ 32 h 650"/>
                  <a:gd name="T48" fmla="*/ 500 w 544"/>
                  <a:gd name="T49" fmla="*/ 41 h 650"/>
                  <a:gd name="T50" fmla="*/ 500 w 544"/>
                  <a:gd name="T51" fmla="*/ 61 h 650"/>
                  <a:gd name="T52" fmla="*/ 483 w 544"/>
                  <a:gd name="T53" fmla="*/ 82 h 650"/>
                  <a:gd name="T54" fmla="*/ 454 w 544"/>
                  <a:gd name="T55" fmla="*/ 117 h 650"/>
                  <a:gd name="T56" fmla="*/ 416 w 544"/>
                  <a:gd name="T57" fmla="*/ 167 h 650"/>
                  <a:gd name="T58" fmla="*/ 387 w 544"/>
                  <a:gd name="T59" fmla="*/ 212 h 650"/>
                  <a:gd name="T60" fmla="*/ 375 w 544"/>
                  <a:gd name="T61" fmla="*/ 223 h 650"/>
                  <a:gd name="T62" fmla="*/ 364 w 544"/>
                  <a:gd name="T63" fmla="*/ 223 h 650"/>
                  <a:gd name="T64" fmla="*/ 355 w 544"/>
                  <a:gd name="T65" fmla="*/ 209 h 650"/>
                  <a:gd name="T66" fmla="*/ 358 w 544"/>
                  <a:gd name="T67" fmla="*/ 182 h 650"/>
                  <a:gd name="T68" fmla="*/ 346 w 544"/>
                  <a:gd name="T69" fmla="*/ 135 h 650"/>
                  <a:gd name="T70" fmla="*/ 320 w 544"/>
                  <a:gd name="T71" fmla="*/ 100 h 650"/>
                  <a:gd name="T72" fmla="*/ 285 w 544"/>
                  <a:gd name="T73" fmla="*/ 79 h 650"/>
                  <a:gd name="T74" fmla="*/ 250 w 544"/>
                  <a:gd name="T75" fmla="*/ 73 h 650"/>
                  <a:gd name="T76" fmla="*/ 186 w 544"/>
                  <a:gd name="T77" fmla="*/ 85 h 650"/>
                  <a:gd name="T78" fmla="*/ 137 w 544"/>
                  <a:gd name="T79" fmla="*/ 129 h 650"/>
                  <a:gd name="T80" fmla="*/ 102 w 544"/>
                  <a:gd name="T81" fmla="*/ 197 h 650"/>
                  <a:gd name="T82" fmla="*/ 93 w 544"/>
                  <a:gd name="T83" fmla="*/ 276 h 650"/>
                  <a:gd name="T84" fmla="*/ 111 w 544"/>
                  <a:gd name="T85" fmla="*/ 359 h 650"/>
                  <a:gd name="T86" fmla="*/ 154 w 544"/>
                  <a:gd name="T87" fmla="*/ 418 h 650"/>
                  <a:gd name="T88" fmla="*/ 204 w 544"/>
                  <a:gd name="T89" fmla="*/ 447 h 650"/>
                  <a:gd name="T90" fmla="*/ 268 w 544"/>
                  <a:gd name="T91" fmla="*/ 456 h 650"/>
                  <a:gd name="T92" fmla="*/ 314 w 544"/>
                  <a:gd name="T93" fmla="*/ 441 h 650"/>
                  <a:gd name="T94" fmla="*/ 340 w 544"/>
                  <a:gd name="T95" fmla="*/ 421 h 650"/>
                  <a:gd name="T96" fmla="*/ 355 w 544"/>
                  <a:gd name="T97" fmla="*/ 388 h 650"/>
                  <a:gd name="T98" fmla="*/ 355 w 544"/>
                  <a:gd name="T99" fmla="*/ 356 h 650"/>
                  <a:gd name="T100" fmla="*/ 343 w 544"/>
                  <a:gd name="T101" fmla="*/ 344 h 650"/>
                  <a:gd name="T102" fmla="*/ 335 w 544"/>
                  <a:gd name="T103" fmla="*/ 320 h 650"/>
                  <a:gd name="T104" fmla="*/ 358 w 544"/>
                  <a:gd name="T105" fmla="*/ 303 h 650"/>
                  <a:gd name="T106" fmla="*/ 524 w 544"/>
                  <a:gd name="T107" fmla="*/ 303 h 650"/>
                  <a:gd name="T108" fmla="*/ 535 w 544"/>
                  <a:gd name="T109" fmla="*/ 309 h 650"/>
                  <a:gd name="T110" fmla="*/ 538 w 544"/>
                  <a:gd name="T111" fmla="*/ 335 h 650"/>
                  <a:gd name="T112" fmla="*/ 521 w 544"/>
                  <a:gd name="T113" fmla="*/ 359 h 650"/>
                  <a:gd name="T114" fmla="*/ 503 w 544"/>
                  <a:gd name="T115" fmla="*/ 397 h 650"/>
                  <a:gd name="T116" fmla="*/ 503 w 544"/>
                  <a:gd name="T117" fmla="*/ 447 h 650"/>
                  <a:gd name="T118" fmla="*/ 524 w 544"/>
                  <a:gd name="T119" fmla="*/ 479 h 65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44" h="650">
                    <a:moveTo>
                      <a:pt x="544" y="494"/>
                    </a:moveTo>
                    <a:lnTo>
                      <a:pt x="529" y="512"/>
                    </a:lnTo>
                    <a:lnTo>
                      <a:pt x="515" y="524"/>
                    </a:lnTo>
                    <a:lnTo>
                      <a:pt x="500" y="529"/>
                    </a:lnTo>
                    <a:lnTo>
                      <a:pt x="486" y="532"/>
                    </a:lnTo>
                    <a:lnTo>
                      <a:pt x="465" y="529"/>
                    </a:lnTo>
                    <a:lnTo>
                      <a:pt x="448" y="556"/>
                    </a:lnTo>
                    <a:lnTo>
                      <a:pt x="422" y="588"/>
                    </a:lnTo>
                    <a:lnTo>
                      <a:pt x="387" y="618"/>
                    </a:lnTo>
                    <a:lnTo>
                      <a:pt x="355" y="635"/>
                    </a:lnTo>
                    <a:lnTo>
                      <a:pt x="320" y="644"/>
                    </a:lnTo>
                    <a:lnTo>
                      <a:pt x="274" y="650"/>
                    </a:lnTo>
                    <a:lnTo>
                      <a:pt x="239" y="647"/>
                    </a:lnTo>
                    <a:lnTo>
                      <a:pt x="204" y="635"/>
                    </a:lnTo>
                    <a:lnTo>
                      <a:pt x="169" y="621"/>
                    </a:lnTo>
                    <a:lnTo>
                      <a:pt x="134" y="600"/>
                    </a:lnTo>
                    <a:lnTo>
                      <a:pt x="105" y="577"/>
                    </a:lnTo>
                    <a:lnTo>
                      <a:pt x="82" y="553"/>
                    </a:lnTo>
                    <a:lnTo>
                      <a:pt x="61" y="527"/>
                    </a:lnTo>
                    <a:lnTo>
                      <a:pt x="44" y="497"/>
                    </a:lnTo>
                    <a:lnTo>
                      <a:pt x="26" y="456"/>
                    </a:lnTo>
                    <a:lnTo>
                      <a:pt x="12" y="412"/>
                    </a:lnTo>
                    <a:lnTo>
                      <a:pt x="3" y="368"/>
                    </a:lnTo>
                    <a:lnTo>
                      <a:pt x="0" y="320"/>
                    </a:lnTo>
                    <a:lnTo>
                      <a:pt x="6" y="262"/>
                    </a:lnTo>
                    <a:lnTo>
                      <a:pt x="21" y="206"/>
                    </a:lnTo>
                    <a:lnTo>
                      <a:pt x="44" y="153"/>
                    </a:lnTo>
                    <a:lnTo>
                      <a:pt x="79" y="103"/>
                    </a:lnTo>
                    <a:lnTo>
                      <a:pt x="99" y="79"/>
                    </a:lnTo>
                    <a:lnTo>
                      <a:pt x="122" y="58"/>
                    </a:lnTo>
                    <a:lnTo>
                      <a:pt x="146" y="41"/>
                    </a:lnTo>
                    <a:lnTo>
                      <a:pt x="169" y="26"/>
                    </a:lnTo>
                    <a:lnTo>
                      <a:pt x="192" y="14"/>
                    </a:lnTo>
                    <a:lnTo>
                      <a:pt x="218" y="5"/>
                    </a:lnTo>
                    <a:lnTo>
                      <a:pt x="247" y="2"/>
                    </a:lnTo>
                    <a:lnTo>
                      <a:pt x="274" y="0"/>
                    </a:lnTo>
                    <a:lnTo>
                      <a:pt x="294" y="2"/>
                    </a:lnTo>
                    <a:lnTo>
                      <a:pt x="317" y="5"/>
                    </a:lnTo>
                    <a:lnTo>
                      <a:pt x="343" y="11"/>
                    </a:lnTo>
                    <a:lnTo>
                      <a:pt x="375" y="20"/>
                    </a:lnTo>
                    <a:lnTo>
                      <a:pt x="390" y="26"/>
                    </a:lnTo>
                    <a:lnTo>
                      <a:pt x="410" y="41"/>
                    </a:lnTo>
                    <a:lnTo>
                      <a:pt x="425" y="50"/>
                    </a:lnTo>
                    <a:lnTo>
                      <a:pt x="439" y="53"/>
                    </a:lnTo>
                    <a:lnTo>
                      <a:pt x="448" y="50"/>
                    </a:lnTo>
                    <a:lnTo>
                      <a:pt x="460" y="44"/>
                    </a:lnTo>
                    <a:lnTo>
                      <a:pt x="471" y="35"/>
                    </a:lnTo>
                    <a:lnTo>
                      <a:pt x="480" y="32"/>
                    </a:lnTo>
                    <a:lnTo>
                      <a:pt x="492" y="35"/>
                    </a:lnTo>
                    <a:lnTo>
                      <a:pt x="500" y="41"/>
                    </a:lnTo>
                    <a:lnTo>
                      <a:pt x="503" y="50"/>
                    </a:lnTo>
                    <a:lnTo>
                      <a:pt x="500" y="61"/>
                    </a:lnTo>
                    <a:lnTo>
                      <a:pt x="492" y="73"/>
                    </a:lnTo>
                    <a:lnTo>
                      <a:pt x="483" y="82"/>
                    </a:lnTo>
                    <a:lnTo>
                      <a:pt x="468" y="97"/>
                    </a:lnTo>
                    <a:lnTo>
                      <a:pt x="454" y="117"/>
                    </a:lnTo>
                    <a:lnTo>
                      <a:pt x="433" y="138"/>
                    </a:lnTo>
                    <a:lnTo>
                      <a:pt x="416" y="167"/>
                    </a:lnTo>
                    <a:lnTo>
                      <a:pt x="396" y="200"/>
                    </a:lnTo>
                    <a:lnTo>
                      <a:pt x="387" y="212"/>
                    </a:lnTo>
                    <a:lnTo>
                      <a:pt x="381" y="220"/>
                    </a:lnTo>
                    <a:lnTo>
                      <a:pt x="375" y="223"/>
                    </a:lnTo>
                    <a:lnTo>
                      <a:pt x="369" y="226"/>
                    </a:lnTo>
                    <a:lnTo>
                      <a:pt x="364" y="223"/>
                    </a:lnTo>
                    <a:lnTo>
                      <a:pt x="358" y="217"/>
                    </a:lnTo>
                    <a:lnTo>
                      <a:pt x="355" y="209"/>
                    </a:lnTo>
                    <a:lnTo>
                      <a:pt x="355" y="194"/>
                    </a:lnTo>
                    <a:lnTo>
                      <a:pt x="358" y="182"/>
                    </a:lnTo>
                    <a:lnTo>
                      <a:pt x="355" y="159"/>
                    </a:lnTo>
                    <a:lnTo>
                      <a:pt x="346" y="135"/>
                    </a:lnTo>
                    <a:lnTo>
                      <a:pt x="335" y="117"/>
                    </a:lnTo>
                    <a:lnTo>
                      <a:pt x="320" y="100"/>
                    </a:lnTo>
                    <a:lnTo>
                      <a:pt x="303" y="88"/>
                    </a:lnTo>
                    <a:lnTo>
                      <a:pt x="285" y="79"/>
                    </a:lnTo>
                    <a:lnTo>
                      <a:pt x="268" y="73"/>
                    </a:lnTo>
                    <a:lnTo>
                      <a:pt x="250" y="73"/>
                    </a:lnTo>
                    <a:lnTo>
                      <a:pt x="215" y="76"/>
                    </a:lnTo>
                    <a:lnTo>
                      <a:pt x="186" y="85"/>
                    </a:lnTo>
                    <a:lnTo>
                      <a:pt x="160" y="106"/>
                    </a:lnTo>
                    <a:lnTo>
                      <a:pt x="137" y="129"/>
                    </a:lnTo>
                    <a:lnTo>
                      <a:pt x="116" y="161"/>
                    </a:lnTo>
                    <a:lnTo>
                      <a:pt x="102" y="197"/>
                    </a:lnTo>
                    <a:lnTo>
                      <a:pt x="93" y="235"/>
                    </a:lnTo>
                    <a:lnTo>
                      <a:pt x="93" y="276"/>
                    </a:lnTo>
                    <a:lnTo>
                      <a:pt x="99" y="320"/>
                    </a:lnTo>
                    <a:lnTo>
                      <a:pt x="111" y="359"/>
                    </a:lnTo>
                    <a:lnTo>
                      <a:pt x="128" y="391"/>
                    </a:lnTo>
                    <a:lnTo>
                      <a:pt x="154" y="418"/>
                    </a:lnTo>
                    <a:lnTo>
                      <a:pt x="178" y="435"/>
                    </a:lnTo>
                    <a:lnTo>
                      <a:pt x="204" y="447"/>
                    </a:lnTo>
                    <a:lnTo>
                      <a:pt x="236" y="453"/>
                    </a:lnTo>
                    <a:lnTo>
                      <a:pt x="268" y="456"/>
                    </a:lnTo>
                    <a:lnTo>
                      <a:pt x="300" y="450"/>
                    </a:lnTo>
                    <a:lnTo>
                      <a:pt x="314" y="441"/>
                    </a:lnTo>
                    <a:lnTo>
                      <a:pt x="329" y="432"/>
                    </a:lnTo>
                    <a:lnTo>
                      <a:pt x="340" y="421"/>
                    </a:lnTo>
                    <a:lnTo>
                      <a:pt x="349" y="406"/>
                    </a:lnTo>
                    <a:lnTo>
                      <a:pt x="355" y="388"/>
                    </a:lnTo>
                    <a:lnTo>
                      <a:pt x="355" y="370"/>
                    </a:lnTo>
                    <a:lnTo>
                      <a:pt x="355" y="356"/>
                    </a:lnTo>
                    <a:lnTo>
                      <a:pt x="352" y="350"/>
                    </a:lnTo>
                    <a:lnTo>
                      <a:pt x="343" y="344"/>
                    </a:lnTo>
                    <a:lnTo>
                      <a:pt x="335" y="335"/>
                    </a:lnTo>
                    <a:lnTo>
                      <a:pt x="335" y="320"/>
                    </a:lnTo>
                    <a:lnTo>
                      <a:pt x="340" y="309"/>
                    </a:lnTo>
                    <a:lnTo>
                      <a:pt x="358" y="303"/>
                    </a:lnTo>
                    <a:lnTo>
                      <a:pt x="509" y="303"/>
                    </a:lnTo>
                    <a:lnTo>
                      <a:pt x="524" y="303"/>
                    </a:lnTo>
                    <a:lnTo>
                      <a:pt x="529" y="303"/>
                    </a:lnTo>
                    <a:lnTo>
                      <a:pt x="535" y="309"/>
                    </a:lnTo>
                    <a:lnTo>
                      <a:pt x="538" y="320"/>
                    </a:lnTo>
                    <a:lnTo>
                      <a:pt x="538" y="335"/>
                    </a:lnTo>
                    <a:lnTo>
                      <a:pt x="529" y="347"/>
                    </a:lnTo>
                    <a:lnTo>
                      <a:pt x="521" y="359"/>
                    </a:lnTo>
                    <a:lnTo>
                      <a:pt x="512" y="370"/>
                    </a:lnTo>
                    <a:lnTo>
                      <a:pt x="503" y="397"/>
                    </a:lnTo>
                    <a:lnTo>
                      <a:pt x="500" y="426"/>
                    </a:lnTo>
                    <a:lnTo>
                      <a:pt x="503" y="447"/>
                    </a:lnTo>
                    <a:lnTo>
                      <a:pt x="512" y="465"/>
                    </a:lnTo>
                    <a:lnTo>
                      <a:pt x="524" y="479"/>
                    </a:lnTo>
                    <a:lnTo>
                      <a:pt x="544" y="49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990099"/>
                  </a:gs>
                </a:gsLst>
                <a:lin ang="5400000" scaled="1"/>
              </a:gradFill>
              <a:ln w="381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2" name="Freeform 43"/>
              <p:cNvSpPr>
                <a:spLocks noEditPoints="1"/>
              </p:cNvSpPr>
              <p:nvPr/>
            </p:nvSpPr>
            <p:spPr bwMode="auto">
              <a:xfrm>
                <a:off x="3569" y="2245"/>
                <a:ext cx="500" cy="650"/>
              </a:xfrm>
              <a:custGeom>
                <a:avLst/>
                <a:gdLst>
                  <a:gd name="T0" fmla="*/ 483 w 500"/>
                  <a:gd name="T1" fmla="*/ 200 h 650"/>
                  <a:gd name="T2" fmla="*/ 427 w 500"/>
                  <a:gd name="T3" fmla="*/ 94 h 650"/>
                  <a:gd name="T4" fmla="*/ 346 w 500"/>
                  <a:gd name="T5" fmla="*/ 23 h 650"/>
                  <a:gd name="T6" fmla="*/ 250 w 500"/>
                  <a:gd name="T7" fmla="*/ 0 h 650"/>
                  <a:gd name="T8" fmla="*/ 154 w 500"/>
                  <a:gd name="T9" fmla="*/ 23 h 650"/>
                  <a:gd name="T10" fmla="*/ 73 w 500"/>
                  <a:gd name="T11" fmla="*/ 94 h 650"/>
                  <a:gd name="T12" fmla="*/ 17 w 500"/>
                  <a:gd name="T13" fmla="*/ 200 h 650"/>
                  <a:gd name="T14" fmla="*/ 0 w 500"/>
                  <a:gd name="T15" fmla="*/ 323 h 650"/>
                  <a:gd name="T16" fmla="*/ 17 w 500"/>
                  <a:gd name="T17" fmla="*/ 453 h 650"/>
                  <a:gd name="T18" fmla="*/ 64 w 500"/>
                  <a:gd name="T19" fmla="*/ 553 h 650"/>
                  <a:gd name="T20" fmla="*/ 102 w 500"/>
                  <a:gd name="T21" fmla="*/ 597 h 650"/>
                  <a:gd name="T22" fmla="*/ 145 w 500"/>
                  <a:gd name="T23" fmla="*/ 627 h 650"/>
                  <a:gd name="T24" fmla="*/ 195 w 500"/>
                  <a:gd name="T25" fmla="*/ 644 h 650"/>
                  <a:gd name="T26" fmla="*/ 302 w 500"/>
                  <a:gd name="T27" fmla="*/ 644 h 650"/>
                  <a:gd name="T28" fmla="*/ 352 w 500"/>
                  <a:gd name="T29" fmla="*/ 627 h 650"/>
                  <a:gd name="T30" fmla="*/ 393 w 500"/>
                  <a:gd name="T31" fmla="*/ 597 h 650"/>
                  <a:gd name="T32" fmla="*/ 430 w 500"/>
                  <a:gd name="T33" fmla="*/ 553 h 650"/>
                  <a:gd name="T34" fmla="*/ 483 w 500"/>
                  <a:gd name="T35" fmla="*/ 450 h 650"/>
                  <a:gd name="T36" fmla="*/ 500 w 500"/>
                  <a:gd name="T37" fmla="*/ 323 h 650"/>
                  <a:gd name="T38" fmla="*/ 404 w 500"/>
                  <a:gd name="T39" fmla="*/ 288 h 650"/>
                  <a:gd name="T40" fmla="*/ 381 w 500"/>
                  <a:gd name="T41" fmla="*/ 353 h 650"/>
                  <a:gd name="T42" fmla="*/ 337 w 500"/>
                  <a:gd name="T43" fmla="*/ 406 h 650"/>
                  <a:gd name="T44" fmla="*/ 282 w 500"/>
                  <a:gd name="T45" fmla="*/ 432 h 650"/>
                  <a:gd name="T46" fmla="*/ 218 w 500"/>
                  <a:gd name="T47" fmla="*/ 432 h 650"/>
                  <a:gd name="T48" fmla="*/ 163 w 500"/>
                  <a:gd name="T49" fmla="*/ 406 h 650"/>
                  <a:gd name="T50" fmla="*/ 119 w 500"/>
                  <a:gd name="T51" fmla="*/ 353 h 650"/>
                  <a:gd name="T52" fmla="*/ 99 w 500"/>
                  <a:gd name="T53" fmla="*/ 288 h 650"/>
                  <a:gd name="T54" fmla="*/ 99 w 500"/>
                  <a:gd name="T55" fmla="*/ 214 h 650"/>
                  <a:gd name="T56" fmla="*/ 119 w 500"/>
                  <a:gd name="T57" fmla="*/ 150 h 650"/>
                  <a:gd name="T58" fmla="*/ 163 w 500"/>
                  <a:gd name="T59" fmla="*/ 97 h 650"/>
                  <a:gd name="T60" fmla="*/ 218 w 500"/>
                  <a:gd name="T61" fmla="*/ 67 h 650"/>
                  <a:gd name="T62" fmla="*/ 282 w 500"/>
                  <a:gd name="T63" fmla="*/ 67 h 650"/>
                  <a:gd name="T64" fmla="*/ 337 w 500"/>
                  <a:gd name="T65" fmla="*/ 97 h 650"/>
                  <a:gd name="T66" fmla="*/ 381 w 500"/>
                  <a:gd name="T67" fmla="*/ 150 h 650"/>
                  <a:gd name="T68" fmla="*/ 404 w 500"/>
                  <a:gd name="T69" fmla="*/ 214 h 650"/>
                  <a:gd name="T70" fmla="*/ 404 w 500"/>
                  <a:gd name="T71" fmla="*/ 288 h 65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00" h="650">
                    <a:moveTo>
                      <a:pt x="494" y="262"/>
                    </a:moveTo>
                    <a:lnTo>
                      <a:pt x="483" y="200"/>
                    </a:lnTo>
                    <a:lnTo>
                      <a:pt x="459" y="147"/>
                    </a:lnTo>
                    <a:lnTo>
                      <a:pt x="427" y="94"/>
                    </a:lnTo>
                    <a:lnTo>
                      <a:pt x="387" y="53"/>
                    </a:lnTo>
                    <a:lnTo>
                      <a:pt x="346" y="23"/>
                    </a:lnTo>
                    <a:lnTo>
                      <a:pt x="299" y="5"/>
                    </a:lnTo>
                    <a:lnTo>
                      <a:pt x="250" y="0"/>
                    </a:lnTo>
                    <a:lnTo>
                      <a:pt x="201" y="5"/>
                    </a:lnTo>
                    <a:lnTo>
                      <a:pt x="154" y="23"/>
                    </a:lnTo>
                    <a:lnTo>
                      <a:pt x="113" y="53"/>
                    </a:lnTo>
                    <a:lnTo>
                      <a:pt x="73" y="94"/>
                    </a:lnTo>
                    <a:lnTo>
                      <a:pt x="41" y="147"/>
                    </a:lnTo>
                    <a:lnTo>
                      <a:pt x="17" y="200"/>
                    </a:lnTo>
                    <a:lnTo>
                      <a:pt x="6" y="262"/>
                    </a:lnTo>
                    <a:lnTo>
                      <a:pt x="0" y="323"/>
                    </a:lnTo>
                    <a:lnTo>
                      <a:pt x="6" y="391"/>
                    </a:lnTo>
                    <a:lnTo>
                      <a:pt x="17" y="453"/>
                    </a:lnTo>
                    <a:lnTo>
                      <a:pt x="38" y="506"/>
                    </a:lnTo>
                    <a:lnTo>
                      <a:pt x="64" y="553"/>
                    </a:lnTo>
                    <a:lnTo>
                      <a:pt x="81" y="577"/>
                    </a:lnTo>
                    <a:lnTo>
                      <a:pt x="102" y="597"/>
                    </a:lnTo>
                    <a:lnTo>
                      <a:pt x="122" y="612"/>
                    </a:lnTo>
                    <a:lnTo>
                      <a:pt x="145" y="627"/>
                    </a:lnTo>
                    <a:lnTo>
                      <a:pt x="169" y="635"/>
                    </a:lnTo>
                    <a:lnTo>
                      <a:pt x="195" y="644"/>
                    </a:lnTo>
                    <a:lnTo>
                      <a:pt x="250" y="650"/>
                    </a:lnTo>
                    <a:lnTo>
                      <a:pt x="302" y="644"/>
                    </a:lnTo>
                    <a:lnTo>
                      <a:pt x="329" y="635"/>
                    </a:lnTo>
                    <a:lnTo>
                      <a:pt x="352" y="627"/>
                    </a:lnTo>
                    <a:lnTo>
                      <a:pt x="372" y="612"/>
                    </a:lnTo>
                    <a:lnTo>
                      <a:pt x="393" y="597"/>
                    </a:lnTo>
                    <a:lnTo>
                      <a:pt x="413" y="577"/>
                    </a:lnTo>
                    <a:lnTo>
                      <a:pt x="430" y="553"/>
                    </a:lnTo>
                    <a:lnTo>
                      <a:pt x="462" y="506"/>
                    </a:lnTo>
                    <a:lnTo>
                      <a:pt x="483" y="450"/>
                    </a:lnTo>
                    <a:lnTo>
                      <a:pt x="494" y="391"/>
                    </a:lnTo>
                    <a:lnTo>
                      <a:pt x="500" y="323"/>
                    </a:lnTo>
                    <a:lnTo>
                      <a:pt x="494" y="262"/>
                    </a:lnTo>
                    <a:close/>
                    <a:moveTo>
                      <a:pt x="404" y="288"/>
                    </a:moveTo>
                    <a:lnTo>
                      <a:pt x="395" y="320"/>
                    </a:lnTo>
                    <a:lnTo>
                      <a:pt x="381" y="353"/>
                    </a:lnTo>
                    <a:lnTo>
                      <a:pt x="361" y="382"/>
                    </a:lnTo>
                    <a:lnTo>
                      <a:pt x="337" y="406"/>
                    </a:lnTo>
                    <a:lnTo>
                      <a:pt x="311" y="423"/>
                    </a:lnTo>
                    <a:lnTo>
                      <a:pt x="282" y="432"/>
                    </a:lnTo>
                    <a:lnTo>
                      <a:pt x="250" y="435"/>
                    </a:lnTo>
                    <a:lnTo>
                      <a:pt x="218" y="432"/>
                    </a:lnTo>
                    <a:lnTo>
                      <a:pt x="189" y="423"/>
                    </a:lnTo>
                    <a:lnTo>
                      <a:pt x="163" y="406"/>
                    </a:lnTo>
                    <a:lnTo>
                      <a:pt x="140" y="382"/>
                    </a:lnTo>
                    <a:lnTo>
                      <a:pt x="119" y="353"/>
                    </a:lnTo>
                    <a:lnTo>
                      <a:pt x="108" y="320"/>
                    </a:lnTo>
                    <a:lnTo>
                      <a:pt x="99" y="288"/>
                    </a:lnTo>
                    <a:lnTo>
                      <a:pt x="96" y="250"/>
                    </a:lnTo>
                    <a:lnTo>
                      <a:pt x="99" y="214"/>
                    </a:lnTo>
                    <a:lnTo>
                      <a:pt x="108" y="179"/>
                    </a:lnTo>
                    <a:lnTo>
                      <a:pt x="119" y="150"/>
                    </a:lnTo>
                    <a:lnTo>
                      <a:pt x="140" y="120"/>
                    </a:lnTo>
                    <a:lnTo>
                      <a:pt x="163" y="97"/>
                    </a:lnTo>
                    <a:lnTo>
                      <a:pt x="189" y="79"/>
                    </a:lnTo>
                    <a:lnTo>
                      <a:pt x="218" y="67"/>
                    </a:lnTo>
                    <a:lnTo>
                      <a:pt x="250" y="64"/>
                    </a:lnTo>
                    <a:lnTo>
                      <a:pt x="282" y="67"/>
                    </a:lnTo>
                    <a:lnTo>
                      <a:pt x="311" y="79"/>
                    </a:lnTo>
                    <a:lnTo>
                      <a:pt x="337" y="97"/>
                    </a:lnTo>
                    <a:lnTo>
                      <a:pt x="361" y="120"/>
                    </a:lnTo>
                    <a:lnTo>
                      <a:pt x="381" y="150"/>
                    </a:lnTo>
                    <a:lnTo>
                      <a:pt x="395" y="179"/>
                    </a:lnTo>
                    <a:lnTo>
                      <a:pt x="404" y="214"/>
                    </a:lnTo>
                    <a:lnTo>
                      <a:pt x="407" y="250"/>
                    </a:lnTo>
                    <a:lnTo>
                      <a:pt x="404" y="28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990099"/>
                  </a:gs>
                </a:gsLst>
                <a:lin ang="5400000" scaled="1"/>
              </a:gradFill>
              <a:ln w="381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0737" name="Text Box 45"/>
            <p:cNvSpPr txBox="1">
              <a:spLocks noChangeArrowheads="1"/>
            </p:cNvSpPr>
            <p:nvPr/>
          </p:nvSpPr>
          <p:spPr bwMode="auto">
            <a:xfrm>
              <a:off x="1020" y="3067"/>
              <a:ext cx="376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" altLang="ru-RU" sz="3200">
                  <a:latin typeface="Arial" panose="020B0604020202020204" pitchFamily="34" charset="0"/>
                </a:rPr>
                <a:t>24 AUGUST – 23 SEPTEMBER</a:t>
              </a:r>
            </a:p>
          </p:txBody>
        </p:sp>
      </p:grpSp>
      <p:pic>
        <p:nvPicPr>
          <p:cNvPr id="28718" name="Picture 4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908050"/>
            <a:ext cx="2433638" cy="259238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E6A168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7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r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CC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51"/>
          <p:cNvGrpSpPr>
            <a:grpSpLocks/>
          </p:cNvGrpSpPr>
          <p:nvPr/>
        </p:nvGrpSpPr>
        <p:grpSpPr bwMode="auto">
          <a:xfrm>
            <a:off x="539750" y="260350"/>
            <a:ext cx="8064500" cy="5832475"/>
            <a:chOff x="333" y="164"/>
            <a:chExt cx="5080" cy="3674"/>
          </a:xfrm>
        </p:grpSpPr>
        <p:sp>
          <p:nvSpPr>
            <p:cNvPr id="4126" name="AutoShape 44"/>
            <p:cNvSpPr>
              <a:spLocks noChangeArrowheads="1"/>
            </p:cNvSpPr>
            <p:nvPr/>
          </p:nvSpPr>
          <p:spPr bwMode="auto">
            <a:xfrm>
              <a:off x="333" y="391"/>
              <a:ext cx="5080" cy="3447"/>
            </a:xfrm>
            <a:prstGeom prst="roundRect">
              <a:avLst>
                <a:gd name="adj" fmla="val 5324"/>
              </a:avLst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000066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4127" name="Group 45"/>
            <p:cNvGrpSpPr>
              <a:grpSpLocks/>
            </p:cNvGrpSpPr>
            <p:nvPr/>
          </p:nvGrpSpPr>
          <p:grpSpPr bwMode="auto">
            <a:xfrm>
              <a:off x="923" y="164"/>
              <a:ext cx="583" cy="590"/>
              <a:chOff x="930" y="164"/>
              <a:chExt cx="583" cy="590"/>
            </a:xfrm>
          </p:grpSpPr>
          <p:sp>
            <p:nvSpPr>
              <p:cNvPr id="4133" name="Oval 46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119" name="AutoShape 47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  <p:grpSp>
          <p:nvGrpSpPr>
            <p:cNvPr id="4128" name="Group 48"/>
            <p:cNvGrpSpPr>
              <a:grpSpLocks/>
            </p:cNvGrpSpPr>
            <p:nvPr/>
          </p:nvGrpSpPr>
          <p:grpSpPr bwMode="auto">
            <a:xfrm>
              <a:off x="4422" y="164"/>
              <a:ext cx="583" cy="590"/>
              <a:chOff x="930" y="164"/>
              <a:chExt cx="583" cy="590"/>
            </a:xfrm>
          </p:grpSpPr>
          <p:sp>
            <p:nvSpPr>
              <p:cNvPr id="4129" name="Oval 49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122" name="AutoShape 50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3075" name="Text Box 32"/>
          <p:cNvSpPr txBox="1">
            <a:spLocks noChangeArrowheads="1"/>
          </p:cNvSpPr>
          <p:nvPr/>
        </p:nvSpPr>
        <p:spPr bwMode="auto">
          <a:xfrm>
            <a:off x="2285984" y="71414"/>
            <a:ext cx="4897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800" b="1" dirty="0">
                <a:solidFill>
                  <a:schemeClr val="accent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SEASONS OF THE YEAR</a:t>
            </a:r>
          </a:p>
        </p:txBody>
      </p:sp>
      <p:sp>
        <p:nvSpPr>
          <p:cNvPr id="35" name="AutoShape 65"/>
          <p:cNvSpPr>
            <a:spLocks noChangeArrowheads="1"/>
          </p:cNvSpPr>
          <p:nvPr/>
        </p:nvSpPr>
        <p:spPr bwMode="auto">
          <a:xfrm>
            <a:off x="2339975" y="5661025"/>
            <a:ext cx="4464050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4103" name="Picture 66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5" y="5661025"/>
            <a:ext cx="7889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3551238" y="5661025"/>
            <a:ext cx="792162" cy="819150"/>
            <a:chOff x="748" y="3158"/>
            <a:chExt cx="499" cy="516"/>
          </a:xfrm>
        </p:grpSpPr>
        <p:sp>
          <p:nvSpPr>
            <p:cNvPr id="4113" name="Oval 6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4114" name="Group 7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4115" name="Freeform 8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6" name="Freeform 9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7" name="Freeform 10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8" name="Freeform 11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9" name="Freeform 12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0" name="Freeform 13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1" name="Freeform 14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2" name="Freeform 15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3" name="Freeform 16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4" name="Freeform 17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5" name="Freeform 18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4703763" y="5734050"/>
            <a:ext cx="698500" cy="708025"/>
            <a:chOff x="4649" y="2750"/>
            <a:chExt cx="440" cy="446"/>
          </a:xfrm>
        </p:grpSpPr>
        <p:sp>
          <p:nvSpPr>
            <p:cNvPr id="4111" name="Oval 25">
              <a:hlinkHover r:id="" action="ppaction://noaction">
                <a:snd r:embed="rId4" name="click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112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2 w 21600"/>
                <a:gd name="T1" fmla="*/ 3 h 21600"/>
                <a:gd name="T2" fmla="*/ 2 w 21600"/>
                <a:gd name="T3" fmla="*/ 0 h 21600"/>
                <a:gd name="T4" fmla="*/ 0 w 21600"/>
                <a:gd name="T5" fmla="*/ 2 h 21600"/>
                <a:gd name="T6" fmla="*/ 5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7" name="WordArt 23"/>
          <p:cNvSpPr>
            <a:spLocks noChangeArrowheads="1" noChangeShapeType="1" noTextEdit="1"/>
          </p:cNvSpPr>
          <p:nvPr/>
        </p:nvSpPr>
        <p:spPr bwMode="auto">
          <a:xfrm>
            <a:off x="2643188" y="1143000"/>
            <a:ext cx="4000500" cy="1071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8100" dir="2700000" algn="tl" rotWithShape="0">
                    <a:srgbClr val="000000">
                      <a:alpha val="39998"/>
                    </a:srgbClr>
                  </a:outerShdw>
                </a:effectLst>
                <a:latin typeface="Impact" panose="020B0806030902050204" pitchFamily="34" charset="0"/>
              </a:rPr>
              <a:t>SUMMER</a:t>
            </a:r>
            <a:endParaRPr lang="ru-RU" sz="3600" kern="10">
              <a:ln w="38100">
                <a:solidFill>
                  <a:schemeClr val="bg1"/>
                </a:solidFill>
                <a:round/>
                <a:headEnd/>
                <a:tailEnd/>
              </a:ln>
              <a:solidFill>
                <a:srgbClr val="FFCC00"/>
              </a:solidFill>
              <a:effectLst>
                <a:outerShdw dist="38100" dir="2700000" algn="tl" rotWithShape="0">
                  <a:srgbClr val="000000">
                    <a:alpha val="39998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4107" name="Picture 67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661025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2 Grupo"/>
          <p:cNvGrpSpPr>
            <a:grpSpLocks/>
          </p:cNvGrpSpPr>
          <p:nvPr/>
        </p:nvGrpSpPr>
        <p:grpSpPr bwMode="auto">
          <a:xfrm>
            <a:off x="2638425" y="2184400"/>
            <a:ext cx="3830638" cy="3402013"/>
            <a:chOff x="2638844" y="2185054"/>
            <a:chExt cx="3830218" cy="3400995"/>
          </a:xfrm>
        </p:grpSpPr>
        <p:pic>
          <p:nvPicPr>
            <p:cNvPr id="4109" name="54 Imagen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8844" y="2185054"/>
              <a:ext cx="3729011" cy="3400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1 Imagen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3013" y="2348880"/>
              <a:ext cx="1416049" cy="1254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ERA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CC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3"/>
          <p:cNvSpPr>
            <a:spLocks noChangeArrowheads="1"/>
          </p:cNvSpPr>
          <p:nvPr/>
        </p:nvSpPr>
        <p:spPr bwMode="auto">
          <a:xfrm>
            <a:off x="539750" y="620713"/>
            <a:ext cx="8064500" cy="5472112"/>
          </a:xfrm>
          <a:prstGeom prst="roundRect">
            <a:avLst>
              <a:gd name="adj" fmla="val 5324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07763" dir="2700000" algn="ctr" rotWithShape="0">
              <a:srgbClr val="000066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76375" y="260350"/>
            <a:ext cx="925513" cy="936625"/>
            <a:chOff x="930" y="164"/>
            <a:chExt cx="583" cy="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701" name="Oval 5"/>
            <p:cNvSpPr>
              <a:spLocks noChangeArrowheads="1"/>
            </p:cNvSpPr>
            <p:nvPr/>
          </p:nvSpPr>
          <p:spPr bwMode="auto">
            <a:xfrm>
              <a:off x="1177" y="569"/>
              <a:ext cx="206" cy="18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9702" name="AutoShape 6"/>
            <p:cNvSpPr>
              <a:spLocks noChangeArrowheads="1"/>
            </p:cNvSpPr>
            <p:nvPr/>
          </p:nvSpPr>
          <p:spPr bwMode="auto">
            <a:xfrm rot="-3702557">
              <a:off x="965" y="129"/>
              <a:ext cx="513" cy="583"/>
            </a:xfrm>
            <a:custGeom>
              <a:avLst/>
              <a:gdLst>
                <a:gd name="G0" fmla="+- 7376 0 0"/>
                <a:gd name="G1" fmla="+- 9006137 0 0"/>
                <a:gd name="G2" fmla="+- 0 0 9006137"/>
                <a:gd name="T0" fmla="*/ 0 256 1"/>
                <a:gd name="T1" fmla="*/ 180 256 1"/>
                <a:gd name="G3" fmla="+- 9006137 T0 T1"/>
                <a:gd name="T2" fmla="*/ 0 256 1"/>
                <a:gd name="T3" fmla="*/ 90 256 1"/>
                <a:gd name="G4" fmla="+- 9006137 T2 T3"/>
                <a:gd name="G5" fmla="*/ G4 2 1"/>
                <a:gd name="T4" fmla="*/ 90 256 1"/>
                <a:gd name="T5" fmla="*/ 0 256 1"/>
                <a:gd name="G6" fmla="+- 9006137 T4 T5"/>
                <a:gd name="G7" fmla="*/ G6 2 1"/>
                <a:gd name="G8" fmla="abs 9006137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376"/>
                <a:gd name="G18" fmla="*/ 7376 1 2"/>
                <a:gd name="G19" fmla="+- G18 5400 0"/>
                <a:gd name="G20" fmla="cos G19 9006137"/>
                <a:gd name="G21" fmla="sin G19 9006137"/>
                <a:gd name="G22" fmla="+- G20 10800 0"/>
                <a:gd name="G23" fmla="+- G21 10800 0"/>
                <a:gd name="G24" fmla="+- 10800 0 G20"/>
                <a:gd name="G25" fmla="+- 7376 10800 0"/>
                <a:gd name="G26" fmla="?: G9 G17 G25"/>
                <a:gd name="G27" fmla="?: G9 0 21600"/>
                <a:gd name="G28" fmla="cos 10800 9006137"/>
                <a:gd name="G29" fmla="sin 10800 9006137"/>
                <a:gd name="G30" fmla="sin 7376 9006137"/>
                <a:gd name="G31" fmla="+- G28 10800 0"/>
                <a:gd name="G32" fmla="+- G29 10800 0"/>
                <a:gd name="G33" fmla="+- G30 10800 0"/>
                <a:gd name="G34" fmla="?: G4 0 G31"/>
                <a:gd name="G35" fmla="?: 9006137 G34 0"/>
                <a:gd name="G36" fmla="?: G6 G35 G31"/>
                <a:gd name="G37" fmla="+- 21600 0 G36"/>
                <a:gd name="G38" fmla="?: G4 0 G33"/>
                <a:gd name="G39" fmla="?: 9006137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107 w 21600"/>
                <a:gd name="T15" fmla="*/ 16948 h 21600"/>
                <a:gd name="T16" fmla="*/ 10800 w 21600"/>
                <a:gd name="T17" fmla="*/ 3424 h 21600"/>
                <a:gd name="T18" fmla="*/ 17493 w 21600"/>
                <a:gd name="T19" fmla="*/ 1694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368" y="15790"/>
                  </a:moveTo>
                  <a:cubicBezTo>
                    <a:pt x="4117" y="14429"/>
                    <a:pt x="3424" y="12648"/>
                    <a:pt x="3424" y="10800"/>
                  </a:cubicBezTo>
                  <a:cubicBezTo>
                    <a:pt x="3424" y="6726"/>
                    <a:pt x="6726" y="3424"/>
                    <a:pt x="10800" y="3424"/>
                  </a:cubicBezTo>
                  <a:cubicBezTo>
                    <a:pt x="14873" y="3424"/>
                    <a:pt x="18176" y="6726"/>
                    <a:pt x="18176" y="10800"/>
                  </a:cubicBezTo>
                  <a:cubicBezTo>
                    <a:pt x="18176" y="12648"/>
                    <a:pt x="17482" y="14429"/>
                    <a:pt x="16231" y="15790"/>
                  </a:cubicBezTo>
                  <a:lnTo>
                    <a:pt x="18752" y="18107"/>
                  </a:lnTo>
                  <a:cubicBezTo>
                    <a:pt x="20583" y="16114"/>
                    <a:pt x="21600" y="13506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3506"/>
                    <a:pt x="1016" y="16114"/>
                    <a:pt x="2847" y="18107"/>
                  </a:cubicBez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031038" y="260350"/>
            <a:ext cx="925512" cy="936625"/>
            <a:chOff x="930" y="164"/>
            <a:chExt cx="583" cy="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704" name="Oval 8"/>
            <p:cNvSpPr>
              <a:spLocks noChangeArrowheads="1"/>
            </p:cNvSpPr>
            <p:nvPr/>
          </p:nvSpPr>
          <p:spPr bwMode="auto">
            <a:xfrm>
              <a:off x="1177" y="569"/>
              <a:ext cx="206" cy="18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9705" name="AutoShape 9"/>
            <p:cNvSpPr>
              <a:spLocks noChangeArrowheads="1"/>
            </p:cNvSpPr>
            <p:nvPr/>
          </p:nvSpPr>
          <p:spPr bwMode="auto">
            <a:xfrm rot="-3702557">
              <a:off x="965" y="129"/>
              <a:ext cx="513" cy="583"/>
            </a:xfrm>
            <a:custGeom>
              <a:avLst/>
              <a:gdLst>
                <a:gd name="G0" fmla="+- 7376 0 0"/>
                <a:gd name="G1" fmla="+- 9006137 0 0"/>
                <a:gd name="G2" fmla="+- 0 0 9006137"/>
                <a:gd name="T0" fmla="*/ 0 256 1"/>
                <a:gd name="T1" fmla="*/ 180 256 1"/>
                <a:gd name="G3" fmla="+- 9006137 T0 T1"/>
                <a:gd name="T2" fmla="*/ 0 256 1"/>
                <a:gd name="T3" fmla="*/ 90 256 1"/>
                <a:gd name="G4" fmla="+- 9006137 T2 T3"/>
                <a:gd name="G5" fmla="*/ G4 2 1"/>
                <a:gd name="T4" fmla="*/ 90 256 1"/>
                <a:gd name="T5" fmla="*/ 0 256 1"/>
                <a:gd name="G6" fmla="+- 9006137 T4 T5"/>
                <a:gd name="G7" fmla="*/ G6 2 1"/>
                <a:gd name="G8" fmla="abs 9006137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376"/>
                <a:gd name="G18" fmla="*/ 7376 1 2"/>
                <a:gd name="G19" fmla="+- G18 5400 0"/>
                <a:gd name="G20" fmla="cos G19 9006137"/>
                <a:gd name="G21" fmla="sin G19 9006137"/>
                <a:gd name="G22" fmla="+- G20 10800 0"/>
                <a:gd name="G23" fmla="+- G21 10800 0"/>
                <a:gd name="G24" fmla="+- 10800 0 G20"/>
                <a:gd name="G25" fmla="+- 7376 10800 0"/>
                <a:gd name="G26" fmla="?: G9 G17 G25"/>
                <a:gd name="G27" fmla="?: G9 0 21600"/>
                <a:gd name="G28" fmla="cos 10800 9006137"/>
                <a:gd name="G29" fmla="sin 10800 9006137"/>
                <a:gd name="G30" fmla="sin 7376 9006137"/>
                <a:gd name="G31" fmla="+- G28 10800 0"/>
                <a:gd name="G32" fmla="+- G29 10800 0"/>
                <a:gd name="G33" fmla="+- G30 10800 0"/>
                <a:gd name="G34" fmla="?: G4 0 G31"/>
                <a:gd name="G35" fmla="?: 9006137 G34 0"/>
                <a:gd name="G36" fmla="?: G6 G35 G31"/>
                <a:gd name="G37" fmla="+- 21600 0 G36"/>
                <a:gd name="G38" fmla="?: G4 0 G33"/>
                <a:gd name="G39" fmla="?: 9006137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107 w 21600"/>
                <a:gd name="T15" fmla="*/ 16948 h 21600"/>
                <a:gd name="T16" fmla="*/ 10800 w 21600"/>
                <a:gd name="T17" fmla="*/ 3424 h 21600"/>
                <a:gd name="T18" fmla="*/ 17493 w 21600"/>
                <a:gd name="T19" fmla="*/ 1694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368" y="15790"/>
                  </a:moveTo>
                  <a:cubicBezTo>
                    <a:pt x="4117" y="14429"/>
                    <a:pt x="3424" y="12648"/>
                    <a:pt x="3424" y="10800"/>
                  </a:cubicBezTo>
                  <a:cubicBezTo>
                    <a:pt x="3424" y="6726"/>
                    <a:pt x="6726" y="3424"/>
                    <a:pt x="10800" y="3424"/>
                  </a:cubicBezTo>
                  <a:cubicBezTo>
                    <a:pt x="14873" y="3424"/>
                    <a:pt x="18176" y="6726"/>
                    <a:pt x="18176" y="10800"/>
                  </a:cubicBezTo>
                  <a:cubicBezTo>
                    <a:pt x="18176" y="12648"/>
                    <a:pt x="17482" y="14429"/>
                    <a:pt x="16231" y="15790"/>
                  </a:cubicBezTo>
                  <a:lnTo>
                    <a:pt x="18752" y="18107"/>
                  </a:lnTo>
                  <a:cubicBezTo>
                    <a:pt x="20583" y="16114"/>
                    <a:pt x="21600" y="13506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3506"/>
                    <a:pt x="1016" y="16114"/>
                    <a:pt x="2847" y="18107"/>
                  </a:cubicBez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29706" name="AutoShape 10"/>
          <p:cNvSpPr>
            <a:spLocks noChangeArrowheads="1"/>
          </p:cNvSpPr>
          <p:nvPr/>
        </p:nvSpPr>
        <p:spPr bwMode="auto">
          <a:xfrm>
            <a:off x="2339975" y="5661025"/>
            <a:ext cx="4464050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ES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635375" y="5661025"/>
            <a:ext cx="792163" cy="819150"/>
            <a:chOff x="748" y="3158"/>
            <a:chExt cx="499" cy="516"/>
          </a:xfrm>
        </p:grpSpPr>
        <p:sp>
          <p:nvSpPr>
            <p:cNvPr id="31771" name="Oval 12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31772" name="Group 13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31773" name="Freeform 14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4" name="Freeform 15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5" name="Freeform 16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6" name="Freeform 17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7" name="Freeform 18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8" name="Freeform 19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9" name="Freeform 20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80" name="Freeform 21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81" name="Freeform 22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82" name="Freeform 23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83" name="Freeform 24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4787900" y="5673725"/>
            <a:ext cx="698500" cy="708025"/>
            <a:chOff x="4649" y="2750"/>
            <a:chExt cx="440" cy="446"/>
          </a:xfrm>
        </p:grpSpPr>
        <p:sp>
          <p:nvSpPr>
            <p:cNvPr id="31769" name="Oval 26">
              <a:hlinkHover r:id="" action="ppaction://noaction">
                <a:snd r:embed="rId4" name="click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1770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2 w 21600"/>
                <a:gd name="T1" fmla="*/ 3 h 21600"/>
                <a:gd name="T2" fmla="*/ 2 w 21600"/>
                <a:gd name="T3" fmla="*/ 0 h 21600"/>
                <a:gd name="T4" fmla="*/ 0 w 21600"/>
                <a:gd name="T5" fmla="*/ 2 h 21600"/>
                <a:gd name="T6" fmla="*/ 5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754" name="Text Box 28"/>
          <p:cNvSpPr txBox="1">
            <a:spLocks noChangeArrowheads="1"/>
          </p:cNvSpPr>
          <p:nvPr/>
        </p:nvSpPr>
        <p:spPr bwMode="auto">
          <a:xfrm>
            <a:off x="2195513" y="101600"/>
            <a:ext cx="4897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ru-RU" sz="2800" b="1">
                <a:solidFill>
                  <a:schemeClr val="accent2"/>
                </a:solidFill>
                <a:latin typeface="Arial" panose="020B0604020202020204" pitchFamily="34" charset="0"/>
              </a:rPr>
              <a:t>HOROSCOPE</a:t>
            </a:r>
          </a:p>
        </p:txBody>
      </p:sp>
      <p:sp>
        <p:nvSpPr>
          <p:cNvPr id="29725" name="AutoShape 29"/>
          <p:cNvSpPr>
            <a:spLocks noChangeArrowheads="1"/>
          </p:cNvSpPr>
          <p:nvPr/>
        </p:nvSpPr>
        <p:spPr bwMode="auto">
          <a:xfrm>
            <a:off x="323850" y="260350"/>
            <a:ext cx="863600" cy="7921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4000" b="1">
                <a:solidFill>
                  <a:schemeClr val="accent2"/>
                </a:solidFill>
              </a:rPr>
              <a:t>10</a:t>
            </a:r>
          </a:p>
        </p:txBody>
      </p:sp>
      <p:pic>
        <p:nvPicPr>
          <p:cNvPr id="31758" name="Picture 30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661025"/>
            <a:ext cx="7889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Picture 31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661025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1403350" y="3376613"/>
            <a:ext cx="6408738" cy="2071687"/>
            <a:chOff x="884" y="2127"/>
            <a:chExt cx="4037" cy="1305"/>
          </a:xfrm>
        </p:grpSpPr>
        <p:grpSp>
          <p:nvGrpSpPr>
            <p:cNvPr id="31762" name="Group 46"/>
            <p:cNvGrpSpPr>
              <a:grpSpLocks/>
            </p:cNvGrpSpPr>
            <p:nvPr/>
          </p:nvGrpSpPr>
          <p:grpSpPr bwMode="auto">
            <a:xfrm>
              <a:off x="1156" y="2127"/>
              <a:ext cx="3448" cy="986"/>
              <a:chOff x="1952" y="2081"/>
              <a:chExt cx="1985" cy="665"/>
            </a:xfrm>
          </p:grpSpPr>
          <p:sp>
            <p:nvSpPr>
              <p:cNvPr id="31764" name="Freeform 41"/>
              <p:cNvSpPr>
                <a:spLocks/>
              </p:cNvSpPr>
              <p:nvPr/>
            </p:nvSpPr>
            <p:spPr bwMode="auto">
              <a:xfrm>
                <a:off x="1952" y="2083"/>
                <a:ext cx="396" cy="591"/>
              </a:xfrm>
              <a:custGeom>
                <a:avLst/>
                <a:gdLst>
                  <a:gd name="T0" fmla="*/ 396 w 396"/>
                  <a:gd name="T1" fmla="*/ 488 h 591"/>
                  <a:gd name="T2" fmla="*/ 394 w 396"/>
                  <a:gd name="T3" fmla="*/ 512 h 591"/>
                  <a:gd name="T4" fmla="*/ 389 w 396"/>
                  <a:gd name="T5" fmla="*/ 534 h 591"/>
                  <a:gd name="T6" fmla="*/ 382 w 396"/>
                  <a:gd name="T7" fmla="*/ 550 h 591"/>
                  <a:gd name="T8" fmla="*/ 373 w 396"/>
                  <a:gd name="T9" fmla="*/ 565 h 591"/>
                  <a:gd name="T10" fmla="*/ 361 w 396"/>
                  <a:gd name="T11" fmla="*/ 577 h 591"/>
                  <a:gd name="T12" fmla="*/ 345 w 396"/>
                  <a:gd name="T13" fmla="*/ 584 h 591"/>
                  <a:gd name="T14" fmla="*/ 326 w 396"/>
                  <a:gd name="T15" fmla="*/ 589 h 591"/>
                  <a:gd name="T16" fmla="*/ 304 w 396"/>
                  <a:gd name="T17" fmla="*/ 591 h 591"/>
                  <a:gd name="T18" fmla="*/ 23 w 396"/>
                  <a:gd name="T19" fmla="*/ 591 h 591"/>
                  <a:gd name="T20" fmla="*/ 12 w 396"/>
                  <a:gd name="T21" fmla="*/ 589 h 591"/>
                  <a:gd name="T22" fmla="*/ 5 w 396"/>
                  <a:gd name="T23" fmla="*/ 584 h 591"/>
                  <a:gd name="T24" fmla="*/ 2 w 396"/>
                  <a:gd name="T25" fmla="*/ 577 h 591"/>
                  <a:gd name="T26" fmla="*/ 0 w 396"/>
                  <a:gd name="T27" fmla="*/ 565 h 591"/>
                  <a:gd name="T28" fmla="*/ 2 w 396"/>
                  <a:gd name="T29" fmla="*/ 553 h 591"/>
                  <a:gd name="T30" fmla="*/ 9 w 396"/>
                  <a:gd name="T31" fmla="*/ 538 h 591"/>
                  <a:gd name="T32" fmla="*/ 42 w 396"/>
                  <a:gd name="T33" fmla="*/ 493 h 591"/>
                  <a:gd name="T34" fmla="*/ 49 w 396"/>
                  <a:gd name="T35" fmla="*/ 479 h 591"/>
                  <a:gd name="T36" fmla="*/ 54 w 396"/>
                  <a:gd name="T37" fmla="*/ 464 h 591"/>
                  <a:gd name="T38" fmla="*/ 57 w 396"/>
                  <a:gd name="T39" fmla="*/ 445 h 591"/>
                  <a:gd name="T40" fmla="*/ 54 w 396"/>
                  <a:gd name="T41" fmla="*/ 431 h 591"/>
                  <a:gd name="T42" fmla="*/ 106 w 396"/>
                  <a:gd name="T43" fmla="*/ 431 h 591"/>
                  <a:gd name="T44" fmla="*/ 106 w 396"/>
                  <a:gd name="T45" fmla="*/ 201 h 591"/>
                  <a:gd name="T46" fmla="*/ 104 w 396"/>
                  <a:gd name="T47" fmla="*/ 180 h 591"/>
                  <a:gd name="T48" fmla="*/ 99 w 396"/>
                  <a:gd name="T49" fmla="*/ 163 h 591"/>
                  <a:gd name="T50" fmla="*/ 92 w 396"/>
                  <a:gd name="T51" fmla="*/ 151 h 591"/>
                  <a:gd name="T52" fmla="*/ 80 w 396"/>
                  <a:gd name="T53" fmla="*/ 141 h 591"/>
                  <a:gd name="T54" fmla="*/ 61 w 396"/>
                  <a:gd name="T55" fmla="*/ 134 h 591"/>
                  <a:gd name="T56" fmla="*/ 38 w 396"/>
                  <a:gd name="T57" fmla="*/ 134 h 591"/>
                  <a:gd name="T58" fmla="*/ 40 w 396"/>
                  <a:gd name="T59" fmla="*/ 110 h 591"/>
                  <a:gd name="T60" fmla="*/ 47 w 396"/>
                  <a:gd name="T61" fmla="*/ 89 h 591"/>
                  <a:gd name="T62" fmla="*/ 59 w 396"/>
                  <a:gd name="T63" fmla="*/ 67 h 591"/>
                  <a:gd name="T64" fmla="*/ 75 w 396"/>
                  <a:gd name="T65" fmla="*/ 46 h 591"/>
                  <a:gd name="T66" fmla="*/ 94 w 396"/>
                  <a:gd name="T67" fmla="*/ 27 h 591"/>
                  <a:gd name="T68" fmla="*/ 118 w 396"/>
                  <a:gd name="T69" fmla="*/ 12 h 591"/>
                  <a:gd name="T70" fmla="*/ 142 w 396"/>
                  <a:gd name="T71" fmla="*/ 3 h 591"/>
                  <a:gd name="T72" fmla="*/ 165 w 396"/>
                  <a:gd name="T73" fmla="*/ 0 h 591"/>
                  <a:gd name="T74" fmla="*/ 186 w 396"/>
                  <a:gd name="T75" fmla="*/ 3 h 591"/>
                  <a:gd name="T76" fmla="*/ 203 w 396"/>
                  <a:gd name="T77" fmla="*/ 10 h 591"/>
                  <a:gd name="T78" fmla="*/ 191 w 396"/>
                  <a:gd name="T79" fmla="*/ 27 h 591"/>
                  <a:gd name="T80" fmla="*/ 182 w 396"/>
                  <a:gd name="T81" fmla="*/ 53 h 591"/>
                  <a:gd name="T82" fmla="*/ 179 w 396"/>
                  <a:gd name="T83" fmla="*/ 63 h 591"/>
                  <a:gd name="T84" fmla="*/ 177 w 396"/>
                  <a:gd name="T85" fmla="*/ 77 h 591"/>
                  <a:gd name="T86" fmla="*/ 177 w 396"/>
                  <a:gd name="T87" fmla="*/ 94 h 591"/>
                  <a:gd name="T88" fmla="*/ 177 w 396"/>
                  <a:gd name="T89" fmla="*/ 115 h 591"/>
                  <a:gd name="T90" fmla="*/ 177 w 396"/>
                  <a:gd name="T91" fmla="*/ 431 h 591"/>
                  <a:gd name="T92" fmla="*/ 271 w 396"/>
                  <a:gd name="T93" fmla="*/ 431 h 591"/>
                  <a:gd name="T94" fmla="*/ 293 w 396"/>
                  <a:gd name="T95" fmla="*/ 428 h 591"/>
                  <a:gd name="T96" fmla="*/ 304 w 396"/>
                  <a:gd name="T97" fmla="*/ 419 h 591"/>
                  <a:gd name="T98" fmla="*/ 307 w 396"/>
                  <a:gd name="T99" fmla="*/ 416 h 591"/>
                  <a:gd name="T100" fmla="*/ 307 w 396"/>
                  <a:gd name="T101" fmla="*/ 409 h 591"/>
                  <a:gd name="T102" fmla="*/ 307 w 396"/>
                  <a:gd name="T103" fmla="*/ 402 h 591"/>
                  <a:gd name="T104" fmla="*/ 307 w 396"/>
                  <a:gd name="T105" fmla="*/ 390 h 591"/>
                  <a:gd name="T106" fmla="*/ 328 w 396"/>
                  <a:gd name="T107" fmla="*/ 390 h 591"/>
                  <a:gd name="T108" fmla="*/ 345 w 396"/>
                  <a:gd name="T109" fmla="*/ 395 h 591"/>
                  <a:gd name="T110" fmla="*/ 359 w 396"/>
                  <a:gd name="T111" fmla="*/ 405 h 591"/>
                  <a:gd name="T112" fmla="*/ 373 w 396"/>
                  <a:gd name="T113" fmla="*/ 416 h 591"/>
                  <a:gd name="T114" fmla="*/ 382 w 396"/>
                  <a:gd name="T115" fmla="*/ 433 h 591"/>
                  <a:gd name="T116" fmla="*/ 389 w 396"/>
                  <a:gd name="T117" fmla="*/ 450 h 591"/>
                  <a:gd name="T118" fmla="*/ 394 w 396"/>
                  <a:gd name="T119" fmla="*/ 467 h 591"/>
                  <a:gd name="T120" fmla="*/ 396 w 396"/>
                  <a:gd name="T121" fmla="*/ 488 h 59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96" h="591">
                    <a:moveTo>
                      <a:pt x="396" y="488"/>
                    </a:moveTo>
                    <a:lnTo>
                      <a:pt x="394" y="512"/>
                    </a:lnTo>
                    <a:lnTo>
                      <a:pt x="389" y="534"/>
                    </a:lnTo>
                    <a:lnTo>
                      <a:pt x="382" y="550"/>
                    </a:lnTo>
                    <a:lnTo>
                      <a:pt x="373" y="565"/>
                    </a:lnTo>
                    <a:lnTo>
                      <a:pt x="361" y="577"/>
                    </a:lnTo>
                    <a:lnTo>
                      <a:pt x="345" y="584"/>
                    </a:lnTo>
                    <a:lnTo>
                      <a:pt x="326" y="589"/>
                    </a:lnTo>
                    <a:lnTo>
                      <a:pt x="304" y="591"/>
                    </a:lnTo>
                    <a:lnTo>
                      <a:pt x="23" y="591"/>
                    </a:lnTo>
                    <a:lnTo>
                      <a:pt x="12" y="589"/>
                    </a:lnTo>
                    <a:lnTo>
                      <a:pt x="5" y="584"/>
                    </a:lnTo>
                    <a:lnTo>
                      <a:pt x="2" y="577"/>
                    </a:lnTo>
                    <a:lnTo>
                      <a:pt x="0" y="565"/>
                    </a:lnTo>
                    <a:lnTo>
                      <a:pt x="2" y="553"/>
                    </a:lnTo>
                    <a:lnTo>
                      <a:pt x="9" y="538"/>
                    </a:lnTo>
                    <a:lnTo>
                      <a:pt x="42" y="493"/>
                    </a:lnTo>
                    <a:lnTo>
                      <a:pt x="49" y="479"/>
                    </a:lnTo>
                    <a:lnTo>
                      <a:pt x="54" y="464"/>
                    </a:lnTo>
                    <a:lnTo>
                      <a:pt x="57" y="445"/>
                    </a:lnTo>
                    <a:lnTo>
                      <a:pt x="54" y="431"/>
                    </a:lnTo>
                    <a:lnTo>
                      <a:pt x="106" y="431"/>
                    </a:lnTo>
                    <a:lnTo>
                      <a:pt x="106" y="201"/>
                    </a:lnTo>
                    <a:lnTo>
                      <a:pt x="104" y="180"/>
                    </a:lnTo>
                    <a:lnTo>
                      <a:pt x="99" y="163"/>
                    </a:lnTo>
                    <a:lnTo>
                      <a:pt x="92" y="151"/>
                    </a:lnTo>
                    <a:lnTo>
                      <a:pt x="80" y="141"/>
                    </a:lnTo>
                    <a:lnTo>
                      <a:pt x="61" y="134"/>
                    </a:lnTo>
                    <a:lnTo>
                      <a:pt x="38" y="134"/>
                    </a:lnTo>
                    <a:lnTo>
                      <a:pt x="40" y="110"/>
                    </a:lnTo>
                    <a:lnTo>
                      <a:pt x="47" y="89"/>
                    </a:lnTo>
                    <a:lnTo>
                      <a:pt x="59" y="67"/>
                    </a:lnTo>
                    <a:lnTo>
                      <a:pt x="75" y="46"/>
                    </a:lnTo>
                    <a:lnTo>
                      <a:pt x="94" y="27"/>
                    </a:lnTo>
                    <a:lnTo>
                      <a:pt x="118" y="12"/>
                    </a:lnTo>
                    <a:lnTo>
                      <a:pt x="142" y="3"/>
                    </a:lnTo>
                    <a:lnTo>
                      <a:pt x="165" y="0"/>
                    </a:lnTo>
                    <a:lnTo>
                      <a:pt x="186" y="3"/>
                    </a:lnTo>
                    <a:lnTo>
                      <a:pt x="203" y="10"/>
                    </a:lnTo>
                    <a:lnTo>
                      <a:pt x="191" y="27"/>
                    </a:lnTo>
                    <a:lnTo>
                      <a:pt x="182" y="53"/>
                    </a:lnTo>
                    <a:lnTo>
                      <a:pt x="179" y="63"/>
                    </a:lnTo>
                    <a:lnTo>
                      <a:pt x="177" y="77"/>
                    </a:lnTo>
                    <a:lnTo>
                      <a:pt x="177" y="94"/>
                    </a:lnTo>
                    <a:lnTo>
                      <a:pt x="177" y="115"/>
                    </a:lnTo>
                    <a:lnTo>
                      <a:pt x="177" y="431"/>
                    </a:lnTo>
                    <a:lnTo>
                      <a:pt x="271" y="431"/>
                    </a:lnTo>
                    <a:lnTo>
                      <a:pt x="293" y="428"/>
                    </a:lnTo>
                    <a:lnTo>
                      <a:pt x="304" y="419"/>
                    </a:lnTo>
                    <a:lnTo>
                      <a:pt x="307" y="416"/>
                    </a:lnTo>
                    <a:lnTo>
                      <a:pt x="307" y="409"/>
                    </a:lnTo>
                    <a:lnTo>
                      <a:pt x="307" y="402"/>
                    </a:lnTo>
                    <a:lnTo>
                      <a:pt x="307" y="390"/>
                    </a:lnTo>
                    <a:lnTo>
                      <a:pt x="328" y="390"/>
                    </a:lnTo>
                    <a:lnTo>
                      <a:pt x="345" y="395"/>
                    </a:lnTo>
                    <a:lnTo>
                      <a:pt x="359" y="405"/>
                    </a:lnTo>
                    <a:lnTo>
                      <a:pt x="373" y="416"/>
                    </a:lnTo>
                    <a:lnTo>
                      <a:pt x="382" y="433"/>
                    </a:lnTo>
                    <a:lnTo>
                      <a:pt x="389" y="450"/>
                    </a:lnTo>
                    <a:lnTo>
                      <a:pt x="394" y="467"/>
                    </a:lnTo>
                    <a:lnTo>
                      <a:pt x="396" y="48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FFFF"/>
                  </a:gs>
                  <a:gs pos="100000">
                    <a:srgbClr val="007676"/>
                  </a:gs>
                </a:gsLst>
                <a:lin ang="5400000" scaled="1"/>
              </a:gradFill>
              <a:ln w="381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5" name="Freeform 42"/>
              <p:cNvSpPr>
                <a:spLocks/>
              </p:cNvSpPr>
              <p:nvPr/>
            </p:nvSpPr>
            <p:spPr bwMode="auto">
              <a:xfrm>
                <a:off x="2393" y="2081"/>
                <a:ext cx="135" cy="615"/>
              </a:xfrm>
              <a:custGeom>
                <a:avLst/>
                <a:gdLst>
                  <a:gd name="T0" fmla="*/ 135 w 135"/>
                  <a:gd name="T1" fmla="*/ 533 h 615"/>
                  <a:gd name="T2" fmla="*/ 132 w 135"/>
                  <a:gd name="T3" fmla="*/ 548 h 615"/>
                  <a:gd name="T4" fmla="*/ 128 w 135"/>
                  <a:gd name="T5" fmla="*/ 564 h 615"/>
                  <a:gd name="T6" fmla="*/ 121 w 135"/>
                  <a:gd name="T7" fmla="*/ 576 h 615"/>
                  <a:gd name="T8" fmla="*/ 109 w 135"/>
                  <a:gd name="T9" fmla="*/ 588 h 615"/>
                  <a:gd name="T10" fmla="*/ 95 w 135"/>
                  <a:gd name="T11" fmla="*/ 600 h 615"/>
                  <a:gd name="T12" fmla="*/ 83 w 135"/>
                  <a:gd name="T13" fmla="*/ 607 h 615"/>
                  <a:gd name="T14" fmla="*/ 69 w 135"/>
                  <a:gd name="T15" fmla="*/ 612 h 615"/>
                  <a:gd name="T16" fmla="*/ 57 w 135"/>
                  <a:gd name="T17" fmla="*/ 615 h 615"/>
                  <a:gd name="T18" fmla="*/ 31 w 135"/>
                  <a:gd name="T19" fmla="*/ 610 h 615"/>
                  <a:gd name="T20" fmla="*/ 14 w 135"/>
                  <a:gd name="T21" fmla="*/ 603 h 615"/>
                  <a:gd name="T22" fmla="*/ 3 w 135"/>
                  <a:gd name="T23" fmla="*/ 591 h 615"/>
                  <a:gd name="T24" fmla="*/ 0 w 135"/>
                  <a:gd name="T25" fmla="*/ 574 h 615"/>
                  <a:gd name="T26" fmla="*/ 0 w 135"/>
                  <a:gd name="T27" fmla="*/ 564 h 615"/>
                  <a:gd name="T28" fmla="*/ 17 w 135"/>
                  <a:gd name="T29" fmla="*/ 557 h 615"/>
                  <a:gd name="T30" fmla="*/ 29 w 135"/>
                  <a:gd name="T31" fmla="*/ 543 h 615"/>
                  <a:gd name="T32" fmla="*/ 31 w 135"/>
                  <a:gd name="T33" fmla="*/ 536 h 615"/>
                  <a:gd name="T34" fmla="*/ 33 w 135"/>
                  <a:gd name="T35" fmla="*/ 526 h 615"/>
                  <a:gd name="T36" fmla="*/ 33 w 135"/>
                  <a:gd name="T37" fmla="*/ 514 h 615"/>
                  <a:gd name="T38" fmla="*/ 36 w 135"/>
                  <a:gd name="T39" fmla="*/ 497 h 615"/>
                  <a:gd name="T40" fmla="*/ 36 w 135"/>
                  <a:gd name="T41" fmla="*/ 122 h 615"/>
                  <a:gd name="T42" fmla="*/ 33 w 135"/>
                  <a:gd name="T43" fmla="*/ 108 h 615"/>
                  <a:gd name="T44" fmla="*/ 33 w 135"/>
                  <a:gd name="T45" fmla="*/ 98 h 615"/>
                  <a:gd name="T46" fmla="*/ 29 w 135"/>
                  <a:gd name="T47" fmla="*/ 88 h 615"/>
                  <a:gd name="T48" fmla="*/ 26 w 135"/>
                  <a:gd name="T49" fmla="*/ 81 h 615"/>
                  <a:gd name="T50" fmla="*/ 14 w 135"/>
                  <a:gd name="T51" fmla="*/ 74 h 615"/>
                  <a:gd name="T52" fmla="*/ 0 w 135"/>
                  <a:gd name="T53" fmla="*/ 67 h 615"/>
                  <a:gd name="T54" fmla="*/ 10 w 135"/>
                  <a:gd name="T55" fmla="*/ 38 h 615"/>
                  <a:gd name="T56" fmla="*/ 26 w 135"/>
                  <a:gd name="T57" fmla="*/ 17 h 615"/>
                  <a:gd name="T58" fmla="*/ 50 w 135"/>
                  <a:gd name="T59" fmla="*/ 5 h 615"/>
                  <a:gd name="T60" fmla="*/ 81 w 135"/>
                  <a:gd name="T61" fmla="*/ 0 h 615"/>
                  <a:gd name="T62" fmla="*/ 104 w 135"/>
                  <a:gd name="T63" fmla="*/ 5 h 615"/>
                  <a:gd name="T64" fmla="*/ 121 w 135"/>
                  <a:gd name="T65" fmla="*/ 12 h 615"/>
                  <a:gd name="T66" fmla="*/ 135 w 135"/>
                  <a:gd name="T67" fmla="*/ 29 h 615"/>
                  <a:gd name="T68" fmla="*/ 123 w 135"/>
                  <a:gd name="T69" fmla="*/ 38 h 615"/>
                  <a:gd name="T70" fmla="*/ 114 w 135"/>
                  <a:gd name="T71" fmla="*/ 53 h 615"/>
                  <a:gd name="T72" fmla="*/ 109 w 135"/>
                  <a:gd name="T73" fmla="*/ 57 h 615"/>
                  <a:gd name="T74" fmla="*/ 109 w 135"/>
                  <a:gd name="T75" fmla="*/ 69 h 615"/>
                  <a:gd name="T76" fmla="*/ 107 w 135"/>
                  <a:gd name="T77" fmla="*/ 81 h 615"/>
                  <a:gd name="T78" fmla="*/ 107 w 135"/>
                  <a:gd name="T79" fmla="*/ 98 h 615"/>
                  <a:gd name="T80" fmla="*/ 107 w 135"/>
                  <a:gd name="T81" fmla="*/ 473 h 615"/>
                  <a:gd name="T82" fmla="*/ 107 w 135"/>
                  <a:gd name="T83" fmla="*/ 488 h 615"/>
                  <a:gd name="T84" fmla="*/ 109 w 135"/>
                  <a:gd name="T85" fmla="*/ 500 h 615"/>
                  <a:gd name="T86" fmla="*/ 111 w 135"/>
                  <a:gd name="T87" fmla="*/ 509 h 615"/>
                  <a:gd name="T88" fmla="*/ 116 w 135"/>
                  <a:gd name="T89" fmla="*/ 517 h 615"/>
                  <a:gd name="T90" fmla="*/ 123 w 135"/>
                  <a:gd name="T91" fmla="*/ 526 h 615"/>
                  <a:gd name="T92" fmla="*/ 135 w 135"/>
                  <a:gd name="T93" fmla="*/ 533 h 61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35" h="615">
                    <a:moveTo>
                      <a:pt x="135" y="533"/>
                    </a:moveTo>
                    <a:lnTo>
                      <a:pt x="132" y="548"/>
                    </a:lnTo>
                    <a:lnTo>
                      <a:pt x="128" y="564"/>
                    </a:lnTo>
                    <a:lnTo>
                      <a:pt x="121" y="576"/>
                    </a:lnTo>
                    <a:lnTo>
                      <a:pt x="109" y="588"/>
                    </a:lnTo>
                    <a:lnTo>
                      <a:pt x="95" y="600"/>
                    </a:lnTo>
                    <a:lnTo>
                      <a:pt x="83" y="607"/>
                    </a:lnTo>
                    <a:lnTo>
                      <a:pt x="69" y="612"/>
                    </a:lnTo>
                    <a:lnTo>
                      <a:pt x="57" y="615"/>
                    </a:lnTo>
                    <a:lnTo>
                      <a:pt x="31" y="610"/>
                    </a:lnTo>
                    <a:lnTo>
                      <a:pt x="14" y="603"/>
                    </a:lnTo>
                    <a:lnTo>
                      <a:pt x="3" y="591"/>
                    </a:lnTo>
                    <a:lnTo>
                      <a:pt x="0" y="574"/>
                    </a:lnTo>
                    <a:lnTo>
                      <a:pt x="0" y="564"/>
                    </a:lnTo>
                    <a:lnTo>
                      <a:pt x="17" y="557"/>
                    </a:lnTo>
                    <a:lnTo>
                      <a:pt x="29" y="543"/>
                    </a:lnTo>
                    <a:lnTo>
                      <a:pt x="31" y="536"/>
                    </a:lnTo>
                    <a:lnTo>
                      <a:pt x="33" y="526"/>
                    </a:lnTo>
                    <a:lnTo>
                      <a:pt x="33" y="514"/>
                    </a:lnTo>
                    <a:lnTo>
                      <a:pt x="36" y="497"/>
                    </a:lnTo>
                    <a:lnTo>
                      <a:pt x="36" y="122"/>
                    </a:lnTo>
                    <a:lnTo>
                      <a:pt x="33" y="108"/>
                    </a:lnTo>
                    <a:lnTo>
                      <a:pt x="33" y="98"/>
                    </a:lnTo>
                    <a:lnTo>
                      <a:pt x="29" y="88"/>
                    </a:lnTo>
                    <a:lnTo>
                      <a:pt x="26" y="81"/>
                    </a:lnTo>
                    <a:lnTo>
                      <a:pt x="14" y="74"/>
                    </a:lnTo>
                    <a:lnTo>
                      <a:pt x="0" y="67"/>
                    </a:lnTo>
                    <a:lnTo>
                      <a:pt x="10" y="38"/>
                    </a:lnTo>
                    <a:lnTo>
                      <a:pt x="26" y="17"/>
                    </a:lnTo>
                    <a:lnTo>
                      <a:pt x="50" y="5"/>
                    </a:lnTo>
                    <a:lnTo>
                      <a:pt x="81" y="0"/>
                    </a:lnTo>
                    <a:lnTo>
                      <a:pt x="104" y="5"/>
                    </a:lnTo>
                    <a:lnTo>
                      <a:pt x="121" y="12"/>
                    </a:lnTo>
                    <a:lnTo>
                      <a:pt x="135" y="29"/>
                    </a:lnTo>
                    <a:lnTo>
                      <a:pt x="123" y="38"/>
                    </a:lnTo>
                    <a:lnTo>
                      <a:pt x="114" y="53"/>
                    </a:lnTo>
                    <a:lnTo>
                      <a:pt x="109" y="57"/>
                    </a:lnTo>
                    <a:lnTo>
                      <a:pt x="109" y="69"/>
                    </a:lnTo>
                    <a:lnTo>
                      <a:pt x="107" y="81"/>
                    </a:lnTo>
                    <a:lnTo>
                      <a:pt x="107" y="98"/>
                    </a:lnTo>
                    <a:lnTo>
                      <a:pt x="107" y="473"/>
                    </a:lnTo>
                    <a:lnTo>
                      <a:pt x="107" y="488"/>
                    </a:lnTo>
                    <a:lnTo>
                      <a:pt x="109" y="500"/>
                    </a:lnTo>
                    <a:lnTo>
                      <a:pt x="111" y="509"/>
                    </a:lnTo>
                    <a:lnTo>
                      <a:pt x="116" y="517"/>
                    </a:lnTo>
                    <a:lnTo>
                      <a:pt x="123" y="526"/>
                    </a:lnTo>
                    <a:lnTo>
                      <a:pt x="135" y="53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FFFF"/>
                  </a:gs>
                  <a:gs pos="100000">
                    <a:srgbClr val="007676"/>
                  </a:gs>
                </a:gsLst>
                <a:lin ang="5400000" scaled="1"/>
              </a:gradFill>
              <a:ln w="381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6" name="Freeform 43"/>
              <p:cNvSpPr>
                <a:spLocks noEditPoints="1"/>
              </p:cNvSpPr>
              <p:nvPr/>
            </p:nvSpPr>
            <p:spPr bwMode="auto">
              <a:xfrm>
                <a:off x="2561" y="2081"/>
                <a:ext cx="425" cy="612"/>
              </a:xfrm>
              <a:custGeom>
                <a:avLst/>
                <a:gdLst>
                  <a:gd name="T0" fmla="*/ 411 w 425"/>
                  <a:gd name="T1" fmla="*/ 354 h 612"/>
                  <a:gd name="T2" fmla="*/ 368 w 425"/>
                  <a:gd name="T3" fmla="*/ 292 h 612"/>
                  <a:gd name="T4" fmla="*/ 335 w 425"/>
                  <a:gd name="T5" fmla="*/ 268 h 612"/>
                  <a:gd name="T6" fmla="*/ 319 w 425"/>
                  <a:gd name="T7" fmla="*/ 258 h 612"/>
                  <a:gd name="T8" fmla="*/ 307 w 425"/>
                  <a:gd name="T9" fmla="*/ 244 h 612"/>
                  <a:gd name="T10" fmla="*/ 352 w 425"/>
                  <a:gd name="T11" fmla="*/ 203 h 612"/>
                  <a:gd name="T12" fmla="*/ 366 w 425"/>
                  <a:gd name="T13" fmla="*/ 139 h 612"/>
                  <a:gd name="T14" fmla="*/ 352 w 425"/>
                  <a:gd name="T15" fmla="*/ 74 h 612"/>
                  <a:gd name="T16" fmla="*/ 304 w 425"/>
                  <a:gd name="T17" fmla="*/ 29 h 612"/>
                  <a:gd name="T18" fmla="*/ 255 w 425"/>
                  <a:gd name="T19" fmla="*/ 7 h 612"/>
                  <a:gd name="T20" fmla="*/ 196 w 425"/>
                  <a:gd name="T21" fmla="*/ 0 h 612"/>
                  <a:gd name="T22" fmla="*/ 144 w 425"/>
                  <a:gd name="T23" fmla="*/ 7 h 612"/>
                  <a:gd name="T24" fmla="*/ 87 w 425"/>
                  <a:gd name="T25" fmla="*/ 26 h 612"/>
                  <a:gd name="T26" fmla="*/ 28 w 425"/>
                  <a:gd name="T27" fmla="*/ 65 h 612"/>
                  <a:gd name="T28" fmla="*/ 2 w 425"/>
                  <a:gd name="T29" fmla="*/ 108 h 612"/>
                  <a:gd name="T30" fmla="*/ 2 w 425"/>
                  <a:gd name="T31" fmla="*/ 131 h 612"/>
                  <a:gd name="T32" fmla="*/ 9 w 425"/>
                  <a:gd name="T33" fmla="*/ 141 h 612"/>
                  <a:gd name="T34" fmla="*/ 28 w 425"/>
                  <a:gd name="T35" fmla="*/ 139 h 612"/>
                  <a:gd name="T36" fmla="*/ 47 w 425"/>
                  <a:gd name="T37" fmla="*/ 124 h 612"/>
                  <a:gd name="T38" fmla="*/ 59 w 425"/>
                  <a:gd name="T39" fmla="*/ 127 h 612"/>
                  <a:gd name="T40" fmla="*/ 64 w 425"/>
                  <a:gd name="T41" fmla="*/ 139 h 612"/>
                  <a:gd name="T42" fmla="*/ 64 w 425"/>
                  <a:gd name="T43" fmla="*/ 407 h 612"/>
                  <a:gd name="T44" fmla="*/ 64 w 425"/>
                  <a:gd name="T45" fmla="*/ 426 h 612"/>
                  <a:gd name="T46" fmla="*/ 64 w 425"/>
                  <a:gd name="T47" fmla="*/ 435 h 612"/>
                  <a:gd name="T48" fmla="*/ 42 w 425"/>
                  <a:gd name="T49" fmla="*/ 462 h 612"/>
                  <a:gd name="T50" fmla="*/ 9 w 425"/>
                  <a:gd name="T51" fmla="*/ 483 h 612"/>
                  <a:gd name="T52" fmla="*/ 9 w 425"/>
                  <a:gd name="T53" fmla="*/ 517 h 612"/>
                  <a:gd name="T54" fmla="*/ 45 w 425"/>
                  <a:gd name="T55" fmla="*/ 555 h 612"/>
                  <a:gd name="T56" fmla="*/ 111 w 425"/>
                  <a:gd name="T57" fmla="*/ 591 h 612"/>
                  <a:gd name="T58" fmla="*/ 182 w 425"/>
                  <a:gd name="T59" fmla="*/ 610 h 612"/>
                  <a:gd name="T60" fmla="*/ 255 w 425"/>
                  <a:gd name="T61" fmla="*/ 610 h 612"/>
                  <a:gd name="T62" fmla="*/ 326 w 425"/>
                  <a:gd name="T63" fmla="*/ 584 h 612"/>
                  <a:gd name="T64" fmla="*/ 387 w 425"/>
                  <a:gd name="T65" fmla="*/ 531 h 612"/>
                  <a:gd name="T66" fmla="*/ 420 w 425"/>
                  <a:gd name="T67" fmla="*/ 469 h 612"/>
                  <a:gd name="T68" fmla="*/ 420 w 425"/>
                  <a:gd name="T69" fmla="*/ 392 h 612"/>
                  <a:gd name="T70" fmla="*/ 267 w 425"/>
                  <a:gd name="T71" fmla="*/ 187 h 612"/>
                  <a:gd name="T72" fmla="*/ 224 w 425"/>
                  <a:gd name="T73" fmla="*/ 218 h 612"/>
                  <a:gd name="T74" fmla="*/ 167 w 425"/>
                  <a:gd name="T75" fmla="*/ 225 h 612"/>
                  <a:gd name="T76" fmla="*/ 134 w 425"/>
                  <a:gd name="T77" fmla="*/ 155 h 612"/>
                  <a:gd name="T78" fmla="*/ 137 w 425"/>
                  <a:gd name="T79" fmla="*/ 112 h 612"/>
                  <a:gd name="T80" fmla="*/ 146 w 425"/>
                  <a:gd name="T81" fmla="*/ 88 h 612"/>
                  <a:gd name="T82" fmla="*/ 170 w 425"/>
                  <a:gd name="T83" fmla="*/ 74 h 612"/>
                  <a:gd name="T84" fmla="*/ 198 w 425"/>
                  <a:gd name="T85" fmla="*/ 72 h 612"/>
                  <a:gd name="T86" fmla="*/ 229 w 425"/>
                  <a:gd name="T87" fmla="*/ 74 h 612"/>
                  <a:gd name="T88" fmla="*/ 255 w 425"/>
                  <a:gd name="T89" fmla="*/ 88 h 612"/>
                  <a:gd name="T90" fmla="*/ 274 w 425"/>
                  <a:gd name="T91" fmla="*/ 112 h 612"/>
                  <a:gd name="T92" fmla="*/ 281 w 425"/>
                  <a:gd name="T93" fmla="*/ 143 h 612"/>
                  <a:gd name="T94" fmla="*/ 271 w 425"/>
                  <a:gd name="T95" fmla="*/ 387 h 612"/>
                  <a:gd name="T96" fmla="*/ 260 w 425"/>
                  <a:gd name="T97" fmla="*/ 414 h 612"/>
                  <a:gd name="T98" fmla="*/ 226 w 425"/>
                  <a:gd name="T99" fmla="*/ 435 h 612"/>
                  <a:gd name="T100" fmla="*/ 177 w 425"/>
                  <a:gd name="T101" fmla="*/ 438 h 612"/>
                  <a:gd name="T102" fmla="*/ 149 w 425"/>
                  <a:gd name="T103" fmla="*/ 426 h 612"/>
                  <a:gd name="T104" fmla="*/ 137 w 425"/>
                  <a:gd name="T105" fmla="*/ 409 h 612"/>
                  <a:gd name="T106" fmla="*/ 134 w 425"/>
                  <a:gd name="T107" fmla="*/ 297 h 612"/>
                  <a:gd name="T108" fmla="*/ 189 w 425"/>
                  <a:gd name="T109" fmla="*/ 297 h 612"/>
                  <a:gd name="T110" fmla="*/ 224 w 425"/>
                  <a:gd name="T111" fmla="*/ 301 h 612"/>
                  <a:gd name="T112" fmla="*/ 250 w 425"/>
                  <a:gd name="T113" fmla="*/ 313 h 612"/>
                  <a:gd name="T114" fmla="*/ 267 w 425"/>
                  <a:gd name="T115" fmla="*/ 340 h 612"/>
                  <a:gd name="T116" fmla="*/ 274 w 425"/>
                  <a:gd name="T117" fmla="*/ 373 h 61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425" h="612">
                    <a:moveTo>
                      <a:pt x="420" y="392"/>
                    </a:moveTo>
                    <a:lnTo>
                      <a:pt x="411" y="354"/>
                    </a:lnTo>
                    <a:lnTo>
                      <a:pt x="392" y="323"/>
                    </a:lnTo>
                    <a:lnTo>
                      <a:pt x="368" y="292"/>
                    </a:lnTo>
                    <a:lnTo>
                      <a:pt x="340" y="270"/>
                    </a:lnTo>
                    <a:lnTo>
                      <a:pt x="335" y="268"/>
                    </a:lnTo>
                    <a:lnTo>
                      <a:pt x="328" y="263"/>
                    </a:lnTo>
                    <a:lnTo>
                      <a:pt x="319" y="258"/>
                    </a:lnTo>
                    <a:lnTo>
                      <a:pt x="307" y="251"/>
                    </a:lnTo>
                    <a:lnTo>
                      <a:pt x="307" y="244"/>
                    </a:lnTo>
                    <a:lnTo>
                      <a:pt x="333" y="227"/>
                    </a:lnTo>
                    <a:lnTo>
                      <a:pt x="352" y="203"/>
                    </a:lnTo>
                    <a:lnTo>
                      <a:pt x="363" y="175"/>
                    </a:lnTo>
                    <a:lnTo>
                      <a:pt x="366" y="139"/>
                    </a:lnTo>
                    <a:lnTo>
                      <a:pt x="363" y="105"/>
                    </a:lnTo>
                    <a:lnTo>
                      <a:pt x="352" y="74"/>
                    </a:lnTo>
                    <a:lnTo>
                      <a:pt x="333" y="50"/>
                    </a:lnTo>
                    <a:lnTo>
                      <a:pt x="304" y="29"/>
                    </a:lnTo>
                    <a:lnTo>
                      <a:pt x="281" y="17"/>
                    </a:lnTo>
                    <a:lnTo>
                      <a:pt x="255" y="7"/>
                    </a:lnTo>
                    <a:lnTo>
                      <a:pt x="226" y="2"/>
                    </a:lnTo>
                    <a:lnTo>
                      <a:pt x="196" y="0"/>
                    </a:lnTo>
                    <a:lnTo>
                      <a:pt x="170" y="2"/>
                    </a:lnTo>
                    <a:lnTo>
                      <a:pt x="144" y="7"/>
                    </a:lnTo>
                    <a:lnTo>
                      <a:pt x="116" y="17"/>
                    </a:lnTo>
                    <a:lnTo>
                      <a:pt x="87" y="26"/>
                    </a:lnTo>
                    <a:lnTo>
                      <a:pt x="54" y="45"/>
                    </a:lnTo>
                    <a:lnTo>
                      <a:pt x="28" y="65"/>
                    </a:lnTo>
                    <a:lnTo>
                      <a:pt x="12" y="84"/>
                    </a:lnTo>
                    <a:lnTo>
                      <a:pt x="2" y="108"/>
                    </a:lnTo>
                    <a:lnTo>
                      <a:pt x="0" y="120"/>
                    </a:lnTo>
                    <a:lnTo>
                      <a:pt x="2" y="131"/>
                    </a:lnTo>
                    <a:lnTo>
                      <a:pt x="5" y="139"/>
                    </a:lnTo>
                    <a:lnTo>
                      <a:pt x="9" y="141"/>
                    </a:lnTo>
                    <a:lnTo>
                      <a:pt x="19" y="143"/>
                    </a:lnTo>
                    <a:lnTo>
                      <a:pt x="28" y="139"/>
                    </a:lnTo>
                    <a:lnTo>
                      <a:pt x="38" y="131"/>
                    </a:lnTo>
                    <a:lnTo>
                      <a:pt x="47" y="124"/>
                    </a:lnTo>
                    <a:lnTo>
                      <a:pt x="54" y="124"/>
                    </a:lnTo>
                    <a:lnTo>
                      <a:pt x="59" y="127"/>
                    </a:lnTo>
                    <a:lnTo>
                      <a:pt x="61" y="131"/>
                    </a:lnTo>
                    <a:lnTo>
                      <a:pt x="64" y="139"/>
                    </a:lnTo>
                    <a:lnTo>
                      <a:pt x="64" y="151"/>
                    </a:lnTo>
                    <a:lnTo>
                      <a:pt x="64" y="407"/>
                    </a:lnTo>
                    <a:lnTo>
                      <a:pt x="64" y="416"/>
                    </a:lnTo>
                    <a:lnTo>
                      <a:pt x="64" y="426"/>
                    </a:lnTo>
                    <a:lnTo>
                      <a:pt x="64" y="430"/>
                    </a:lnTo>
                    <a:lnTo>
                      <a:pt x="64" y="435"/>
                    </a:lnTo>
                    <a:lnTo>
                      <a:pt x="57" y="450"/>
                    </a:lnTo>
                    <a:lnTo>
                      <a:pt x="42" y="462"/>
                    </a:lnTo>
                    <a:lnTo>
                      <a:pt x="14" y="476"/>
                    </a:lnTo>
                    <a:lnTo>
                      <a:pt x="9" y="483"/>
                    </a:lnTo>
                    <a:lnTo>
                      <a:pt x="7" y="497"/>
                    </a:lnTo>
                    <a:lnTo>
                      <a:pt x="9" y="517"/>
                    </a:lnTo>
                    <a:lnTo>
                      <a:pt x="21" y="536"/>
                    </a:lnTo>
                    <a:lnTo>
                      <a:pt x="45" y="555"/>
                    </a:lnTo>
                    <a:lnTo>
                      <a:pt x="75" y="574"/>
                    </a:lnTo>
                    <a:lnTo>
                      <a:pt x="111" y="591"/>
                    </a:lnTo>
                    <a:lnTo>
                      <a:pt x="146" y="603"/>
                    </a:lnTo>
                    <a:lnTo>
                      <a:pt x="182" y="610"/>
                    </a:lnTo>
                    <a:lnTo>
                      <a:pt x="217" y="612"/>
                    </a:lnTo>
                    <a:lnTo>
                      <a:pt x="255" y="610"/>
                    </a:lnTo>
                    <a:lnTo>
                      <a:pt x="293" y="600"/>
                    </a:lnTo>
                    <a:lnTo>
                      <a:pt x="326" y="584"/>
                    </a:lnTo>
                    <a:lnTo>
                      <a:pt x="359" y="560"/>
                    </a:lnTo>
                    <a:lnTo>
                      <a:pt x="387" y="531"/>
                    </a:lnTo>
                    <a:lnTo>
                      <a:pt x="408" y="500"/>
                    </a:lnTo>
                    <a:lnTo>
                      <a:pt x="420" y="469"/>
                    </a:lnTo>
                    <a:lnTo>
                      <a:pt x="425" y="433"/>
                    </a:lnTo>
                    <a:lnTo>
                      <a:pt x="420" y="392"/>
                    </a:lnTo>
                    <a:close/>
                    <a:moveTo>
                      <a:pt x="276" y="167"/>
                    </a:moveTo>
                    <a:lnTo>
                      <a:pt x="267" y="187"/>
                    </a:lnTo>
                    <a:lnTo>
                      <a:pt x="250" y="203"/>
                    </a:lnTo>
                    <a:lnTo>
                      <a:pt x="224" y="218"/>
                    </a:lnTo>
                    <a:lnTo>
                      <a:pt x="201" y="225"/>
                    </a:lnTo>
                    <a:lnTo>
                      <a:pt x="167" y="225"/>
                    </a:lnTo>
                    <a:lnTo>
                      <a:pt x="134" y="225"/>
                    </a:lnTo>
                    <a:lnTo>
                      <a:pt x="134" y="155"/>
                    </a:lnTo>
                    <a:lnTo>
                      <a:pt x="137" y="131"/>
                    </a:lnTo>
                    <a:lnTo>
                      <a:pt x="137" y="112"/>
                    </a:lnTo>
                    <a:lnTo>
                      <a:pt x="142" y="98"/>
                    </a:lnTo>
                    <a:lnTo>
                      <a:pt x="146" y="88"/>
                    </a:lnTo>
                    <a:lnTo>
                      <a:pt x="158" y="79"/>
                    </a:lnTo>
                    <a:lnTo>
                      <a:pt x="170" y="74"/>
                    </a:lnTo>
                    <a:lnTo>
                      <a:pt x="182" y="72"/>
                    </a:lnTo>
                    <a:lnTo>
                      <a:pt x="198" y="72"/>
                    </a:lnTo>
                    <a:lnTo>
                      <a:pt x="215" y="72"/>
                    </a:lnTo>
                    <a:lnTo>
                      <a:pt x="229" y="74"/>
                    </a:lnTo>
                    <a:lnTo>
                      <a:pt x="243" y="81"/>
                    </a:lnTo>
                    <a:lnTo>
                      <a:pt x="255" y="88"/>
                    </a:lnTo>
                    <a:lnTo>
                      <a:pt x="267" y="100"/>
                    </a:lnTo>
                    <a:lnTo>
                      <a:pt x="274" y="112"/>
                    </a:lnTo>
                    <a:lnTo>
                      <a:pt x="278" y="127"/>
                    </a:lnTo>
                    <a:lnTo>
                      <a:pt x="281" y="143"/>
                    </a:lnTo>
                    <a:lnTo>
                      <a:pt x="276" y="167"/>
                    </a:lnTo>
                    <a:close/>
                    <a:moveTo>
                      <a:pt x="271" y="387"/>
                    </a:moveTo>
                    <a:lnTo>
                      <a:pt x="267" y="402"/>
                    </a:lnTo>
                    <a:lnTo>
                      <a:pt x="260" y="414"/>
                    </a:lnTo>
                    <a:lnTo>
                      <a:pt x="250" y="423"/>
                    </a:lnTo>
                    <a:lnTo>
                      <a:pt x="226" y="435"/>
                    </a:lnTo>
                    <a:lnTo>
                      <a:pt x="198" y="440"/>
                    </a:lnTo>
                    <a:lnTo>
                      <a:pt x="177" y="438"/>
                    </a:lnTo>
                    <a:lnTo>
                      <a:pt x="160" y="433"/>
                    </a:lnTo>
                    <a:lnTo>
                      <a:pt x="149" y="426"/>
                    </a:lnTo>
                    <a:lnTo>
                      <a:pt x="142" y="418"/>
                    </a:lnTo>
                    <a:lnTo>
                      <a:pt x="137" y="409"/>
                    </a:lnTo>
                    <a:lnTo>
                      <a:pt x="134" y="397"/>
                    </a:lnTo>
                    <a:lnTo>
                      <a:pt x="134" y="297"/>
                    </a:lnTo>
                    <a:lnTo>
                      <a:pt x="158" y="297"/>
                    </a:lnTo>
                    <a:lnTo>
                      <a:pt x="189" y="297"/>
                    </a:lnTo>
                    <a:lnTo>
                      <a:pt x="208" y="297"/>
                    </a:lnTo>
                    <a:lnTo>
                      <a:pt x="224" y="301"/>
                    </a:lnTo>
                    <a:lnTo>
                      <a:pt x="238" y="306"/>
                    </a:lnTo>
                    <a:lnTo>
                      <a:pt x="250" y="313"/>
                    </a:lnTo>
                    <a:lnTo>
                      <a:pt x="260" y="328"/>
                    </a:lnTo>
                    <a:lnTo>
                      <a:pt x="267" y="340"/>
                    </a:lnTo>
                    <a:lnTo>
                      <a:pt x="271" y="356"/>
                    </a:lnTo>
                    <a:lnTo>
                      <a:pt x="274" y="373"/>
                    </a:lnTo>
                    <a:lnTo>
                      <a:pt x="271" y="38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FFFF"/>
                  </a:gs>
                  <a:gs pos="100000">
                    <a:srgbClr val="007676"/>
                  </a:gs>
                </a:gsLst>
                <a:lin ang="5400000" scaled="1"/>
              </a:gradFill>
              <a:ln w="381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7" name="Freeform 44"/>
              <p:cNvSpPr>
                <a:spLocks noEditPoints="1"/>
              </p:cNvSpPr>
              <p:nvPr/>
            </p:nvSpPr>
            <p:spPr bwMode="auto">
              <a:xfrm>
                <a:off x="2981" y="2083"/>
                <a:ext cx="418" cy="663"/>
              </a:xfrm>
              <a:custGeom>
                <a:avLst/>
                <a:gdLst>
                  <a:gd name="T0" fmla="*/ 401 w 418"/>
                  <a:gd name="T1" fmla="*/ 471 h 663"/>
                  <a:gd name="T2" fmla="*/ 354 w 418"/>
                  <a:gd name="T3" fmla="*/ 369 h 663"/>
                  <a:gd name="T4" fmla="*/ 300 w 418"/>
                  <a:gd name="T5" fmla="*/ 309 h 663"/>
                  <a:gd name="T6" fmla="*/ 321 w 418"/>
                  <a:gd name="T7" fmla="*/ 285 h 663"/>
                  <a:gd name="T8" fmla="*/ 354 w 418"/>
                  <a:gd name="T9" fmla="*/ 259 h 663"/>
                  <a:gd name="T10" fmla="*/ 385 w 418"/>
                  <a:gd name="T11" fmla="*/ 220 h 663"/>
                  <a:gd name="T12" fmla="*/ 406 w 418"/>
                  <a:gd name="T13" fmla="*/ 170 h 663"/>
                  <a:gd name="T14" fmla="*/ 406 w 418"/>
                  <a:gd name="T15" fmla="*/ 125 h 663"/>
                  <a:gd name="T16" fmla="*/ 397 w 418"/>
                  <a:gd name="T17" fmla="*/ 91 h 663"/>
                  <a:gd name="T18" fmla="*/ 366 w 418"/>
                  <a:gd name="T19" fmla="*/ 51 h 663"/>
                  <a:gd name="T20" fmla="*/ 300 w 418"/>
                  <a:gd name="T21" fmla="*/ 17 h 663"/>
                  <a:gd name="T22" fmla="*/ 231 w 418"/>
                  <a:gd name="T23" fmla="*/ 3 h 663"/>
                  <a:gd name="T24" fmla="*/ 151 w 418"/>
                  <a:gd name="T25" fmla="*/ 3 h 663"/>
                  <a:gd name="T26" fmla="*/ 80 w 418"/>
                  <a:gd name="T27" fmla="*/ 27 h 663"/>
                  <a:gd name="T28" fmla="*/ 31 w 418"/>
                  <a:gd name="T29" fmla="*/ 67 h 663"/>
                  <a:gd name="T30" fmla="*/ 5 w 418"/>
                  <a:gd name="T31" fmla="*/ 108 h 663"/>
                  <a:gd name="T32" fmla="*/ 31 w 418"/>
                  <a:gd name="T33" fmla="*/ 134 h 663"/>
                  <a:gd name="T34" fmla="*/ 69 w 418"/>
                  <a:gd name="T35" fmla="*/ 158 h 663"/>
                  <a:gd name="T36" fmla="*/ 85 w 418"/>
                  <a:gd name="T37" fmla="*/ 201 h 663"/>
                  <a:gd name="T38" fmla="*/ 85 w 418"/>
                  <a:gd name="T39" fmla="*/ 519 h 663"/>
                  <a:gd name="T40" fmla="*/ 78 w 418"/>
                  <a:gd name="T41" fmla="*/ 553 h 663"/>
                  <a:gd name="T42" fmla="*/ 80 w 418"/>
                  <a:gd name="T43" fmla="*/ 584 h 663"/>
                  <a:gd name="T44" fmla="*/ 99 w 418"/>
                  <a:gd name="T45" fmla="*/ 610 h 663"/>
                  <a:gd name="T46" fmla="*/ 135 w 418"/>
                  <a:gd name="T47" fmla="*/ 608 h 663"/>
                  <a:gd name="T48" fmla="*/ 156 w 418"/>
                  <a:gd name="T49" fmla="*/ 579 h 663"/>
                  <a:gd name="T50" fmla="*/ 158 w 418"/>
                  <a:gd name="T51" fmla="*/ 543 h 663"/>
                  <a:gd name="T52" fmla="*/ 158 w 418"/>
                  <a:gd name="T53" fmla="*/ 376 h 663"/>
                  <a:gd name="T54" fmla="*/ 220 w 418"/>
                  <a:gd name="T55" fmla="*/ 412 h 663"/>
                  <a:gd name="T56" fmla="*/ 279 w 418"/>
                  <a:gd name="T57" fmla="*/ 462 h 663"/>
                  <a:gd name="T58" fmla="*/ 352 w 418"/>
                  <a:gd name="T59" fmla="*/ 558 h 663"/>
                  <a:gd name="T60" fmla="*/ 404 w 418"/>
                  <a:gd name="T61" fmla="*/ 663 h 663"/>
                  <a:gd name="T62" fmla="*/ 415 w 418"/>
                  <a:gd name="T63" fmla="*/ 629 h 663"/>
                  <a:gd name="T64" fmla="*/ 413 w 418"/>
                  <a:gd name="T65" fmla="*/ 529 h 663"/>
                  <a:gd name="T66" fmla="*/ 260 w 418"/>
                  <a:gd name="T67" fmla="*/ 251 h 663"/>
                  <a:gd name="T68" fmla="*/ 217 w 418"/>
                  <a:gd name="T69" fmla="*/ 295 h 663"/>
                  <a:gd name="T70" fmla="*/ 158 w 418"/>
                  <a:gd name="T71" fmla="*/ 216 h 663"/>
                  <a:gd name="T72" fmla="*/ 170 w 418"/>
                  <a:gd name="T73" fmla="*/ 168 h 663"/>
                  <a:gd name="T74" fmla="*/ 208 w 418"/>
                  <a:gd name="T75" fmla="*/ 153 h 663"/>
                  <a:gd name="T76" fmla="*/ 257 w 418"/>
                  <a:gd name="T77" fmla="*/ 168 h 663"/>
                  <a:gd name="T78" fmla="*/ 274 w 418"/>
                  <a:gd name="T79" fmla="*/ 208 h 66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18" h="663">
                    <a:moveTo>
                      <a:pt x="413" y="529"/>
                    </a:moveTo>
                    <a:lnTo>
                      <a:pt x="401" y="471"/>
                    </a:lnTo>
                    <a:lnTo>
                      <a:pt x="380" y="416"/>
                    </a:lnTo>
                    <a:lnTo>
                      <a:pt x="354" y="369"/>
                    </a:lnTo>
                    <a:lnTo>
                      <a:pt x="328" y="335"/>
                    </a:lnTo>
                    <a:lnTo>
                      <a:pt x="300" y="309"/>
                    </a:lnTo>
                    <a:lnTo>
                      <a:pt x="300" y="299"/>
                    </a:lnTo>
                    <a:lnTo>
                      <a:pt x="321" y="285"/>
                    </a:lnTo>
                    <a:lnTo>
                      <a:pt x="340" y="271"/>
                    </a:lnTo>
                    <a:lnTo>
                      <a:pt x="354" y="259"/>
                    </a:lnTo>
                    <a:lnTo>
                      <a:pt x="368" y="244"/>
                    </a:lnTo>
                    <a:lnTo>
                      <a:pt x="385" y="220"/>
                    </a:lnTo>
                    <a:lnTo>
                      <a:pt x="397" y="196"/>
                    </a:lnTo>
                    <a:lnTo>
                      <a:pt x="406" y="170"/>
                    </a:lnTo>
                    <a:lnTo>
                      <a:pt x="408" y="141"/>
                    </a:lnTo>
                    <a:lnTo>
                      <a:pt x="406" y="125"/>
                    </a:lnTo>
                    <a:lnTo>
                      <a:pt x="404" y="108"/>
                    </a:lnTo>
                    <a:lnTo>
                      <a:pt x="397" y="91"/>
                    </a:lnTo>
                    <a:lnTo>
                      <a:pt x="390" y="77"/>
                    </a:lnTo>
                    <a:lnTo>
                      <a:pt x="366" y="51"/>
                    </a:lnTo>
                    <a:lnTo>
                      <a:pt x="333" y="29"/>
                    </a:lnTo>
                    <a:lnTo>
                      <a:pt x="300" y="17"/>
                    </a:lnTo>
                    <a:lnTo>
                      <a:pt x="267" y="8"/>
                    </a:lnTo>
                    <a:lnTo>
                      <a:pt x="231" y="3"/>
                    </a:lnTo>
                    <a:lnTo>
                      <a:pt x="191" y="0"/>
                    </a:lnTo>
                    <a:lnTo>
                      <a:pt x="151" y="3"/>
                    </a:lnTo>
                    <a:lnTo>
                      <a:pt x="113" y="12"/>
                    </a:lnTo>
                    <a:lnTo>
                      <a:pt x="80" y="27"/>
                    </a:lnTo>
                    <a:lnTo>
                      <a:pt x="50" y="48"/>
                    </a:lnTo>
                    <a:lnTo>
                      <a:pt x="31" y="67"/>
                    </a:lnTo>
                    <a:lnTo>
                      <a:pt x="14" y="86"/>
                    </a:lnTo>
                    <a:lnTo>
                      <a:pt x="5" y="108"/>
                    </a:lnTo>
                    <a:lnTo>
                      <a:pt x="0" y="127"/>
                    </a:lnTo>
                    <a:lnTo>
                      <a:pt x="31" y="134"/>
                    </a:lnTo>
                    <a:lnTo>
                      <a:pt x="54" y="146"/>
                    </a:lnTo>
                    <a:lnTo>
                      <a:pt x="69" y="158"/>
                    </a:lnTo>
                    <a:lnTo>
                      <a:pt x="78" y="177"/>
                    </a:lnTo>
                    <a:lnTo>
                      <a:pt x="85" y="201"/>
                    </a:lnTo>
                    <a:lnTo>
                      <a:pt x="85" y="230"/>
                    </a:lnTo>
                    <a:lnTo>
                      <a:pt x="85" y="519"/>
                    </a:lnTo>
                    <a:lnTo>
                      <a:pt x="83" y="541"/>
                    </a:lnTo>
                    <a:lnTo>
                      <a:pt x="78" y="553"/>
                    </a:lnTo>
                    <a:lnTo>
                      <a:pt x="78" y="560"/>
                    </a:lnTo>
                    <a:lnTo>
                      <a:pt x="80" y="584"/>
                    </a:lnTo>
                    <a:lnTo>
                      <a:pt x="87" y="598"/>
                    </a:lnTo>
                    <a:lnTo>
                      <a:pt x="99" y="610"/>
                    </a:lnTo>
                    <a:lnTo>
                      <a:pt x="118" y="613"/>
                    </a:lnTo>
                    <a:lnTo>
                      <a:pt x="135" y="608"/>
                    </a:lnTo>
                    <a:lnTo>
                      <a:pt x="149" y="596"/>
                    </a:lnTo>
                    <a:lnTo>
                      <a:pt x="156" y="579"/>
                    </a:lnTo>
                    <a:lnTo>
                      <a:pt x="161" y="560"/>
                    </a:lnTo>
                    <a:lnTo>
                      <a:pt x="158" y="543"/>
                    </a:lnTo>
                    <a:lnTo>
                      <a:pt x="158" y="524"/>
                    </a:lnTo>
                    <a:lnTo>
                      <a:pt x="158" y="376"/>
                    </a:lnTo>
                    <a:lnTo>
                      <a:pt x="189" y="393"/>
                    </a:lnTo>
                    <a:lnTo>
                      <a:pt x="220" y="412"/>
                    </a:lnTo>
                    <a:lnTo>
                      <a:pt x="250" y="436"/>
                    </a:lnTo>
                    <a:lnTo>
                      <a:pt x="279" y="462"/>
                    </a:lnTo>
                    <a:lnTo>
                      <a:pt x="319" y="510"/>
                    </a:lnTo>
                    <a:lnTo>
                      <a:pt x="352" y="558"/>
                    </a:lnTo>
                    <a:lnTo>
                      <a:pt x="382" y="610"/>
                    </a:lnTo>
                    <a:lnTo>
                      <a:pt x="404" y="663"/>
                    </a:lnTo>
                    <a:lnTo>
                      <a:pt x="413" y="663"/>
                    </a:lnTo>
                    <a:lnTo>
                      <a:pt x="415" y="629"/>
                    </a:lnTo>
                    <a:lnTo>
                      <a:pt x="418" y="591"/>
                    </a:lnTo>
                    <a:lnTo>
                      <a:pt x="413" y="529"/>
                    </a:lnTo>
                    <a:close/>
                    <a:moveTo>
                      <a:pt x="269" y="230"/>
                    </a:moveTo>
                    <a:lnTo>
                      <a:pt x="260" y="251"/>
                    </a:lnTo>
                    <a:lnTo>
                      <a:pt x="241" y="273"/>
                    </a:lnTo>
                    <a:lnTo>
                      <a:pt x="217" y="295"/>
                    </a:lnTo>
                    <a:lnTo>
                      <a:pt x="158" y="340"/>
                    </a:lnTo>
                    <a:lnTo>
                      <a:pt x="158" y="216"/>
                    </a:lnTo>
                    <a:lnTo>
                      <a:pt x="161" y="189"/>
                    </a:lnTo>
                    <a:lnTo>
                      <a:pt x="170" y="168"/>
                    </a:lnTo>
                    <a:lnTo>
                      <a:pt x="187" y="158"/>
                    </a:lnTo>
                    <a:lnTo>
                      <a:pt x="208" y="153"/>
                    </a:lnTo>
                    <a:lnTo>
                      <a:pt x="236" y="156"/>
                    </a:lnTo>
                    <a:lnTo>
                      <a:pt x="257" y="168"/>
                    </a:lnTo>
                    <a:lnTo>
                      <a:pt x="269" y="185"/>
                    </a:lnTo>
                    <a:lnTo>
                      <a:pt x="274" y="208"/>
                    </a:lnTo>
                    <a:lnTo>
                      <a:pt x="269" y="23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FFFF"/>
                  </a:gs>
                  <a:gs pos="100000">
                    <a:srgbClr val="007676"/>
                  </a:gs>
                </a:gsLst>
                <a:lin ang="5400000" scaled="1"/>
              </a:gradFill>
              <a:ln w="381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8" name="Freeform 45"/>
              <p:cNvSpPr>
                <a:spLocks noEditPoints="1"/>
              </p:cNvSpPr>
              <p:nvPr/>
            </p:nvSpPr>
            <p:spPr bwMode="auto">
              <a:xfrm>
                <a:off x="3451" y="2081"/>
                <a:ext cx="486" cy="615"/>
              </a:xfrm>
              <a:custGeom>
                <a:avLst/>
                <a:gdLst>
                  <a:gd name="T0" fmla="*/ 377 w 486"/>
                  <a:gd name="T1" fmla="*/ 115 h 615"/>
                  <a:gd name="T2" fmla="*/ 351 w 486"/>
                  <a:gd name="T3" fmla="*/ 60 h 615"/>
                  <a:gd name="T4" fmla="*/ 316 w 486"/>
                  <a:gd name="T5" fmla="*/ 21 h 615"/>
                  <a:gd name="T6" fmla="*/ 271 w 486"/>
                  <a:gd name="T7" fmla="*/ 2 h 615"/>
                  <a:gd name="T8" fmla="*/ 210 w 486"/>
                  <a:gd name="T9" fmla="*/ 5 h 615"/>
                  <a:gd name="T10" fmla="*/ 156 w 486"/>
                  <a:gd name="T11" fmla="*/ 29 h 615"/>
                  <a:gd name="T12" fmla="*/ 125 w 486"/>
                  <a:gd name="T13" fmla="*/ 69 h 615"/>
                  <a:gd name="T14" fmla="*/ 106 w 486"/>
                  <a:gd name="T15" fmla="*/ 129 h 615"/>
                  <a:gd name="T16" fmla="*/ 2 w 486"/>
                  <a:gd name="T17" fmla="*/ 562 h 615"/>
                  <a:gd name="T18" fmla="*/ 0 w 486"/>
                  <a:gd name="T19" fmla="*/ 584 h 615"/>
                  <a:gd name="T20" fmla="*/ 7 w 486"/>
                  <a:gd name="T21" fmla="*/ 603 h 615"/>
                  <a:gd name="T22" fmla="*/ 23 w 486"/>
                  <a:gd name="T23" fmla="*/ 612 h 615"/>
                  <a:gd name="T24" fmla="*/ 45 w 486"/>
                  <a:gd name="T25" fmla="*/ 612 h 615"/>
                  <a:gd name="T26" fmla="*/ 64 w 486"/>
                  <a:gd name="T27" fmla="*/ 593 h 615"/>
                  <a:gd name="T28" fmla="*/ 85 w 486"/>
                  <a:gd name="T29" fmla="*/ 509 h 615"/>
                  <a:gd name="T30" fmla="*/ 99 w 486"/>
                  <a:gd name="T31" fmla="*/ 478 h 615"/>
                  <a:gd name="T32" fmla="*/ 125 w 486"/>
                  <a:gd name="T33" fmla="*/ 462 h 615"/>
                  <a:gd name="T34" fmla="*/ 174 w 486"/>
                  <a:gd name="T35" fmla="*/ 454 h 615"/>
                  <a:gd name="T36" fmla="*/ 347 w 486"/>
                  <a:gd name="T37" fmla="*/ 454 h 615"/>
                  <a:gd name="T38" fmla="*/ 373 w 486"/>
                  <a:gd name="T39" fmla="*/ 462 h 615"/>
                  <a:gd name="T40" fmla="*/ 392 w 486"/>
                  <a:gd name="T41" fmla="*/ 478 h 615"/>
                  <a:gd name="T42" fmla="*/ 401 w 486"/>
                  <a:gd name="T43" fmla="*/ 500 h 615"/>
                  <a:gd name="T44" fmla="*/ 420 w 486"/>
                  <a:gd name="T45" fmla="*/ 576 h 615"/>
                  <a:gd name="T46" fmla="*/ 432 w 486"/>
                  <a:gd name="T47" fmla="*/ 605 h 615"/>
                  <a:gd name="T48" fmla="*/ 453 w 486"/>
                  <a:gd name="T49" fmla="*/ 615 h 615"/>
                  <a:gd name="T50" fmla="*/ 474 w 486"/>
                  <a:gd name="T51" fmla="*/ 610 h 615"/>
                  <a:gd name="T52" fmla="*/ 486 w 486"/>
                  <a:gd name="T53" fmla="*/ 591 h 615"/>
                  <a:gd name="T54" fmla="*/ 486 w 486"/>
                  <a:gd name="T55" fmla="*/ 557 h 615"/>
                  <a:gd name="T56" fmla="*/ 132 w 486"/>
                  <a:gd name="T57" fmla="*/ 311 h 615"/>
                  <a:gd name="T58" fmla="*/ 144 w 486"/>
                  <a:gd name="T59" fmla="*/ 265 h 615"/>
                  <a:gd name="T60" fmla="*/ 163 w 486"/>
                  <a:gd name="T61" fmla="*/ 230 h 615"/>
                  <a:gd name="T62" fmla="*/ 196 w 486"/>
                  <a:gd name="T63" fmla="*/ 201 h 615"/>
                  <a:gd name="T64" fmla="*/ 245 w 486"/>
                  <a:gd name="T65" fmla="*/ 189 h 615"/>
                  <a:gd name="T66" fmla="*/ 292 w 486"/>
                  <a:gd name="T67" fmla="*/ 201 h 615"/>
                  <a:gd name="T68" fmla="*/ 328 w 486"/>
                  <a:gd name="T69" fmla="*/ 230 h 615"/>
                  <a:gd name="T70" fmla="*/ 344 w 486"/>
                  <a:gd name="T71" fmla="*/ 261 h 615"/>
                  <a:gd name="T72" fmla="*/ 359 w 486"/>
                  <a:gd name="T73" fmla="*/ 311 h 61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86" h="615">
                    <a:moveTo>
                      <a:pt x="389" y="151"/>
                    </a:moveTo>
                    <a:lnTo>
                      <a:pt x="377" y="115"/>
                    </a:lnTo>
                    <a:lnTo>
                      <a:pt x="366" y="86"/>
                    </a:lnTo>
                    <a:lnTo>
                      <a:pt x="351" y="60"/>
                    </a:lnTo>
                    <a:lnTo>
                      <a:pt x="335" y="38"/>
                    </a:lnTo>
                    <a:lnTo>
                      <a:pt x="316" y="21"/>
                    </a:lnTo>
                    <a:lnTo>
                      <a:pt x="295" y="10"/>
                    </a:lnTo>
                    <a:lnTo>
                      <a:pt x="271" y="2"/>
                    </a:lnTo>
                    <a:lnTo>
                      <a:pt x="245" y="0"/>
                    </a:lnTo>
                    <a:lnTo>
                      <a:pt x="210" y="5"/>
                    </a:lnTo>
                    <a:lnTo>
                      <a:pt x="179" y="14"/>
                    </a:lnTo>
                    <a:lnTo>
                      <a:pt x="156" y="29"/>
                    </a:lnTo>
                    <a:lnTo>
                      <a:pt x="134" y="53"/>
                    </a:lnTo>
                    <a:lnTo>
                      <a:pt x="125" y="69"/>
                    </a:lnTo>
                    <a:lnTo>
                      <a:pt x="115" y="96"/>
                    </a:lnTo>
                    <a:lnTo>
                      <a:pt x="106" y="129"/>
                    </a:lnTo>
                    <a:lnTo>
                      <a:pt x="94" y="170"/>
                    </a:lnTo>
                    <a:lnTo>
                      <a:pt x="2" y="562"/>
                    </a:lnTo>
                    <a:lnTo>
                      <a:pt x="0" y="574"/>
                    </a:lnTo>
                    <a:lnTo>
                      <a:pt x="0" y="584"/>
                    </a:lnTo>
                    <a:lnTo>
                      <a:pt x="2" y="593"/>
                    </a:lnTo>
                    <a:lnTo>
                      <a:pt x="7" y="603"/>
                    </a:lnTo>
                    <a:lnTo>
                      <a:pt x="14" y="607"/>
                    </a:lnTo>
                    <a:lnTo>
                      <a:pt x="23" y="612"/>
                    </a:lnTo>
                    <a:lnTo>
                      <a:pt x="33" y="615"/>
                    </a:lnTo>
                    <a:lnTo>
                      <a:pt x="45" y="612"/>
                    </a:lnTo>
                    <a:lnTo>
                      <a:pt x="56" y="605"/>
                    </a:lnTo>
                    <a:lnTo>
                      <a:pt x="64" y="593"/>
                    </a:lnTo>
                    <a:lnTo>
                      <a:pt x="71" y="576"/>
                    </a:lnTo>
                    <a:lnTo>
                      <a:pt x="85" y="509"/>
                    </a:lnTo>
                    <a:lnTo>
                      <a:pt x="89" y="493"/>
                    </a:lnTo>
                    <a:lnTo>
                      <a:pt x="99" y="478"/>
                    </a:lnTo>
                    <a:lnTo>
                      <a:pt x="111" y="469"/>
                    </a:lnTo>
                    <a:lnTo>
                      <a:pt x="125" y="462"/>
                    </a:lnTo>
                    <a:lnTo>
                      <a:pt x="148" y="457"/>
                    </a:lnTo>
                    <a:lnTo>
                      <a:pt x="174" y="454"/>
                    </a:lnTo>
                    <a:lnTo>
                      <a:pt x="330" y="454"/>
                    </a:lnTo>
                    <a:lnTo>
                      <a:pt x="347" y="454"/>
                    </a:lnTo>
                    <a:lnTo>
                      <a:pt x="361" y="457"/>
                    </a:lnTo>
                    <a:lnTo>
                      <a:pt x="373" y="462"/>
                    </a:lnTo>
                    <a:lnTo>
                      <a:pt x="382" y="469"/>
                    </a:lnTo>
                    <a:lnTo>
                      <a:pt x="392" y="478"/>
                    </a:lnTo>
                    <a:lnTo>
                      <a:pt x="396" y="488"/>
                    </a:lnTo>
                    <a:lnTo>
                      <a:pt x="401" y="500"/>
                    </a:lnTo>
                    <a:lnTo>
                      <a:pt x="406" y="517"/>
                    </a:lnTo>
                    <a:lnTo>
                      <a:pt x="420" y="576"/>
                    </a:lnTo>
                    <a:lnTo>
                      <a:pt x="425" y="593"/>
                    </a:lnTo>
                    <a:lnTo>
                      <a:pt x="432" y="605"/>
                    </a:lnTo>
                    <a:lnTo>
                      <a:pt x="441" y="612"/>
                    </a:lnTo>
                    <a:lnTo>
                      <a:pt x="453" y="615"/>
                    </a:lnTo>
                    <a:lnTo>
                      <a:pt x="465" y="612"/>
                    </a:lnTo>
                    <a:lnTo>
                      <a:pt x="474" y="610"/>
                    </a:lnTo>
                    <a:lnTo>
                      <a:pt x="481" y="600"/>
                    </a:lnTo>
                    <a:lnTo>
                      <a:pt x="486" y="591"/>
                    </a:lnTo>
                    <a:lnTo>
                      <a:pt x="486" y="576"/>
                    </a:lnTo>
                    <a:lnTo>
                      <a:pt x="486" y="557"/>
                    </a:lnTo>
                    <a:lnTo>
                      <a:pt x="389" y="151"/>
                    </a:lnTo>
                    <a:close/>
                    <a:moveTo>
                      <a:pt x="132" y="311"/>
                    </a:moveTo>
                    <a:lnTo>
                      <a:pt x="137" y="287"/>
                    </a:lnTo>
                    <a:lnTo>
                      <a:pt x="144" y="265"/>
                    </a:lnTo>
                    <a:lnTo>
                      <a:pt x="151" y="246"/>
                    </a:lnTo>
                    <a:lnTo>
                      <a:pt x="163" y="230"/>
                    </a:lnTo>
                    <a:lnTo>
                      <a:pt x="177" y="213"/>
                    </a:lnTo>
                    <a:lnTo>
                      <a:pt x="196" y="201"/>
                    </a:lnTo>
                    <a:lnTo>
                      <a:pt x="219" y="194"/>
                    </a:lnTo>
                    <a:lnTo>
                      <a:pt x="245" y="189"/>
                    </a:lnTo>
                    <a:lnTo>
                      <a:pt x="271" y="194"/>
                    </a:lnTo>
                    <a:lnTo>
                      <a:pt x="292" y="201"/>
                    </a:lnTo>
                    <a:lnTo>
                      <a:pt x="311" y="213"/>
                    </a:lnTo>
                    <a:lnTo>
                      <a:pt x="328" y="230"/>
                    </a:lnTo>
                    <a:lnTo>
                      <a:pt x="335" y="244"/>
                    </a:lnTo>
                    <a:lnTo>
                      <a:pt x="344" y="261"/>
                    </a:lnTo>
                    <a:lnTo>
                      <a:pt x="351" y="285"/>
                    </a:lnTo>
                    <a:lnTo>
                      <a:pt x="359" y="311"/>
                    </a:lnTo>
                    <a:lnTo>
                      <a:pt x="132" y="31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FFFF"/>
                  </a:gs>
                  <a:gs pos="100000">
                    <a:srgbClr val="007676"/>
                  </a:gs>
                </a:gsLst>
                <a:lin ang="5400000" scaled="1"/>
              </a:gradFill>
              <a:ln w="381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1763" name="Text Box 47"/>
            <p:cNvSpPr txBox="1">
              <a:spLocks noChangeArrowheads="1"/>
            </p:cNvSpPr>
            <p:nvPr/>
          </p:nvSpPr>
          <p:spPr bwMode="auto">
            <a:xfrm>
              <a:off x="884" y="3067"/>
              <a:ext cx="403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" altLang="ru-RU" sz="3200">
                  <a:latin typeface="Arial" panose="020B0604020202020204" pitchFamily="34" charset="0"/>
                </a:rPr>
                <a:t>24 SEPTEMBER – 23 OCTOBER</a:t>
              </a:r>
            </a:p>
          </p:txBody>
        </p:sp>
      </p:grpSp>
      <p:pic>
        <p:nvPicPr>
          <p:cNvPr id="29744" name="Picture 4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771525"/>
            <a:ext cx="3960812" cy="229711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E6A168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ib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CC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539750" y="260350"/>
            <a:ext cx="8064500" cy="5832475"/>
            <a:chOff x="333" y="164"/>
            <a:chExt cx="5080" cy="3674"/>
          </a:xfrm>
        </p:grpSpPr>
        <p:sp>
          <p:nvSpPr>
            <p:cNvPr id="32808" name="AutoShape 3"/>
            <p:cNvSpPr>
              <a:spLocks noChangeArrowheads="1"/>
            </p:cNvSpPr>
            <p:nvPr/>
          </p:nvSpPr>
          <p:spPr bwMode="auto">
            <a:xfrm>
              <a:off x="333" y="391"/>
              <a:ext cx="5080" cy="3447"/>
            </a:xfrm>
            <a:prstGeom prst="roundRect">
              <a:avLst>
                <a:gd name="adj" fmla="val 5324"/>
              </a:avLst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000066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32809" name="Group 4"/>
            <p:cNvGrpSpPr>
              <a:grpSpLocks/>
            </p:cNvGrpSpPr>
            <p:nvPr/>
          </p:nvGrpSpPr>
          <p:grpSpPr bwMode="auto">
            <a:xfrm>
              <a:off x="923" y="164"/>
              <a:ext cx="583" cy="590"/>
              <a:chOff x="930" y="164"/>
              <a:chExt cx="583" cy="590"/>
            </a:xfrm>
          </p:grpSpPr>
          <p:sp>
            <p:nvSpPr>
              <p:cNvPr id="32815" name="Oval 5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0726" name="AutoShape 6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  <p:grpSp>
          <p:nvGrpSpPr>
            <p:cNvPr id="32810" name="Group 7"/>
            <p:cNvGrpSpPr>
              <a:grpSpLocks/>
            </p:cNvGrpSpPr>
            <p:nvPr/>
          </p:nvGrpSpPr>
          <p:grpSpPr bwMode="auto">
            <a:xfrm>
              <a:off x="4422" y="164"/>
              <a:ext cx="583" cy="590"/>
              <a:chOff x="930" y="164"/>
              <a:chExt cx="583" cy="590"/>
            </a:xfrm>
          </p:grpSpPr>
          <p:sp>
            <p:nvSpPr>
              <p:cNvPr id="32811" name="Oval 8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0729" name="AutoShape 9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30730" name="AutoShape 10"/>
          <p:cNvSpPr>
            <a:spLocks noChangeArrowheads="1"/>
          </p:cNvSpPr>
          <p:nvPr/>
        </p:nvSpPr>
        <p:spPr bwMode="auto">
          <a:xfrm>
            <a:off x="2339975" y="5661025"/>
            <a:ext cx="4464050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ES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635375" y="5661025"/>
            <a:ext cx="792163" cy="819150"/>
            <a:chOff x="748" y="3158"/>
            <a:chExt cx="499" cy="516"/>
          </a:xfrm>
        </p:grpSpPr>
        <p:sp>
          <p:nvSpPr>
            <p:cNvPr id="32795" name="Oval 12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32796" name="Group 13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32797" name="Freeform 14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8" name="Freeform 15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9" name="Freeform 16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0" name="Freeform 17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1" name="Freeform 18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2" name="Freeform 19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3" name="Freeform 20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4" name="Freeform 21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5" name="Freeform 22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6" name="Freeform 23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7" name="Freeform 24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4787900" y="5673725"/>
            <a:ext cx="698500" cy="708025"/>
            <a:chOff x="4649" y="2750"/>
            <a:chExt cx="440" cy="446"/>
          </a:xfrm>
        </p:grpSpPr>
        <p:sp>
          <p:nvSpPr>
            <p:cNvPr id="32793" name="Oval 26">
              <a:hlinkHover r:id="" action="ppaction://noaction">
                <a:snd r:embed="rId4" name="click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2794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2 w 21600"/>
                <a:gd name="T1" fmla="*/ 3 h 21600"/>
                <a:gd name="T2" fmla="*/ 2 w 21600"/>
                <a:gd name="T3" fmla="*/ 0 h 21600"/>
                <a:gd name="T4" fmla="*/ 0 w 21600"/>
                <a:gd name="T5" fmla="*/ 2 h 21600"/>
                <a:gd name="T6" fmla="*/ 5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776" name="Text Box 28"/>
          <p:cNvSpPr txBox="1">
            <a:spLocks noChangeArrowheads="1"/>
          </p:cNvSpPr>
          <p:nvPr/>
        </p:nvSpPr>
        <p:spPr bwMode="auto">
          <a:xfrm>
            <a:off x="2195513" y="101600"/>
            <a:ext cx="4897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ru-RU" sz="2800" b="1">
                <a:solidFill>
                  <a:schemeClr val="accent2"/>
                </a:solidFill>
                <a:latin typeface="Arial" panose="020B0604020202020204" pitchFamily="34" charset="0"/>
              </a:rPr>
              <a:t>HOROSCOPE</a:t>
            </a:r>
          </a:p>
        </p:txBody>
      </p:sp>
      <p:sp>
        <p:nvSpPr>
          <p:cNvPr id="30749" name="AutoShape 29"/>
          <p:cNvSpPr>
            <a:spLocks noChangeArrowheads="1"/>
          </p:cNvSpPr>
          <p:nvPr/>
        </p:nvSpPr>
        <p:spPr bwMode="auto">
          <a:xfrm>
            <a:off x="323850" y="260350"/>
            <a:ext cx="863600" cy="7921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4000" b="1">
                <a:solidFill>
                  <a:schemeClr val="accent2"/>
                </a:solidFill>
              </a:rPr>
              <a:t>11</a:t>
            </a:r>
          </a:p>
        </p:txBody>
      </p:sp>
      <p:pic>
        <p:nvPicPr>
          <p:cNvPr id="32780" name="Picture 30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661025"/>
            <a:ext cx="7889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31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661025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1258888" y="3500438"/>
            <a:ext cx="6626225" cy="1947862"/>
            <a:chOff x="793" y="2205"/>
            <a:chExt cx="4174" cy="1227"/>
          </a:xfrm>
        </p:grpSpPr>
        <p:grpSp>
          <p:nvGrpSpPr>
            <p:cNvPr id="32784" name="Group 48"/>
            <p:cNvGrpSpPr>
              <a:grpSpLocks/>
            </p:cNvGrpSpPr>
            <p:nvPr/>
          </p:nvGrpSpPr>
          <p:grpSpPr bwMode="auto">
            <a:xfrm>
              <a:off x="793" y="2205"/>
              <a:ext cx="4174" cy="924"/>
              <a:chOff x="1253" y="1996"/>
              <a:chExt cx="3974" cy="924"/>
            </a:xfrm>
          </p:grpSpPr>
          <p:sp>
            <p:nvSpPr>
              <p:cNvPr id="32786" name="Freeform 41"/>
              <p:cNvSpPr>
                <a:spLocks/>
              </p:cNvSpPr>
              <p:nvPr/>
            </p:nvSpPr>
            <p:spPr bwMode="auto">
              <a:xfrm>
                <a:off x="1253" y="1996"/>
                <a:ext cx="565" cy="851"/>
              </a:xfrm>
              <a:custGeom>
                <a:avLst/>
                <a:gdLst>
                  <a:gd name="T0" fmla="*/ 559 w 565"/>
                  <a:gd name="T1" fmla="*/ 631 h 851"/>
                  <a:gd name="T2" fmla="*/ 513 w 565"/>
                  <a:gd name="T3" fmla="*/ 731 h 851"/>
                  <a:gd name="T4" fmla="*/ 430 w 565"/>
                  <a:gd name="T5" fmla="*/ 808 h 851"/>
                  <a:gd name="T6" fmla="*/ 329 w 565"/>
                  <a:gd name="T7" fmla="*/ 848 h 851"/>
                  <a:gd name="T8" fmla="*/ 220 w 565"/>
                  <a:gd name="T9" fmla="*/ 848 h 851"/>
                  <a:gd name="T10" fmla="*/ 128 w 565"/>
                  <a:gd name="T11" fmla="*/ 818 h 851"/>
                  <a:gd name="T12" fmla="*/ 46 w 565"/>
                  <a:gd name="T13" fmla="*/ 751 h 851"/>
                  <a:gd name="T14" fmla="*/ 3 w 565"/>
                  <a:gd name="T15" fmla="*/ 661 h 851"/>
                  <a:gd name="T16" fmla="*/ 7 w 565"/>
                  <a:gd name="T17" fmla="*/ 552 h 851"/>
                  <a:gd name="T18" fmla="*/ 36 w 565"/>
                  <a:gd name="T19" fmla="*/ 472 h 851"/>
                  <a:gd name="T20" fmla="*/ 66 w 565"/>
                  <a:gd name="T21" fmla="*/ 439 h 851"/>
                  <a:gd name="T22" fmla="*/ 105 w 565"/>
                  <a:gd name="T23" fmla="*/ 442 h 851"/>
                  <a:gd name="T24" fmla="*/ 151 w 565"/>
                  <a:gd name="T25" fmla="*/ 488 h 851"/>
                  <a:gd name="T26" fmla="*/ 184 w 565"/>
                  <a:gd name="T27" fmla="*/ 495 h 851"/>
                  <a:gd name="T28" fmla="*/ 233 w 565"/>
                  <a:gd name="T29" fmla="*/ 505 h 851"/>
                  <a:gd name="T30" fmla="*/ 256 w 565"/>
                  <a:gd name="T31" fmla="*/ 532 h 851"/>
                  <a:gd name="T32" fmla="*/ 227 w 565"/>
                  <a:gd name="T33" fmla="*/ 552 h 851"/>
                  <a:gd name="T34" fmla="*/ 227 w 565"/>
                  <a:gd name="T35" fmla="*/ 592 h 851"/>
                  <a:gd name="T36" fmla="*/ 273 w 565"/>
                  <a:gd name="T37" fmla="*/ 625 h 851"/>
                  <a:gd name="T38" fmla="*/ 352 w 565"/>
                  <a:gd name="T39" fmla="*/ 621 h 851"/>
                  <a:gd name="T40" fmla="*/ 414 w 565"/>
                  <a:gd name="T41" fmla="*/ 588 h 851"/>
                  <a:gd name="T42" fmla="*/ 437 w 565"/>
                  <a:gd name="T43" fmla="*/ 545 h 851"/>
                  <a:gd name="T44" fmla="*/ 434 w 565"/>
                  <a:gd name="T45" fmla="*/ 482 h 851"/>
                  <a:gd name="T46" fmla="*/ 384 w 565"/>
                  <a:gd name="T47" fmla="*/ 429 h 851"/>
                  <a:gd name="T48" fmla="*/ 233 w 565"/>
                  <a:gd name="T49" fmla="*/ 385 h 851"/>
                  <a:gd name="T50" fmla="*/ 178 w 565"/>
                  <a:gd name="T51" fmla="*/ 369 h 851"/>
                  <a:gd name="T52" fmla="*/ 141 w 565"/>
                  <a:gd name="T53" fmla="*/ 352 h 851"/>
                  <a:gd name="T54" fmla="*/ 82 w 565"/>
                  <a:gd name="T55" fmla="*/ 292 h 851"/>
                  <a:gd name="T56" fmla="*/ 63 w 565"/>
                  <a:gd name="T57" fmla="*/ 202 h 851"/>
                  <a:gd name="T58" fmla="*/ 82 w 565"/>
                  <a:gd name="T59" fmla="*/ 126 h 851"/>
                  <a:gd name="T60" fmla="*/ 138 w 565"/>
                  <a:gd name="T61" fmla="*/ 59 h 851"/>
                  <a:gd name="T62" fmla="*/ 214 w 565"/>
                  <a:gd name="T63" fmla="*/ 16 h 851"/>
                  <a:gd name="T64" fmla="*/ 299 w 565"/>
                  <a:gd name="T65" fmla="*/ 0 h 851"/>
                  <a:gd name="T66" fmla="*/ 430 w 565"/>
                  <a:gd name="T67" fmla="*/ 26 h 851"/>
                  <a:gd name="T68" fmla="*/ 506 w 565"/>
                  <a:gd name="T69" fmla="*/ 66 h 851"/>
                  <a:gd name="T70" fmla="*/ 519 w 565"/>
                  <a:gd name="T71" fmla="*/ 79 h 851"/>
                  <a:gd name="T72" fmla="*/ 513 w 565"/>
                  <a:gd name="T73" fmla="*/ 93 h 851"/>
                  <a:gd name="T74" fmla="*/ 480 w 565"/>
                  <a:gd name="T75" fmla="*/ 103 h 851"/>
                  <a:gd name="T76" fmla="*/ 460 w 565"/>
                  <a:gd name="T77" fmla="*/ 123 h 851"/>
                  <a:gd name="T78" fmla="*/ 450 w 565"/>
                  <a:gd name="T79" fmla="*/ 153 h 851"/>
                  <a:gd name="T80" fmla="*/ 444 w 565"/>
                  <a:gd name="T81" fmla="*/ 176 h 851"/>
                  <a:gd name="T82" fmla="*/ 427 w 565"/>
                  <a:gd name="T83" fmla="*/ 183 h 851"/>
                  <a:gd name="T84" fmla="*/ 404 w 565"/>
                  <a:gd name="T85" fmla="*/ 159 h 851"/>
                  <a:gd name="T86" fmla="*/ 375 w 565"/>
                  <a:gd name="T87" fmla="*/ 133 h 851"/>
                  <a:gd name="T88" fmla="*/ 322 w 565"/>
                  <a:gd name="T89" fmla="*/ 113 h 851"/>
                  <a:gd name="T90" fmla="*/ 250 w 565"/>
                  <a:gd name="T91" fmla="*/ 113 h 851"/>
                  <a:gd name="T92" fmla="*/ 187 w 565"/>
                  <a:gd name="T93" fmla="*/ 146 h 851"/>
                  <a:gd name="T94" fmla="*/ 164 w 565"/>
                  <a:gd name="T95" fmla="*/ 183 h 851"/>
                  <a:gd name="T96" fmla="*/ 164 w 565"/>
                  <a:gd name="T97" fmla="*/ 226 h 851"/>
                  <a:gd name="T98" fmla="*/ 184 w 565"/>
                  <a:gd name="T99" fmla="*/ 262 h 851"/>
                  <a:gd name="T100" fmla="*/ 214 w 565"/>
                  <a:gd name="T101" fmla="*/ 286 h 851"/>
                  <a:gd name="T102" fmla="*/ 250 w 565"/>
                  <a:gd name="T103" fmla="*/ 299 h 851"/>
                  <a:gd name="T104" fmla="*/ 384 w 565"/>
                  <a:gd name="T105" fmla="*/ 332 h 851"/>
                  <a:gd name="T106" fmla="*/ 453 w 565"/>
                  <a:gd name="T107" fmla="*/ 362 h 851"/>
                  <a:gd name="T108" fmla="*/ 506 w 565"/>
                  <a:gd name="T109" fmla="*/ 405 h 851"/>
                  <a:gd name="T110" fmla="*/ 549 w 565"/>
                  <a:gd name="T111" fmla="*/ 478 h 851"/>
                  <a:gd name="T112" fmla="*/ 565 w 565"/>
                  <a:gd name="T113" fmla="*/ 572 h 85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565" h="851">
                    <a:moveTo>
                      <a:pt x="565" y="572"/>
                    </a:moveTo>
                    <a:lnTo>
                      <a:pt x="559" y="631"/>
                    </a:lnTo>
                    <a:lnTo>
                      <a:pt x="542" y="685"/>
                    </a:lnTo>
                    <a:lnTo>
                      <a:pt x="513" y="731"/>
                    </a:lnTo>
                    <a:lnTo>
                      <a:pt x="473" y="774"/>
                    </a:lnTo>
                    <a:lnTo>
                      <a:pt x="430" y="808"/>
                    </a:lnTo>
                    <a:lnTo>
                      <a:pt x="381" y="831"/>
                    </a:lnTo>
                    <a:lnTo>
                      <a:pt x="329" y="848"/>
                    </a:lnTo>
                    <a:lnTo>
                      <a:pt x="273" y="851"/>
                    </a:lnTo>
                    <a:lnTo>
                      <a:pt x="220" y="848"/>
                    </a:lnTo>
                    <a:lnTo>
                      <a:pt x="171" y="838"/>
                    </a:lnTo>
                    <a:lnTo>
                      <a:pt x="128" y="818"/>
                    </a:lnTo>
                    <a:lnTo>
                      <a:pt x="86" y="788"/>
                    </a:lnTo>
                    <a:lnTo>
                      <a:pt x="46" y="751"/>
                    </a:lnTo>
                    <a:lnTo>
                      <a:pt x="20" y="711"/>
                    </a:lnTo>
                    <a:lnTo>
                      <a:pt x="3" y="661"/>
                    </a:lnTo>
                    <a:lnTo>
                      <a:pt x="0" y="611"/>
                    </a:lnTo>
                    <a:lnTo>
                      <a:pt x="7" y="552"/>
                    </a:lnTo>
                    <a:lnTo>
                      <a:pt x="23" y="498"/>
                    </a:lnTo>
                    <a:lnTo>
                      <a:pt x="36" y="472"/>
                    </a:lnTo>
                    <a:lnTo>
                      <a:pt x="49" y="455"/>
                    </a:lnTo>
                    <a:lnTo>
                      <a:pt x="66" y="439"/>
                    </a:lnTo>
                    <a:lnTo>
                      <a:pt x="82" y="429"/>
                    </a:lnTo>
                    <a:lnTo>
                      <a:pt x="105" y="442"/>
                    </a:lnTo>
                    <a:lnTo>
                      <a:pt x="125" y="459"/>
                    </a:lnTo>
                    <a:lnTo>
                      <a:pt x="151" y="488"/>
                    </a:lnTo>
                    <a:lnTo>
                      <a:pt x="168" y="492"/>
                    </a:lnTo>
                    <a:lnTo>
                      <a:pt x="184" y="495"/>
                    </a:lnTo>
                    <a:lnTo>
                      <a:pt x="207" y="502"/>
                    </a:lnTo>
                    <a:lnTo>
                      <a:pt x="233" y="505"/>
                    </a:lnTo>
                    <a:lnTo>
                      <a:pt x="240" y="515"/>
                    </a:lnTo>
                    <a:lnTo>
                      <a:pt x="256" y="532"/>
                    </a:lnTo>
                    <a:lnTo>
                      <a:pt x="243" y="538"/>
                    </a:lnTo>
                    <a:lnTo>
                      <a:pt x="227" y="552"/>
                    </a:lnTo>
                    <a:lnTo>
                      <a:pt x="220" y="572"/>
                    </a:lnTo>
                    <a:lnTo>
                      <a:pt x="227" y="592"/>
                    </a:lnTo>
                    <a:lnTo>
                      <a:pt x="247" y="611"/>
                    </a:lnTo>
                    <a:lnTo>
                      <a:pt x="273" y="625"/>
                    </a:lnTo>
                    <a:lnTo>
                      <a:pt x="302" y="628"/>
                    </a:lnTo>
                    <a:lnTo>
                      <a:pt x="352" y="621"/>
                    </a:lnTo>
                    <a:lnTo>
                      <a:pt x="391" y="605"/>
                    </a:lnTo>
                    <a:lnTo>
                      <a:pt x="414" y="588"/>
                    </a:lnTo>
                    <a:lnTo>
                      <a:pt x="427" y="568"/>
                    </a:lnTo>
                    <a:lnTo>
                      <a:pt x="437" y="545"/>
                    </a:lnTo>
                    <a:lnTo>
                      <a:pt x="440" y="515"/>
                    </a:lnTo>
                    <a:lnTo>
                      <a:pt x="434" y="482"/>
                    </a:lnTo>
                    <a:lnTo>
                      <a:pt x="414" y="455"/>
                    </a:lnTo>
                    <a:lnTo>
                      <a:pt x="384" y="429"/>
                    </a:lnTo>
                    <a:lnTo>
                      <a:pt x="338" y="412"/>
                    </a:lnTo>
                    <a:lnTo>
                      <a:pt x="233" y="385"/>
                    </a:lnTo>
                    <a:lnTo>
                      <a:pt x="204" y="379"/>
                    </a:lnTo>
                    <a:lnTo>
                      <a:pt x="178" y="369"/>
                    </a:lnTo>
                    <a:lnTo>
                      <a:pt x="158" y="362"/>
                    </a:lnTo>
                    <a:lnTo>
                      <a:pt x="141" y="352"/>
                    </a:lnTo>
                    <a:lnTo>
                      <a:pt x="109" y="325"/>
                    </a:lnTo>
                    <a:lnTo>
                      <a:pt x="82" y="292"/>
                    </a:lnTo>
                    <a:lnTo>
                      <a:pt x="69" y="252"/>
                    </a:lnTo>
                    <a:lnTo>
                      <a:pt x="63" y="202"/>
                    </a:lnTo>
                    <a:lnTo>
                      <a:pt x="69" y="163"/>
                    </a:lnTo>
                    <a:lnTo>
                      <a:pt x="82" y="126"/>
                    </a:lnTo>
                    <a:lnTo>
                      <a:pt x="105" y="89"/>
                    </a:lnTo>
                    <a:lnTo>
                      <a:pt x="138" y="59"/>
                    </a:lnTo>
                    <a:lnTo>
                      <a:pt x="174" y="33"/>
                    </a:lnTo>
                    <a:lnTo>
                      <a:pt x="214" y="16"/>
                    </a:lnTo>
                    <a:lnTo>
                      <a:pt x="253" y="3"/>
                    </a:lnTo>
                    <a:lnTo>
                      <a:pt x="299" y="0"/>
                    </a:lnTo>
                    <a:lnTo>
                      <a:pt x="361" y="6"/>
                    </a:lnTo>
                    <a:lnTo>
                      <a:pt x="430" y="26"/>
                    </a:lnTo>
                    <a:lnTo>
                      <a:pt x="496" y="59"/>
                    </a:lnTo>
                    <a:lnTo>
                      <a:pt x="506" y="66"/>
                    </a:lnTo>
                    <a:lnTo>
                      <a:pt x="516" y="73"/>
                    </a:lnTo>
                    <a:lnTo>
                      <a:pt x="519" y="79"/>
                    </a:lnTo>
                    <a:lnTo>
                      <a:pt x="519" y="86"/>
                    </a:lnTo>
                    <a:lnTo>
                      <a:pt x="513" y="93"/>
                    </a:lnTo>
                    <a:lnTo>
                      <a:pt x="496" y="99"/>
                    </a:lnTo>
                    <a:lnTo>
                      <a:pt x="480" y="103"/>
                    </a:lnTo>
                    <a:lnTo>
                      <a:pt x="476" y="106"/>
                    </a:lnTo>
                    <a:lnTo>
                      <a:pt x="460" y="123"/>
                    </a:lnTo>
                    <a:lnTo>
                      <a:pt x="457" y="133"/>
                    </a:lnTo>
                    <a:lnTo>
                      <a:pt x="450" y="153"/>
                    </a:lnTo>
                    <a:lnTo>
                      <a:pt x="447" y="169"/>
                    </a:lnTo>
                    <a:lnTo>
                      <a:pt x="444" y="176"/>
                    </a:lnTo>
                    <a:lnTo>
                      <a:pt x="434" y="183"/>
                    </a:lnTo>
                    <a:lnTo>
                      <a:pt x="427" y="183"/>
                    </a:lnTo>
                    <a:lnTo>
                      <a:pt x="417" y="173"/>
                    </a:lnTo>
                    <a:lnTo>
                      <a:pt x="404" y="159"/>
                    </a:lnTo>
                    <a:lnTo>
                      <a:pt x="398" y="153"/>
                    </a:lnTo>
                    <a:lnTo>
                      <a:pt x="375" y="133"/>
                    </a:lnTo>
                    <a:lnTo>
                      <a:pt x="348" y="119"/>
                    </a:lnTo>
                    <a:lnTo>
                      <a:pt x="322" y="113"/>
                    </a:lnTo>
                    <a:lnTo>
                      <a:pt x="296" y="109"/>
                    </a:lnTo>
                    <a:lnTo>
                      <a:pt x="250" y="113"/>
                    </a:lnTo>
                    <a:lnTo>
                      <a:pt x="207" y="129"/>
                    </a:lnTo>
                    <a:lnTo>
                      <a:pt x="187" y="146"/>
                    </a:lnTo>
                    <a:lnTo>
                      <a:pt x="171" y="163"/>
                    </a:lnTo>
                    <a:lnTo>
                      <a:pt x="164" y="183"/>
                    </a:lnTo>
                    <a:lnTo>
                      <a:pt x="161" y="202"/>
                    </a:lnTo>
                    <a:lnTo>
                      <a:pt x="164" y="226"/>
                    </a:lnTo>
                    <a:lnTo>
                      <a:pt x="171" y="246"/>
                    </a:lnTo>
                    <a:lnTo>
                      <a:pt x="184" y="262"/>
                    </a:lnTo>
                    <a:lnTo>
                      <a:pt x="201" y="279"/>
                    </a:lnTo>
                    <a:lnTo>
                      <a:pt x="214" y="286"/>
                    </a:lnTo>
                    <a:lnTo>
                      <a:pt x="230" y="292"/>
                    </a:lnTo>
                    <a:lnTo>
                      <a:pt x="250" y="299"/>
                    </a:lnTo>
                    <a:lnTo>
                      <a:pt x="273" y="306"/>
                    </a:lnTo>
                    <a:lnTo>
                      <a:pt x="384" y="332"/>
                    </a:lnTo>
                    <a:lnTo>
                      <a:pt x="421" y="345"/>
                    </a:lnTo>
                    <a:lnTo>
                      <a:pt x="453" y="362"/>
                    </a:lnTo>
                    <a:lnTo>
                      <a:pt x="483" y="382"/>
                    </a:lnTo>
                    <a:lnTo>
                      <a:pt x="506" y="405"/>
                    </a:lnTo>
                    <a:lnTo>
                      <a:pt x="532" y="439"/>
                    </a:lnTo>
                    <a:lnTo>
                      <a:pt x="549" y="478"/>
                    </a:lnTo>
                    <a:lnTo>
                      <a:pt x="559" y="522"/>
                    </a:lnTo>
                    <a:lnTo>
                      <a:pt x="565" y="57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3300"/>
                  </a:gs>
                  <a:gs pos="100000">
                    <a:srgbClr val="761800"/>
                  </a:gs>
                </a:gsLst>
                <a:lin ang="5400000" scaled="1"/>
              </a:gradFill>
              <a:ln w="381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87" name="Freeform 42"/>
              <p:cNvSpPr>
                <a:spLocks/>
              </p:cNvSpPr>
              <p:nvPr/>
            </p:nvSpPr>
            <p:spPr bwMode="auto">
              <a:xfrm>
                <a:off x="1887" y="1996"/>
                <a:ext cx="558" cy="851"/>
              </a:xfrm>
              <a:custGeom>
                <a:avLst/>
                <a:gdLst>
                  <a:gd name="T0" fmla="*/ 552 w 558"/>
                  <a:gd name="T1" fmla="*/ 149 h 851"/>
                  <a:gd name="T2" fmla="*/ 522 w 558"/>
                  <a:gd name="T3" fmla="*/ 176 h 851"/>
                  <a:gd name="T4" fmla="*/ 483 w 558"/>
                  <a:gd name="T5" fmla="*/ 222 h 851"/>
                  <a:gd name="T6" fmla="*/ 466 w 558"/>
                  <a:gd name="T7" fmla="*/ 262 h 851"/>
                  <a:gd name="T8" fmla="*/ 460 w 558"/>
                  <a:gd name="T9" fmla="*/ 306 h 851"/>
                  <a:gd name="T10" fmla="*/ 440 w 558"/>
                  <a:gd name="T11" fmla="*/ 352 h 851"/>
                  <a:gd name="T12" fmla="*/ 411 w 558"/>
                  <a:gd name="T13" fmla="*/ 362 h 851"/>
                  <a:gd name="T14" fmla="*/ 384 w 558"/>
                  <a:gd name="T15" fmla="*/ 345 h 851"/>
                  <a:gd name="T16" fmla="*/ 371 w 558"/>
                  <a:gd name="T17" fmla="*/ 289 h 851"/>
                  <a:gd name="T18" fmla="*/ 329 w 558"/>
                  <a:gd name="T19" fmla="*/ 266 h 851"/>
                  <a:gd name="T20" fmla="*/ 260 w 558"/>
                  <a:gd name="T21" fmla="*/ 269 h 851"/>
                  <a:gd name="T22" fmla="*/ 197 w 558"/>
                  <a:gd name="T23" fmla="*/ 299 h 851"/>
                  <a:gd name="T24" fmla="*/ 151 w 558"/>
                  <a:gd name="T25" fmla="*/ 362 h 851"/>
                  <a:gd name="T26" fmla="*/ 128 w 558"/>
                  <a:gd name="T27" fmla="*/ 439 h 851"/>
                  <a:gd name="T28" fmla="*/ 131 w 558"/>
                  <a:gd name="T29" fmla="*/ 538 h 851"/>
                  <a:gd name="T30" fmla="*/ 164 w 558"/>
                  <a:gd name="T31" fmla="*/ 631 h 851"/>
                  <a:gd name="T32" fmla="*/ 230 w 558"/>
                  <a:gd name="T33" fmla="*/ 701 h 851"/>
                  <a:gd name="T34" fmla="*/ 309 w 558"/>
                  <a:gd name="T35" fmla="*/ 734 h 851"/>
                  <a:gd name="T36" fmla="*/ 397 w 558"/>
                  <a:gd name="T37" fmla="*/ 738 h 851"/>
                  <a:gd name="T38" fmla="*/ 447 w 558"/>
                  <a:gd name="T39" fmla="*/ 705 h 851"/>
                  <a:gd name="T40" fmla="*/ 476 w 558"/>
                  <a:gd name="T41" fmla="*/ 668 h 851"/>
                  <a:gd name="T42" fmla="*/ 516 w 558"/>
                  <a:gd name="T43" fmla="*/ 668 h 851"/>
                  <a:gd name="T44" fmla="*/ 539 w 558"/>
                  <a:gd name="T45" fmla="*/ 685 h 851"/>
                  <a:gd name="T46" fmla="*/ 545 w 558"/>
                  <a:gd name="T47" fmla="*/ 718 h 851"/>
                  <a:gd name="T48" fmla="*/ 529 w 558"/>
                  <a:gd name="T49" fmla="*/ 774 h 851"/>
                  <a:gd name="T50" fmla="*/ 493 w 558"/>
                  <a:gd name="T51" fmla="*/ 814 h 851"/>
                  <a:gd name="T52" fmla="*/ 440 w 558"/>
                  <a:gd name="T53" fmla="*/ 838 h 851"/>
                  <a:gd name="T54" fmla="*/ 374 w 558"/>
                  <a:gd name="T55" fmla="*/ 851 h 851"/>
                  <a:gd name="T56" fmla="*/ 299 w 558"/>
                  <a:gd name="T57" fmla="*/ 851 h 851"/>
                  <a:gd name="T58" fmla="*/ 233 w 558"/>
                  <a:gd name="T59" fmla="*/ 834 h 851"/>
                  <a:gd name="T60" fmla="*/ 174 w 558"/>
                  <a:gd name="T61" fmla="*/ 804 h 851"/>
                  <a:gd name="T62" fmla="*/ 118 w 558"/>
                  <a:gd name="T63" fmla="*/ 758 h 851"/>
                  <a:gd name="T64" fmla="*/ 53 w 558"/>
                  <a:gd name="T65" fmla="*/ 668 h 851"/>
                  <a:gd name="T66" fmla="*/ 7 w 558"/>
                  <a:gd name="T67" fmla="*/ 528 h 851"/>
                  <a:gd name="T68" fmla="*/ 3 w 558"/>
                  <a:gd name="T69" fmla="*/ 392 h 851"/>
                  <a:gd name="T70" fmla="*/ 17 w 558"/>
                  <a:gd name="T71" fmla="*/ 286 h 851"/>
                  <a:gd name="T72" fmla="*/ 46 w 558"/>
                  <a:gd name="T73" fmla="*/ 196 h 851"/>
                  <a:gd name="T74" fmla="*/ 92 w 558"/>
                  <a:gd name="T75" fmla="*/ 119 h 851"/>
                  <a:gd name="T76" fmla="*/ 171 w 558"/>
                  <a:gd name="T77" fmla="*/ 50 h 851"/>
                  <a:gd name="T78" fmla="*/ 279 w 558"/>
                  <a:gd name="T79" fmla="*/ 6 h 851"/>
                  <a:gd name="T80" fmla="*/ 374 w 558"/>
                  <a:gd name="T81" fmla="*/ 3 h 851"/>
                  <a:gd name="T82" fmla="*/ 450 w 558"/>
                  <a:gd name="T83" fmla="*/ 20 h 851"/>
                  <a:gd name="T84" fmla="*/ 516 w 558"/>
                  <a:gd name="T85" fmla="*/ 56 h 851"/>
                  <a:gd name="T86" fmla="*/ 552 w 558"/>
                  <a:gd name="T87" fmla="*/ 99 h 851"/>
                  <a:gd name="T88" fmla="*/ 555 w 558"/>
                  <a:gd name="T89" fmla="*/ 133 h 85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558" h="851">
                    <a:moveTo>
                      <a:pt x="555" y="133"/>
                    </a:moveTo>
                    <a:lnTo>
                      <a:pt x="552" y="149"/>
                    </a:lnTo>
                    <a:lnTo>
                      <a:pt x="545" y="159"/>
                    </a:lnTo>
                    <a:lnTo>
                      <a:pt x="522" y="176"/>
                    </a:lnTo>
                    <a:lnTo>
                      <a:pt x="499" y="196"/>
                    </a:lnTo>
                    <a:lnTo>
                      <a:pt x="483" y="222"/>
                    </a:lnTo>
                    <a:lnTo>
                      <a:pt x="473" y="249"/>
                    </a:lnTo>
                    <a:lnTo>
                      <a:pt x="466" y="262"/>
                    </a:lnTo>
                    <a:lnTo>
                      <a:pt x="463" y="279"/>
                    </a:lnTo>
                    <a:lnTo>
                      <a:pt x="460" y="306"/>
                    </a:lnTo>
                    <a:lnTo>
                      <a:pt x="450" y="332"/>
                    </a:lnTo>
                    <a:lnTo>
                      <a:pt x="440" y="352"/>
                    </a:lnTo>
                    <a:lnTo>
                      <a:pt x="427" y="362"/>
                    </a:lnTo>
                    <a:lnTo>
                      <a:pt x="411" y="362"/>
                    </a:lnTo>
                    <a:lnTo>
                      <a:pt x="394" y="359"/>
                    </a:lnTo>
                    <a:lnTo>
                      <a:pt x="384" y="345"/>
                    </a:lnTo>
                    <a:lnTo>
                      <a:pt x="378" y="309"/>
                    </a:lnTo>
                    <a:lnTo>
                      <a:pt x="371" y="289"/>
                    </a:lnTo>
                    <a:lnTo>
                      <a:pt x="355" y="276"/>
                    </a:lnTo>
                    <a:lnTo>
                      <a:pt x="329" y="266"/>
                    </a:lnTo>
                    <a:lnTo>
                      <a:pt x="296" y="262"/>
                    </a:lnTo>
                    <a:lnTo>
                      <a:pt x="260" y="269"/>
                    </a:lnTo>
                    <a:lnTo>
                      <a:pt x="227" y="282"/>
                    </a:lnTo>
                    <a:lnTo>
                      <a:pt x="197" y="299"/>
                    </a:lnTo>
                    <a:lnTo>
                      <a:pt x="174" y="329"/>
                    </a:lnTo>
                    <a:lnTo>
                      <a:pt x="151" y="362"/>
                    </a:lnTo>
                    <a:lnTo>
                      <a:pt x="138" y="399"/>
                    </a:lnTo>
                    <a:lnTo>
                      <a:pt x="128" y="439"/>
                    </a:lnTo>
                    <a:lnTo>
                      <a:pt x="125" y="485"/>
                    </a:lnTo>
                    <a:lnTo>
                      <a:pt x="131" y="538"/>
                    </a:lnTo>
                    <a:lnTo>
                      <a:pt x="141" y="588"/>
                    </a:lnTo>
                    <a:lnTo>
                      <a:pt x="164" y="631"/>
                    </a:lnTo>
                    <a:lnTo>
                      <a:pt x="194" y="671"/>
                    </a:lnTo>
                    <a:lnTo>
                      <a:pt x="230" y="701"/>
                    </a:lnTo>
                    <a:lnTo>
                      <a:pt x="266" y="725"/>
                    </a:lnTo>
                    <a:lnTo>
                      <a:pt x="309" y="734"/>
                    </a:lnTo>
                    <a:lnTo>
                      <a:pt x="358" y="741"/>
                    </a:lnTo>
                    <a:lnTo>
                      <a:pt x="397" y="738"/>
                    </a:lnTo>
                    <a:lnTo>
                      <a:pt x="427" y="725"/>
                    </a:lnTo>
                    <a:lnTo>
                      <a:pt x="447" y="705"/>
                    </a:lnTo>
                    <a:lnTo>
                      <a:pt x="460" y="675"/>
                    </a:lnTo>
                    <a:lnTo>
                      <a:pt x="476" y="668"/>
                    </a:lnTo>
                    <a:lnTo>
                      <a:pt x="496" y="661"/>
                    </a:lnTo>
                    <a:lnTo>
                      <a:pt x="516" y="668"/>
                    </a:lnTo>
                    <a:lnTo>
                      <a:pt x="529" y="675"/>
                    </a:lnTo>
                    <a:lnTo>
                      <a:pt x="539" y="685"/>
                    </a:lnTo>
                    <a:lnTo>
                      <a:pt x="545" y="701"/>
                    </a:lnTo>
                    <a:lnTo>
                      <a:pt x="545" y="718"/>
                    </a:lnTo>
                    <a:lnTo>
                      <a:pt x="539" y="751"/>
                    </a:lnTo>
                    <a:lnTo>
                      <a:pt x="529" y="774"/>
                    </a:lnTo>
                    <a:lnTo>
                      <a:pt x="512" y="794"/>
                    </a:lnTo>
                    <a:lnTo>
                      <a:pt x="493" y="814"/>
                    </a:lnTo>
                    <a:lnTo>
                      <a:pt x="470" y="828"/>
                    </a:lnTo>
                    <a:lnTo>
                      <a:pt x="440" y="838"/>
                    </a:lnTo>
                    <a:lnTo>
                      <a:pt x="411" y="844"/>
                    </a:lnTo>
                    <a:lnTo>
                      <a:pt x="374" y="851"/>
                    </a:lnTo>
                    <a:lnTo>
                      <a:pt x="335" y="851"/>
                    </a:lnTo>
                    <a:lnTo>
                      <a:pt x="299" y="851"/>
                    </a:lnTo>
                    <a:lnTo>
                      <a:pt x="266" y="844"/>
                    </a:lnTo>
                    <a:lnTo>
                      <a:pt x="233" y="834"/>
                    </a:lnTo>
                    <a:lnTo>
                      <a:pt x="204" y="821"/>
                    </a:lnTo>
                    <a:lnTo>
                      <a:pt x="174" y="804"/>
                    </a:lnTo>
                    <a:lnTo>
                      <a:pt x="145" y="784"/>
                    </a:lnTo>
                    <a:lnTo>
                      <a:pt x="118" y="758"/>
                    </a:lnTo>
                    <a:lnTo>
                      <a:pt x="92" y="731"/>
                    </a:lnTo>
                    <a:lnTo>
                      <a:pt x="53" y="668"/>
                    </a:lnTo>
                    <a:lnTo>
                      <a:pt x="23" y="601"/>
                    </a:lnTo>
                    <a:lnTo>
                      <a:pt x="7" y="528"/>
                    </a:lnTo>
                    <a:lnTo>
                      <a:pt x="0" y="452"/>
                    </a:lnTo>
                    <a:lnTo>
                      <a:pt x="3" y="392"/>
                    </a:lnTo>
                    <a:lnTo>
                      <a:pt x="7" y="335"/>
                    </a:lnTo>
                    <a:lnTo>
                      <a:pt x="17" y="286"/>
                    </a:lnTo>
                    <a:lnTo>
                      <a:pt x="30" y="239"/>
                    </a:lnTo>
                    <a:lnTo>
                      <a:pt x="46" y="196"/>
                    </a:lnTo>
                    <a:lnTo>
                      <a:pt x="69" y="156"/>
                    </a:lnTo>
                    <a:lnTo>
                      <a:pt x="92" y="119"/>
                    </a:lnTo>
                    <a:lnTo>
                      <a:pt x="122" y="89"/>
                    </a:lnTo>
                    <a:lnTo>
                      <a:pt x="171" y="50"/>
                    </a:lnTo>
                    <a:lnTo>
                      <a:pt x="227" y="23"/>
                    </a:lnTo>
                    <a:lnTo>
                      <a:pt x="279" y="6"/>
                    </a:lnTo>
                    <a:lnTo>
                      <a:pt x="338" y="0"/>
                    </a:lnTo>
                    <a:lnTo>
                      <a:pt x="374" y="3"/>
                    </a:lnTo>
                    <a:lnTo>
                      <a:pt x="414" y="10"/>
                    </a:lnTo>
                    <a:lnTo>
                      <a:pt x="450" y="20"/>
                    </a:lnTo>
                    <a:lnTo>
                      <a:pt x="483" y="36"/>
                    </a:lnTo>
                    <a:lnTo>
                      <a:pt x="516" y="56"/>
                    </a:lnTo>
                    <a:lnTo>
                      <a:pt x="539" y="76"/>
                    </a:lnTo>
                    <a:lnTo>
                      <a:pt x="552" y="99"/>
                    </a:lnTo>
                    <a:lnTo>
                      <a:pt x="558" y="123"/>
                    </a:lnTo>
                    <a:lnTo>
                      <a:pt x="555" y="13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3300"/>
                  </a:gs>
                  <a:gs pos="100000">
                    <a:srgbClr val="761800"/>
                  </a:gs>
                </a:gsLst>
                <a:lin ang="5400000" scaled="1"/>
              </a:gradFill>
              <a:ln w="381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88" name="Freeform 43"/>
              <p:cNvSpPr>
                <a:spLocks noEditPoints="1"/>
              </p:cNvSpPr>
              <p:nvPr/>
            </p:nvSpPr>
            <p:spPr bwMode="auto">
              <a:xfrm>
                <a:off x="2445" y="1996"/>
                <a:ext cx="657" cy="854"/>
              </a:xfrm>
              <a:custGeom>
                <a:avLst/>
                <a:gdLst>
                  <a:gd name="T0" fmla="*/ 631 w 657"/>
                  <a:gd name="T1" fmla="*/ 266 h 854"/>
                  <a:gd name="T2" fmla="*/ 559 w 657"/>
                  <a:gd name="T3" fmla="*/ 126 h 854"/>
                  <a:gd name="T4" fmla="*/ 509 w 657"/>
                  <a:gd name="T5" fmla="*/ 73 h 854"/>
                  <a:gd name="T6" fmla="*/ 454 w 657"/>
                  <a:gd name="T7" fmla="*/ 33 h 854"/>
                  <a:gd name="T8" fmla="*/ 395 w 657"/>
                  <a:gd name="T9" fmla="*/ 10 h 854"/>
                  <a:gd name="T10" fmla="*/ 329 w 657"/>
                  <a:gd name="T11" fmla="*/ 0 h 854"/>
                  <a:gd name="T12" fmla="*/ 263 w 657"/>
                  <a:gd name="T13" fmla="*/ 10 h 854"/>
                  <a:gd name="T14" fmla="*/ 204 w 657"/>
                  <a:gd name="T15" fmla="*/ 33 h 854"/>
                  <a:gd name="T16" fmla="*/ 148 w 657"/>
                  <a:gd name="T17" fmla="*/ 73 h 854"/>
                  <a:gd name="T18" fmla="*/ 99 w 657"/>
                  <a:gd name="T19" fmla="*/ 126 h 854"/>
                  <a:gd name="T20" fmla="*/ 23 w 657"/>
                  <a:gd name="T21" fmla="*/ 266 h 854"/>
                  <a:gd name="T22" fmla="*/ 0 w 657"/>
                  <a:gd name="T23" fmla="*/ 429 h 854"/>
                  <a:gd name="T24" fmla="*/ 23 w 657"/>
                  <a:gd name="T25" fmla="*/ 595 h 854"/>
                  <a:gd name="T26" fmla="*/ 86 w 657"/>
                  <a:gd name="T27" fmla="*/ 728 h 854"/>
                  <a:gd name="T28" fmla="*/ 135 w 657"/>
                  <a:gd name="T29" fmla="*/ 781 h 854"/>
                  <a:gd name="T30" fmla="*/ 191 w 657"/>
                  <a:gd name="T31" fmla="*/ 821 h 854"/>
                  <a:gd name="T32" fmla="*/ 257 w 657"/>
                  <a:gd name="T33" fmla="*/ 844 h 854"/>
                  <a:gd name="T34" fmla="*/ 329 w 657"/>
                  <a:gd name="T35" fmla="*/ 854 h 854"/>
                  <a:gd name="T36" fmla="*/ 398 w 657"/>
                  <a:gd name="T37" fmla="*/ 844 h 854"/>
                  <a:gd name="T38" fmla="*/ 460 w 657"/>
                  <a:gd name="T39" fmla="*/ 821 h 854"/>
                  <a:gd name="T40" fmla="*/ 516 w 657"/>
                  <a:gd name="T41" fmla="*/ 781 h 854"/>
                  <a:gd name="T42" fmla="*/ 565 w 657"/>
                  <a:gd name="T43" fmla="*/ 728 h 854"/>
                  <a:gd name="T44" fmla="*/ 634 w 657"/>
                  <a:gd name="T45" fmla="*/ 592 h 854"/>
                  <a:gd name="T46" fmla="*/ 657 w 657"/>
                  <a:gd name="T47" fmla="*/ 429 h 854"/>
                  <a:gd name="T48" fmla="*/ 529 w 657"/>
                  <a:gd name="T49" fmla="*/ 379 h 854"/>
                  <a:gd name="T50" fmla="*/ 500 w 657"/>
                  <a:gd name="T51" fmla="*/ 465 h 854"/>
                  <a:gd name="T52" fmla="*/ 441 w 657"/>
                  <a:gd name="T53" fmla="*/ 532 h 854"/>
                  <a:gd name="T54" fmla="*/ 368 w 657"/>
                  <a:gd name="T55" fmla="*/ 568 h 854"/>
                  <a:gd name="T56" fmla="*/ 289 w 657"/>
                  <a:gd name="T57" fmla="*/ 568 h 854"/>
                  <a:gd name="T58" fmla="*/ 217 w 657"/>
                  <a:gd name="T59" fmla="*/ 532 h 854"/>
                  <a:gd name="T60" fmla="*/ 158 w 657"/>
                  <a:gd name="T61" fmla="*/ 465 h 854"/>
                  <a:gd name="T62" fmla="*/ 129 w 657"/>
                  <a:gd name="T63" fmla="*/ 379 h 854"/>
                  <a:gd name="T64" fmla="*/ 129 w 657"/>
                  <a:gd name="T65" fmla="*/ 282 h 854"/>
                  <a:gd name="T66" fmla="*/ 158 w 657"/>
                  <a:gd name="T67" fmla="*/ 196 h 854"/>
                  <a:gd name="T68" fmla="*/ 217 w 657"/>
                  <a:gd name="T69" fmla="*/ 126 h 854"/>
                  <a:gd name="T70" fmla="*/ 289 w 657"/>
                  <a:gd name="T71" fmla="*/ 89 h 854"/>
                  <a:gd name="T72" fmla="*/ 368 w 657"/>
                  <a:gd name="T73" fmla="*/ 89 h 854"/>
                  <a:gd name="T74" fmla="*/ 441 w 657"/>
                  <a:gd name="T75" fmla="*/ 126 h 854"/>
                  <a:gd name="T76" fmla="*/ 500 w 657"/>
                  <a:gd name="T77" fmla="*/ 196 h 854"/>
                  <a:gd name="T78" fmla="*/ 529 w 657"/>
                  <a:gd name="T79" fmla="*/ 282 h 854"/>
                  <a:gd name="T80" fmla="*/ 529 w 657"/>
                  <a:gd name="T81" fmla="*/ 379 h 85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57" h="854">
                    <a:moveTo>
                      <a:pt x="651" y="342"/>
                    </a:moveTo>
                    <a:lnTo>
                      <a:pt x="631" y="266"/>
                    </a:lnTo>
                    <a:lnTo>
                      <a:pt x="601" y="192"/>
                    </a:lnTo>
                    <a:lnTo>
                      <a:pt x="559" y="126"/>
                    </a:lnTo>
                    <a:lnTo>
                      <a:pt x="536" y="96"/>
                    </a:lnTo>
                    <a:lnTo>
                      <a:pt x="509" y="73"/>
                    </a:lnTo>
                    <a:lnTo>
                      <a:pt x="483" y="50"/>
                    </a:lnTo>
                    <a:lnTo>
                      <a:pt x="454" y="33"/>
                    </a:lnTo>
                    <a:lnTo>
                      <a:pt x="424" y="20"/>
                    </a:lnTo>
                    <a:lnTo>
                      <a:pt x="395" y="10"/>
                    </a:lnTo>
                    <a:lnTo>
                      <a:pt x="362" y="3"/>
                    </a:lnTo>
                    <a:lnTo>
                      <a:pt x="329" y="0"/>
                    </a:lnTo>
                    <a:lnTo>
                      <a:pt x="296" y="3"/>
                    </a:lnTo>
                    <a:lnTo>
                      <a:pt x="263" y="10"/>
                    </a:lnTo>
                    <a:lnTo>
                      <a:pt x="234" y="20"/>
                    </a:lnTo>
                    <a:lnTo>
                      <a:pt x="204" y="33"/>
                    </a:lnTo>
                    <a:lnTo>
                      <a:pt x="174" y="50"/>
                    </a:lnTo>
                    <a:lnTo>
                      <a:pt x="148" y="73"/>
                    </a:lnTo>
                    <a:lnTo>
                      <a:pt x="122" y="96"/>
                    </a:lnTo>
                    <a:lnTo>
                      <a:pt x="99" y="126"/>
                    </a:lnTo>
                    <a:lnTo>
                      <a:pt x="56" y="192"/>
                    </a:lnTo>
                    <a:lnTo>
                      <a:pt x="23" y="266"/>
                    </a:lnTo>
                    <a:lnTo>
                      <a:pt x="7" y="342"/>
                    </a:lnTo>
                    <a:lnTo>
                      <a:pt x="0" y="429"/>
                    </a:lnTo>
                    <a:lnTo>
                      <a:pt x="7" y="515"/>
                    </a:lnTo>
                    <a:lnTo>
                      <a:pt x="23" y="595"/>
                    </a:lnTo>
                    <a:lnTo>
                      <a:pt x="50" y="665"/>
                    </a:lnTo>
                    <a:lnTo>
                      <a:pt x="86" y="728"/>
                    </a:lnTo>
                    <a:lnTo>
                      <a:pt x="109" y="758"/>
                    </a:lnTo>
                    <a:lnTo>
                      <a:pt x="135" y="781"/>
                    </a:lnTo>
                    <a:lnTo>
                      <a:pt x="161" y="804"/>
                    </a:lnTo>
                    <a:lnTo>
                      <a:pt x="191" y="821"/>
                    </a:lnTo>
                    <a:lnTo>
                      <a:pt x="224" y="834"/>
                    </a:lnTo>
                    <a:lnTo>
                      <a:pt x="257" y="844"/>
                    </a:lnTo>
                    <a:lnTo>
                      <a:pt x="293" y="851"/>
                    </a:lnTo>
                    <a:lnTo>
                      <a:pt x="329" y="854"/>
                    </a:lnTo>
                    <a:lnTo>
                      <a:pt x="365" y="851"/>
                    </a:lnTo>
                    <a:lnTo>
                      <a:pt x="398" y="844"/>
                    </a:lnTo>
                    <a:lnTo>
                      <a:pt x="431" y="834"/>
                    </a:lnTo>
                    <a:lnTo>
                      <a:pt x="460" y="821"/>
                    </a:lnTo>
                    <a:lnTo>
                      <a:pt x="490" y="804"/>
                    </a:lnTo>
                    <a:lnTo>
                      <a:pt x="516" y="781"/>
                    </a:lnTo>
                    <a:lnTo>
                      <a:pt x="542" y="758"/>
                    </a:lnTo>
                    <a:lnTo>
                      <a:pt x="565" y="728"/>
                    </a:lnTo>
                    <a:lnTo>
                      <a:pt x="605" y="665"/>
                    </a:lnTo>
                    <a:lnTo>
                      <a:pt x="634" y="592"/>
                    </a:lnTo>
                    <a:lnTo>
                      <a:pt x="651" y="512"/>
                    </a:lnTo>
                    <a:lnTo>
                      <a:pt x="657" y="429"/>
                    </a:lnTo>
                    <a:lnTo>
                      <a:pt x="651" y="342"/>
                    </a:lnTo>
                    <a:close/>
                    <a:moveTo>
                      <a:pt x="529" y="379"/>
                    </a:moveTo>
                    <a:lnTo>
                      <a:pt x="519" y="425"/>
                    </a:lnTo>
                    <a:lnTo>
                      <a:pt x="500" y="465"/>
                    </a:lnTo>
                    <a:lnTo>
                      <a:pt x="473" y="502"/>
                    </a:lnTo>
                    <a:lnTo>
                      <a:pt x="441" y="532"/>
                    </a:lnTo>
                    <a:lnTo>
                      <a:pt x="408" y="555"/>
                    </a:lnTo>
                    <a:lnTo>
                      <a:pt x="368" y="568"/>
                    </a:lnTo>
                    <a:lnTo>
                      <a:pt x="329" y="572"/>
                    </a:lnTo>
                    <a:lnTo>
                      <a:pt x="289" y="568"/>
                    </a:lnTo>
                    <a:lnTo>
                      <a:pt x="250" y="555"/>
                    </a:lnTo>
                    <a:lnTo>
                      <a:pt x="217" y="532"/>
                    </a:lnTo>
                    <a:lnTo>
                      <a:pt x="184" y="502"/>
                    </a:lnTo>
                    <a:lnTo>
                      <a:pt x="158" y="465"/>
                    </a:lnTo>
                    <a:lnTo>
                      <a:pt x="138" y="425"/>
                    </a:lnTo>
                    <a:lnTo>
                      <a:pt x="129" y="379"/>
                    </a:lnTo>
                    <a:lnTo>
                      <a:pt x="125" y="329"/>
                    </a:lnTo>
                    <a:lnTo>
                      <a:pt x="129" y="282"/>
                    </a:lnTo>
                    <a:lnTo>
                      <a:pt x="138" y="236"/>
                    </a:lnTo>
                    <a:lnTo>
                      <a:pt x="158" y="196"/>
                    </a:lnTo>
                    <a:lnTo>
                      <a:pt x="184" y="156"/>
                    </a:lnTo>
                    <a:lnTo>
                      <a:pt x="217" y="126"/>
                    </a:lnTo>
                    <a:lnTo>
                      <a:pt x="250" y="103"/>
                    </a:lnTo>
                    <a:lnTo>
                      <a:pt x="289" y="89"/>
                    </a:lnTo>
                    <a:lnTo>
                      <a:pt x="329" y="86"/>
                    </a:lnTo>
                    <a:lnTo>
                      <a:pt x="368" y="89"/>
                    </a:lnTo>
                    <a:lnTo>
                      <a:pt x="408" y="103"/>
                    </a:lnTo>
                    <a:lnTo>
                      <a:pt x="441" y="126"/>
                    </a:lnTo>
                    <a:lnTo>
                      <a:pt x="473" y="156"/>
                    </a:lnTo>
                    <a:lnTo>
                      <a:pt x="500" y="196"/>
                    </a:lnTo>
                    <a:lnTo>
                      <a:pt x="519" y="236"/>
                    </a:lnTo>
                    <a:lnTo>
                      <a:pt x="529" y="282"/>
                    </a:lnTo>
                    <a:lnTo>
                      <a:pt x="532" y="329"/>
                    </a:lnTo>
                    <a:lnTo>
                      <a:pt x="529" y="37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3300"/>
                  </a:gs>
                  <a:gs pos="100000">
                    <a:srgbClr val="761800"/>
                  </a:gs>
                </a:gsLst>
                <a:lin ang="5400000" scaled="1"/>
              </a:gradFill>
              <a:ln w="381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89" name="Freeform 44"/>
              <p:cNvSpPr>
                <a:spLocks noEditPoints="1"/>
              </p:cNvSpPr>
              <p:nvPr/>
            </p:nvSpPr>
            <p:spPr bwMode="auto">
              <a:xfrm>
                <a:off x="3125" y="1999"/>
                <a:ext cx="578" cy="921"/>
              </a:xfrm>
              <a:custGeom>
                <a:avLst/>
                <a:gdLst>
                  <a:gd name="T0" fmla="*/ 555 w 578"/>
                  <a:gd name="T1" fmla="*/ 655 h 921"/>
                  <a:gd name="T2" fmla="*/ 490 w 578"/>
                  <a:gd name="T3" fmla="*/ 512 h 921"/>
                  <a:gd name="T4" fmla="*/ 414 w 578"/>
                  <a:gd name="T5" fmla="*/ 429 h 921"/>
                  <a:gd name="T6" fmla="*/ 444 w 578"/>
                  <a:gd name="T7" fmla="*/ 396 h 921"/>
                  <a:gd name="T8" fmla="*/ 490 w 578"/>
                  <a:gd name="T9" fmla="*/ 359 h 921"/>
                  <a:gd name="T10" fmla="*/ 532 w 578"/>
                  <a:gd name="T11" fmla="*/ 306 h 921"/>
                  <a:gd name="T12" fmla="*/ 562 w 578"/>
                  <a:gd name="T13" fmla="*/ 236 h 921"/>
                  <a:gd name="T14" fmla="*/ 562 w 578"/>
                  <a:gd name="T15" fmla="*/ 173 h 921"/>
                  <a:gd name="T16" fmla="*/ 549 w 578"/>
                  <a:gd name="T17" fmla="*/ 126 h 921"/>
                  <a:gd name="T18" fmla="*/ 506 w 578"/>
                  <a:gd name="T19" fmla="*/ 70 h 921"/>
                  <a:gd name="T20" fmla="*/ 414 w 578"/>
                  <a:gd name="T21" fmla="*/ 23 h 921"/>
                  <a:gd name="T22" fmla="*/ 319 w 578"/>
                  <a:gd name="T23" fmla="*/ 3 h 921"/>
                  <a:gd name="T24" fmla="*/ 207 w 578"/>
                  <a:gd name="T25" fmla="*/ 3 h 921"/>
                  <a:gd name="T26" fmla="*/ 112 w 578"/>
                  <a:gd name="T27" fmla="*/ 37 h 921"/>
                  <a:gd name="T28" fmla="*/ 40 w 578"/>
                  <a:gd name="T29" fmla="*/ 93 h 921"/>
                  <a:gd name="T30" fmla="*/ 7 w 578"/>
                  <a:gd name="T31" fmla="*/ 150 h 921"/>
                  <a:gd name="T32" fmla="*/ 40 w 578"/>
                  <a:gd name="T33" fmla="*/ 186 h 921"/>
                  <a:gd name="T34" fmla="*/ 92 w 578"/>
                  <a:gd name="T35" fmla="*/ 219 h 921"/>
                  <a:gd name="T36" fmla="*/ 115 w 578"/>
                  <a:gd name="T37" fmla="*/ 279 h 921"/>
                  <a:gd name="T38" fmla="*/ 119 w 578"/>
                  <a:gd name="T39" fmla="*/ 722 h 921"/>
                  <a:gd name="T40" fmla="*/ 109 w 578"/>
                  <a:gd name="T41" fmla="*/ 768 h 921"/>
                  <a:gd name="T42" fmla="*/ 109 w 578"/>
                  <a:gd name="T43" fmla="*/ 811 h 921"/>
                  <a:gd name="T44" fmla="*/ 135 w 578"/>
                  <a:gd name="T45" fmla="*/ 848 h 921"/>
                  <a:gd name="T46" fmla="*/ 184 w 578"/>
                  <a:gd name="T47" fmla="*/ 845 h 921"/>
                  <a:gd name="T48" fmla="*/ 214 w 578"/>
                  <a:gd name="T49" fmla="*/ 805 h 921"/>
                  <a:gd name="T50" fmla="*/ 217 w 578"/>
                  <a:gd name="T51" fmla="*/ 755 h 921"/>
                  <a:gd name="T52" fmla="*/ 217 w 578"/>
                  <a:gd name="T53" fmla="*/ 522 h 921"/>
                  <a:gd name="T54" fmla="*/ 302 w 578"/>
                  <a:gd name="T55" fmla="*/ 572 h 921"/>
                  <a:gd name="T56" fmla="*/ 385 w 578"/>
                  <a:gd name="T57" fmla="*/ 642 h 921"/>
                  <a:gd name="T58" fmla="*/ 486 w 578"/>
                  <a:gd name="T59" fmla="*/ 775 h 921"/>
                  <a:gd name="T60" fmla="*/ 559 w 578"/>
                  <a:gd name="T61" fmla="*/ 921 h 921"/>
                  <a:gd name="T62" fmla="*/ 575 w 578"/>
                  <a:gd name="T63" fmla="*/ 874 h 921"/>
                  <a:gd name="T64" fmla="*/ 572 w 578"/>
                  <a:gd name="T65" fmla="*/ 735 h 921"/>
                  <a:gd name="T66" fmla="*/ 358 w 578"/>
                  <a:gd name="T67" fmla="*/ 349 h 921"/>
                  <a:gd name="T68" fmla="*/ 299 w 578"/>
                  <a:gd name="T69" fmla="*/ 409 h 921"/>
                  <a:gd name="T70" fmla="*/ 217 w 578"/>
                  <a:gd name="T71" fmla="*/ 299 h 921"/>
                  <a:gd name="T72" fmla="*/ 233 w 578"/>
                  <a:gd name="T73" fmla="*/ 233 h 921"/>
                  <a:gd name="T74" fmla="*/ 286 w 578"/>
                  <a:gd name="T75" fmla="*/ 213 h 921"/>
                  <a:gd name="T76" fmla="*/ 355 w 578"/>
                  <a:gd name="T77" fmla="*/ 233 h 921"/>
                  <a:gd name="T78" fmla="*/ 378 w 578"/>
                  <a:gd name="T79" fmla="*/ 289 h 92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578" h="921">
                    <a:moveTo>
                      <a:pt x="572" y="735"/>
                    </a:moveTo>
                    <a:lnTo>
                      <a:pt x="555" y="655"/>
                    </a:lnTo>
                    <a:lnTo>
                      <a:pt x="526" y="579"/>
                    </a:lnTo>
                    <a:lnTo>
                      <a:pt x="490" y="512"/>
                    </a:lnTo>
                    <a:lnTo>
                      <a:pt x="454" y="465"/>
                    </a:lnTo>
                    <a:lnTo>
                      <a:pt x="414" y="429"/>
                    </a:lnTo>
                    <a:lnTo>
                      <a:pt x="414" y="416"/>
                    </a:lnTo>
                    <a:lnTo>
                      <a:pt x="444" y="396"/>
                    </a:lnTo>
                    <a:lnTo>
                      <a:pt x="470" y="376"/>
                    </a:lnTo>
                    <a:lnTo>
                      <a:pt x="490" y="359"/>
                    </a:lnTo>
                    <a:lnTo>
                      <a:pt x="509" y="339"/>
                    </a:lnTo>
                    <a:lnTo>
                      <a:pt x="532" y="306"/>
                    </a:lnTo>
                    <a:lnTo>
                      <a:pt x="549" y="273"/>
                    </a:lnTo>
                    <a:lnTo>
                      <a:pt x="562" y="236"/>
                    </a:lnTo>
                    <a:lnTo>
                      <a:pt x="565" y="196"/>
                    </a:lnTo>
                    <a:lnTo>
                      <a:pt x="562" y="173"/>
                    </a:lnTo>
                    <a:lnTo>
                      <a:pt x="559" y="150"/>
                    </a:lnTo>
                    <a:lnTo>
                      <a:pt x="549" y="126"/>
                    </a:lnTo>
                    <a:lnTo>
                      <a:pt x="539" y="106"/>
                    </a:lnTo>
                    <a:lnTo>
                      <a:pt x="506" y="70"/>
                    </a:lnTo>
                    <a:lnTo>
                      <a:pt x="460" y="40"/>
                    </a:lnTo>
                    <a:lnTo>
                      <a:pt x="414" y="23"/>
                    </a:lnTo>
                    <a:lnTo>
                      <a:pt x="368" y="10"/>
                    </a:lnTo>
                    <a:lnTo>
                      <a:pt x="319" y="3"/>
                    </a:lnTo>
                    <a:lnTo>
                      <a:pt x="263" y="0"/>
                    </a:lnTo>
                    <a:lnTo>
                      <a:pt x="207" y="3"/>
                    </a:lnTo>
                    <a:lnTo>
                      <a:pt x="155" y="17"/>
                    </a:lnTo>
                    <a:lnTo>
                      <a:pt x="112" y="37"/>
                    </a:lnTo>
                    <a:lnTo>
                      <a:pt x="69" y="66"/>
                    </a:lnTo>
                    <a:lnTo>
                      <a:pt x="40" y="93"/>
                    </a:lnTo>
                    <a:lnTo>
                      <a:pt x="20" y="120"/>
                    </a:lnTo>
                    <a:lnTo>
                      <a:pt x="7" y="150"/>
                    </a:lnTo>
                    <a:lnTo>
                      <a:pt x="0" y="176"/>
                    </a:lnTo>
                    <a:lnTo>
                      <a:pt x="40" y="186"/>
                    </a:lnTo>
                    <a:lnTo>
                      <a:pt x="76" y="203"/>
                    </a:lnTo>
                    <a:lnTo>
                      <a:pt x="92" y="219"/>
                    </a:lnTo>
                    <a:lnTo>
                      <a:pt x="105" y="246"/>
                    </a:lnTo>
                    <a:lnTo>
                      <a:pt x="115" y="279"/>
                    </a:lnTo>
                    <a:lnTo>
                      <a:pt x="119" y="319"/>
                    </a:lnTo>
                    <a:lnTo>
                      <a:pt x="119" y="722"/>
                    </a:lnTo>
                    <a:lnTo>
                      <a:pt x="112" y="751"/>
                    </a:lnTo>
                    <a:lnTo>
                      <a:pt x="109" y="768"/>
                    </a:lnTo>
                    <a:lnTo>
                      <a:pt x="109" y="778"/>
                    </a:lnTo>
                    <a:lnTo>
                      <a:pt x="109" y="811"/>
                    </a:lnTo>
                    <a:lnTo>
                      <a:pt x="119" y="831"/>
                    </a:lnTo>
                    <a:lnTo>
                      <a:pt x="135" y="848"/>
                    </a:lnTo>
                    <a:lnTo>
                      <a:pt x="161" y="851"/>
                    </a:lnTo>
                    <a:lnTo>
                      <a:pt x="184" y="845"/>
                    </a:lnTo>
                    <a:lnTo>
                      <a:pt x="204" y="828"/>
                    </a:lnTo>
                    <a:lnTo>
                      <a:pt x="214" y="805"/>
                    </a:lnTo>
                    <a:lnTo>
                      <a:pt x="220" y="778"/>
                    </a:lnTo>
                    <a:lnTo>
                      <a:pt x="217" y="755"/>
                    </a:lnTo>
                    <a:lnTo>
                      <a:pt x="217" y="728"/>
                    </a:lnTo>
                    <a:lnTo>
                      <a:pt x="217" y="522"/>
                    </a:lnTo>
                    <a:lnTo>
                      <a:pt x="260" y="545"/>
                    </a:lnTo>
                    <a:lnTo>
                      <a:pt x="302" y="572"/>
                    </a:lnTo>
                    <a:lnTo>
                      <a:pt x="345" y="605"/>
                    </a:lnTo>
                    <a:lnTo>
                      <a:pt x="385" y="642"/>
                    </a:lnTo>
                    <a:lnTo>
                      <a:pt x="440" y="708"/>
                    </a:lnTo>
                    <a:lnTo>
                      <a:pt x="486" y="775"/>
                    </a:lnTo>
                    <a:lnTo>
                      <a:pt x="529" y="848"/>
                    </a:lnTo>
                    <a:lnTo>
                      <a:pt x="559" y="921"/>
                    </a:lnTo>
                    <a:lnTo>
                      <a:pt x="572" y="921"/>
                    </a:lnTo>
                    <a:lnTo>
                      <a:pt x="575" y="874"/>
                    </a:lnTo>
                    <a:lnTo>
                      <a:pt x="578" y="821"/>
                    </a:lnTo>
                    <a:lnTo>
                      <a:pt x="572" y="735"/>
                    </a:lnTo>
                    <a:close/>
                    <a:moveTo>
                      <a:pt x="371" y="319"/>
                    </a:moveTo>
                    <a:lnTo>
                      <a:pt x="358" y="349"/>
                    </a:lnTo>
                    <a:lnTo>
                      <a:pt x="332" y="379"/>
                    </a:lnTo>
                    <a:lnTo>
                      <a:pt x="299" y="409"/>
                    </a:lnTo>
                    <a:lnTo>
                      <a:pt x="217" y="472"/>
                    </a:lnTo>
                    <a:lnTo>
                      <a:pt x="217" y="299"/>
                    </a:lnTo>
                    <a:lnTo>
                      <a:pt x="220" y="263"/>
                    </a:lnTo>
                    <a:lnTo>
                      <a:pt x="233" y="233"/>
                    </a:lnTo>
                    <a:lnTo>
                      <a:pt x="256" y="219"/>
                    </a:lnTo>
                    <a:lnTo>
                      <a:pt x="286" y="213"/>
                    </a:lnTo>
                    <a:lnTo>
                      <a:pt x="325" y="216"/>
                    </a:lnTo>
                    <a:lnTo>
                      <a:pt x="355" y="233"/>
                    </a:lnTo>
                    <a:lnTo>
                      <a:pt x="371" y="256"/>
                    </a:lnTo>
                    <a:lnTo>
                      <a:pt x="378" y="289"/>
                    </a:lnTo>
                    <a:lnTo>
                      <a:pt x="371" y="31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3300"/>
                  </a:gs>
                  <a:gs pos="100000">
                    <a:srgbClr val="761800"/>
                  </a:gs>
                </a:gsLst>
                <a:lin ang="5400000" scaled="1"/>
              </a:gradFill>
              <a:ln w="381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0" name="Freeform 45"/>
              <p:cNvSpPr>
                <a:spLocks noEditPoints="1"/>
              </p:cNvSpPr>
              <p:nvPr/>
            </p:nvSpPr>
            <p:spPr bwMode="auto">
              <a:xfrm>
                <a:off x="3766" y="1996"/>
                <a:ext cx="548" cy="851"/>
              </a:xfrm>
              <a:custGeom>
                <a:avLst/>
                <a:gdLst>
                  <a:gd name="T0" fmla="*/ 542 w 548"/>
                  <a:gd name="T1" fmla="*/ 186 h 851"/>
                  <a:gd name="T2" fmla="*/ 522 w 548"/>
                  <a:gd name="T3" fmla="*/ 133 h 851"/>
                  <a:gd name="T4" fmla="*/ 486 w 548"/>
                  <a:gd name="T5" fmla="*/ 86 h 851"/>
                  <a:gd name="T6" fmla="*/ 440 w 548"/>
                  <a:gd name="T7" fmla="*/ 50 h 851"/>
                  <a:gd name="T8" fmla="*/ 348 w 548"/>
                  <a:gd name="T9" fmla="*/ 13 h 851"/>
                  <a:gd name="T10" fmla="*/ 243 w 548"/>
                  <a:gd name="T11" fmla="*/ 0 h 851"/>
                  <a:gd name="T12" fmla="*/ 161 w 548"/>
                  <a:gd name="T13" fmla="*/ 13 h 851"/>
                  <a:gd name="T14" fmla="*/ 95 w 548"/>
                  <a:gd name="T15" fmla="*/ 43 h 851"/>
                  <a:gd name="T16" fmla="*/ 39 w 548"/>
                  <a:gd name="T17" fmla="*/ 96 h 851"/>
                  <a:gd name="T18" fmla="*/ 0 w 548"/>
                  <a:gd name="T19" fmla="*/ 169 h 851"/>
                  <a:gd name="T20" fmla="*/ 72 w 548"/>
                  <a:gd name="T21" fmla="*/ 209 h 851"/>
                  <a:gd name="T22" fmla="*/ 105 w 548"/>
                  <a:gd name="T23" fmla="*/ 262 h 851"/>
                  <a:gd name="T24" fmla="*/ 118 w 548"/>
                  <a:gd name="T25" fmla="*/ 325 h 851"/>
                  <a:gd name="T26" fmla="*/ 72 w 548"/>
                  <a:gd name="T27" fmla="*/ 588 h 851"/>
                  <a:gd name="T28" fmla="*/ 52 w 548"/>
                  <a:gd name="T29" fmla="*/ 608 h 851"/>
                  <a:gd name="T30" fmla="*/ 46 w 548"/>
                  <a:gd name="T31" fmla="*/ 628 h 851"/>
                  <a:gd name="T32" fmla="*/ 59 w 548"/>
                  <a:gd name="T33" fmla="*/ 668 h 851"/>
                  <a:gd name="T34" fmla="*/ 88 w 548"/>
                  <a:gd name="T35" fmla="*/ 671 h 851"/>
                  <a:gd name="T36" fmla="*/ 118 w 548"/>
                  <a:gd name="T37" fmla="*/ 655 h 851"/>
                  <a:gd name="T38" fmla="*/ 111 w 548"/>
                  <a:gd name="T39" fmla="*/ 754 h 851"/>
                  <a:gd name="T40" fmla="*/ 105 w 548"/>
                  <a:gd name="T41" fmla="*/ 778 h 851"/>
                  <a:gd name="T42" fmla="*/ 118 w 548"/>
                  <a:gd name="T43" fmla="*/ 834 h 851"/>
                  <a:gd name="T44" fmla="*/ 164 w 548"/>
                  <a:gd name="T45" fmla="*/ 851 h 851"/>
                  <a:gd name="T46" fmla="*/ 207 w 548"/>
                  <a:gd name="T47" fmla="*/ 828 h 851"/>
                  <a:gd name="T48" fmla="*/ 220 w 548"/>
                  <a:gd name="T49" fmla="*/ 778 h 851"/>
                  <a:gd name="T50" fmla="*/ 216 w 548"/>
                  <a:gd name="T51" fmla="*/ 728 h 851"/>
                  <a:gd name="T52" fmla="*/ 328 w 548"/>
                  <a:gd name="T53" fmla="*/ 522 h 851"/>
                  <a:gd name="T54" fmla="*/ 381 w 548"/>
                  <a:gd name="T55" fmla="*/ 488 h 851"/>
                  <a:gd name="T56" fmla="*/ 453 w 548"/>
                  <a:gd name="T57" fmla="*/ 435 h 851"/>
                  <a:gd name="T58" fmla="*/ 499 w 548"/>
                  <a:gd name="T59" fmla="*/ 392 h 851"/>
                  <a:gd name="T60" fmla="*/ 535 w 548"/>
                  <a:gd name="T61" fmla="*/ 325 h 851"/>
                  <a:gd name="T62" fmla="*/ 548 w 548"/>
                  <a:gd name="T63" fmla="*/ 249 h 851"/>
                  <a:gd name="T64" fmla="*/ 391 w 548"/>
                  <a:gd name="T65" fmla="*/ 362 h 851"/>
                  <a:gd name="T66" fmla="*/ 345 w 548"/>
                  <a:gd name="T67" fmla="*/ 425 h 851"/>
                  <a:gd name="T68" fmla="*/ 216 w 548"/>
                  <a:gd name="T69" fmla="*/ 502 h 851"/>
                  <a:gd name="T70" fmla="*/ 220 w 548"/>
                  <a:gd name="T71" fmla="*/ 262 h 851"/>
                  <a:gd name="T72" fmla="*/ 253 w 548"/>
                  <a:gd name="T73" fmla="*/ 219 h 851"/>
                  <a:gd name="T74" fmla="*/ 302 w 548"/>
                  <a:gd name="T75" fmla="*/ 212 h 851"/>
                  <a:gd name="T76" fmla="*/ 341 w 548"/>
                  <a:gd name="T77" fmla="*/ 222 h 851"/>
                  <a:gd name="T78" fmla="*/ 374 w 548"/>
                  <a:gd name="T79" fmla="*/ 252 h 851"/>
                  <a:gd name="T80" fmla="*/ 394 w 548"/>
                  <a:gd name="T81" fmla="*/ 292 h 851"/>
                  <a:gd name="T82" fmla="*/ 391 w 548"/>
                  <a:gd name="T83" fmla="*/ 362 h 85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48" h="851">
                    <a:moveTo>
                      <a:pt x="545" y="216"/>
                    </a:moveTo>
                    <a:lnTo>
                      <a:pt x="542" y="186"/>
                    </a:lnTo>
                    <a:lnTo>
                      <a:pt x="532" y="159"/>
                    </a:lnTo>
                    <a:lnTo>
                      <a:pt x="522" y="133"/>
                    </a:lnTo>
                    <a:lnTo>
                      <a:pt x="505" y="109"/>
                    </a:lnTo>
                    <a:lnTo>
                      <a:pt x="486" y="86"/>
                    </a:lnTo>
                    <a:lnTo>
                      <a:pt x="466" y="69"/>
                    </a:lnTo>
                    <a:lnTo>
                      <a:pt x="440" y="50"/>
                    </a:lnTo>
                    <a:lnTo>
                      <a:pt x="397" y="30"/>
                    </a:lnTo>
                    <a:lnTo>
                      <a:pt x="348" y="13"/>
                    </a:lnTo>
                    <a:lnTo>
                      <a:pt x="299" y="3"/>
                    </a:lnTo>
                    <a:lnTo>
                      <a:pt x="243" y="0"/>
                    </a:lnTo>
                    <a:lnTo>
                      <a:pt x="200" y="3"/>
                    </a:lnTo>
                    <a:lnTo>
                      <a:pt x="161" y="13"/>
                    </a:lnTo>
                    <a:lnTo>
                      <a:pt x="125" y="26"/>
                    </a:lnTo>
                    <a:lnTo>
                      <a:pt x="95" y="43"/>
                    </a:lnTo>
                    <a:lnTo>
                      <a:pt x="65" y="66"/>
                    </a:lnTo>
                    <a:lnTo>
                      <a:pt x="39" y="96"/>
                    </a:lnTo>
                    <a:lnTo>
                      <a:pt x="19" y="129"/>
                    </a:lnTo>
                    <a:lnTo>
                      <a:pt x="0" y="169"/>
                    </a:lnTo>
                    <a:lnTo>
                      <a:pt x="39" y="186"/>
                    </a:lnTo>
                    <a:lnTo>
                      <a:pt x="72" y="209"/>
                    </a:lnTo>
                    <a:lnTo>
                      <a:pt x="92" y="232"/>
                    </a:lnTo>
                    <a:lnTo>
                      <a:pt x="105" y="262"/>
                    </a:lnTo>
                    <a:lnTo>
                      <a:pt x="115" y="292"/>
                    </a:lnTo>
                    <a:lnTo>
                      <a:pt x="118" y="325"/>
                    </a:lnTo>
                    <a:lnTo>
                      <a:pt x="118" y="562"/>
                    </a:lnTo>
                    <a:lnTo>
                      <a:pt x="72" y="588"/>
                    </a:lnTo>
                    <a:lnTo>
                      <a:pt x="59" y="598"/>
                    </a:lnTo>
                    <a:lnTo>
                      <a:pt x="52" y="608"/>
                    </a:lnTo>
                    <a:lnTo>
                      <a:pt x="46" y="618"/>
                    </a:lnTo>
                    <a:lnTo>
                      <a:pt x="46" y="628"/>
                    </a:lnTo>
                    <a:lnTo>
                      <a:pt x="49" y="651"/>
                    </a:lnTo>
                    <a:lnTo>
                      <a:pt x="59" y="668"/>
                    </a:lnTo>
                    <a:lnTo>
                      <a:pt x="75" y="671"/>
                    </a:lnTo>
                    <a:lnTo>
                      <a:pt x="88" y="671"/>
                    </a:lnTo>
                    <a:lnTo>
                      <a:pt x="102" y="665"/>
                    </a:lnTo>
                    <a:lnTo>
                      <a:pt x="118" y="655"/>
                    </a:lnTo>
                    <a:lnTo>
                      <a:pt x="118" y="721"/>
                    </a:lnTo>
                    <a:lnTo>
                      <a:pt x="111" y="754"/>
                    </a:lnTo>
                    <a:lnTo>
                      <a:pt x="108" y="768"/>
                    </a:lnTo>
                    <a:lnTo>
                      <a:pt x="105" y="778"/>
                    </a:lnTo>
                    <a:lnTo>
                      <a:pt x="108" y="811"/>
                    </a:lnTo>
                    <a:lnTo>
                      <a:pt x="118" y="834"/>
                    </a:lnTo>
                    <a:lnTo>
                      <a:pt x="138" y="848"/>
                    </a:lnTo>
                    <a:lnTo>
                      <a:pt x="164" y="851"/>
                    </a:lnTo>
                    <a:lnTo>
                      <a:pt x="187" y="844"/>
                    </a:lnTo>
                    <a:lnTo>
                      <a:pt x="207" y="828"/>
                    </a:lnTo>
                    <a:lnTo>
                      <a:pt x="216" y="808"/>
                    </a:lnTo>
                    <a:lnTo>
                      <a:pt x="220" y="778"/>
                    </a:lnTo>
                    <a:lnTo>
                      <a:pt x="216" y="754"/>
                    </a:lnTo>
                    <a:lnTo>
                      <a:pt x="216" y="728"/>
                    </a:lnTo>
                    <a:lnTo>
                      <a:pt x="216" y="595"/>
                    </a:lnTo>
                    <a:lnTo>
                      <a:pt x="328" y="522"/>
                    </a:lnTo>
                    <a:lnTo>
                      <a:pt x="361" y="502"/>
                    </a:lnTo>
                    <a:lnTo>
                      <a:pt x="381" y="488"/>
                    </a:lnTo>
                    <a:lnTo>
                      <a:pt x="420" y="459"/>
                    </a:lnTo>
                    <a:lnTo>
                      <a:pt x="453" y="435"/>
                    </a:lnTo>
                    <a:lnTo>
                      <a:pt x="479" y="412"/>
                    </a:lnTo>
                    <a:lnTo>
                      <a:pt x="499" y="392"/>
                    </a:lnTo>
                    <a:lnTo>
                      <a:pt x="519" y="359"/>
                    </a:lnTo>
                    <a:lnTo>
                      <a:pt x="535" y="325"/>
                    </a:lnTo>
                    <a:lnTo>
                      <a:pt x="545" y="289"/>
                    </a:lnTo>
                    <a:lnTo>
                      <a:pt x="548" y="249"/>
                    </a:lnTo>
                    <a:lnTo>
                      <a:pt x="545" y="216"/>
                    </a:lnTo>
                    <a:close/>
                    <a:moveTo>
                      <a:pt x="391" y="362"/>
                    </a:moveTo>
                    <a:lnTo>
                      <a:pt x="371" y="399"/>
                    </a:lnTo>
                    <a:lnTo>
                      <a:pt x="345" y="425"/>
                    </a:lnTo>
                    <a:lnTo>
                      <a:pt x="305" y="452"/>
                    </a:lnTo>
                    <a:lnTo>
                      <a:pt x="216" y="502"/>
                    </a:lnTo>
                    <a:lnTo>
                      <a:pt x="216" y="296"/>
                    </a:lnTo>
                    <a:lnTo>
                      <a:pt x="220" y="262"/>
                    </a:lnTo>
                    <a:lnTo>
                      <a:pt x="233" y="236"/>
                    </a:lnTo>
                    <a:lnTo>
                      <a:pt x="253" y="219"/>
                    </a:lnTo>
                    <a:lnTo>
                      <a:pt x="282" y="212"/>
                    </a:lnTo>
                    <a:lnTo>
                      <a:pt x="302" y="212"/>
                    </a:lnTo>
                    <a:lnTo>
                      <a:pt x="322" y="216"/>
                    </a:lnTo>
                    <a:lnTo>
                      <a:pt x="341" y="222"/>
                    </a:lnTo>
                    <a:lnTo>
                      <a:pt x="358" y="236"/>
                    </a:lnTo>
                    <a:lnTo>
                      <a:pt x="374" y="252"/>
                    </a:lnTo>
                    <a:lnTo>
                      <a:pt x="387" y="269"/>
                    </a:lnTo>
                    <a:lnTo>
                      <a:pt x="394" y="292"/>
                    </a:lnTo>
                    <a:lnTo>
                      <a:pt x="397" y="312"/>
                    </a:lnTo>
                    <a:lnTo>
                      <a:pt x="391" y="36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3300"/>
                  </a:gs>
                  <a:gs pos="100000">
                    <a:srgbClr val="761800"/>
                  </a:gs>
                </a:gsLst>
                <a:lin ang="5400000" scaled="1"/>
              </a:gradFill>
              <a:ln w="381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1" name="Freeform 46"/>
              <p:cNvSpPr>
                <a:spLocks/>
              </p:cNvSpPr>
              <p:nvPr/>
            </p:nvSpPr>
            <p:spPr bwMode="auto">
              <a:xfrm>
                <a:off x="4340" y="1996"/>
                <a:ext cx="191" cy="854"/>
              </a:xfrm>
              <a:custGeom>
                <a:avLst/>
                <a:gdLst>
                  <a:gd name="T0" fmla="*/ 191 w 191"/>
                  <a:gd name="T1" fmla="*/ 741 h 854"/>
                  <a:gd name="T2" fmla="*/ 188 w 191"/>
                  <a:gd name="T3" fmla="*/ 761 h 854"/>
                  <a:gd name="T4" fmla="*/ 178 w 191"/>
                  <a:gd name="T5" fmla="*/ 784 h 854"/>
                  <a:gd name="T6" fmla="*/ 168 w 191"/>
                  <a:gd name="T7" fmla="*/ 801 h 854"/>
                  <a:gd name="T8" fmla="*/ 152 w 191"/>
                  <a:gd name="T9" fmla="*/ 818 h 854"/>
                  <a:gd name="T10" fmla="*/ 135 w 191"/>
                  <a:gd name="T11" fmla="*/ 834 h 854"/>
                  <a:gd name="T12" fmla="*/ 115 w 191"/>
                  <a:gd name="T13" fmla="*/ 844 h 854"/>
                  <a:gd name="T14" fmla="*/ 96 w 191"/>
                  <a:gd name="T15" fmla="*/ 851 h 854"/>
                  <a:gd name="T16" fmla="*/ 79 w 191"/>
                  <a:gd name="T17" fmla="*/ 854 h 854"/>
                  <a:gd name="T18" fmla="*/ 43 w 191"/>
                  <a:gd name="T19" fmla="*/ 848 h 854"/>
                  <a:gd name="T20" fmla="*/ 20 w 191"/>
                  <a:gd name="T21" fmla="*/ 838 h 854"/>
                  <a:gd name="T22" fmla="*/ 7 w 191"/>
                  <a:gd name="T23" fmla="*/ 821 h 854"/>
                  <a:gd name="T24" fmla="*/ 0 w 191"/>
                  <a:gd name="T25" fmla="*/ 798 h 854"/>
                  <a:gd name="T26" fmla="*/ 0 w 191"/>
                  <a:gd name="T27" fmla="*/ 784 h 854"/>
                  <a:gd name="T28" fmla="*/ 23 w 191"/>
                  <a:gd name="T29" fmla="*/ 774 h 854"/>
                  <a:gd name="T30" fmla="*/ 40 w 191"/>
                  <a:gd name="T31" fmla="*/ 754 h 854"/>
                  <a:gd name="T32" fmla="*/ 43 w 191"/>
                  <a:gd name="T33" fmla="*/ 744 h 854"/>
                  <a:gd name="T34" fmla="*/ 46 w 191"/>
                  <a:gd name="T35" fmla="*/ 731 h 854"/>
                  <a:gd name="T36" fmla="*/ 50 w 191"/>
                  <a:gd name="T37" fmla="*/ 715 h 854"/>
                  <a:gd name="T38" fmla="*/ 50 w 191"/>
                  <a:gd name="T39" fmla="*/ 691 h 854"/>
                  <a:gd name="T40" fmla="*/ 50 w 191"/>
                  <a:gd name="T41" fmla="*/ 169 h 854"/>
                  <a:gd name="T42" fmla="*/ 50 w 191"/>
                  <a:gd name="T43" fmla="*/ 149 h 854"/>
                  <a:gd name="T44" fmla="*/ 46 w 191"/>
                  <a:gd name="T45" fmla="*/ 136 h 854"/>
                  <a:gd name="T46" fmla="*/ 43 w 191"/>
                  <a:gd name="T47" fmla="*/ 123 h 854"/>
                  <a:gd name="T48" fmla="*/ 37 w 191"/>
                  <a:gd name="T49" fmla="*/ 113 h 854"/>
                  <a:gd name="T50" fmla="*/ 20 w 191"/>
                  <a:gd name="T51" fmla="*/ 103 h 854"/>
                  <a:gd name="T52" fmla="*/ 0 w 191"/>
                  <a:gd name="T53" fmla="*/ 93 h 854"/>
                  <a:gd name="T54" fmla="*/ 17 w 191"/>
                  <a:gd name="T55" fmla="*/ 53 h 854"/>
                  <a:gd name="T56" fmla="*/ 37 w 191"/>
                  <a:gd name="T57" fmla="*/ 23 h 854"/>
                  <a:gd name="T58" fmla="*/ 69 w 191"/>
                  <a:gd name="T59" fmla="*/ 6 h 854"/>
                  <a:gd name="T60" fmla="*/ 112 w 191"/>
                  <a:gd name="T61" fmla="*/ 0 h 854"/>
                  <a:gd name="T62" fmla="*/ 145 w 191"/>
                  <a:gd name="T63" fmla="*/ 6 h 854"/>
                  <a:gd name="T64" fmla="*/ 168 w 191"/>
                  <a:gd name="T65" fmla="*/ 16 h 854"/>
                  <a:gd name="T66" fmla="*/ 188 w 191"/>
                  <a:gd name="T67" fmla="*/ 40 h 854"/>
                  <a:gd name="T68" fmla="*/ 175 w 191"/>
                  <a:gd name="T69" fmla="*/ 53 h 854"/>
                  <a:gd name="T70" fmla="*/ 158 w 191"/>
                  <a:gd name="T71" fmla="*/ 73 h 854"/>
                  <a:gd name="T72" fmla="*/ 155 w 191"/>
                  <a:gd name="T73" fmla="*/ 79 h 854"/>
                  <a:gd name="T74" fmla="*/ 152 w 191"/>
                  <a:gd name="T75" fmla="*/ 96 h 854"/>
                  <a:gd name="T76" fmla="*/ 148 w 191"/>
                  <a:gd name="T77" fmla="*/ 113 h 854"/>
                  <a:gd name="T78" fmla="*/ 148 w 191"/>
                  <a:gd name="T79" fmla="*/ 136 h 854"/>
                  <a:gd name="T80" fmla="*/ 148 w 191"/>
                  <a:gd name="T81" fmla="*/ 658 h 854"/>
                  <a:gd name="T82" fmla="*/ 148 w 191"/>
                  <a:gd name="T83" fmla="*/ 678 h 854"/>
                  <a:gd name="T84" fmla="*/ 152 w 191"/>
                  <a:gd name="T85" fmla="*/ 695 h 854"/>
                  <a:gd name="T86" fmla="*/ 155 w 191"/>
                  <a:gd name="T87" fmla="*/ 708 h 854"/>
                  <a:gd name="T88" fmla="*/ 161 w 191"/>
                  <a:gd name="T89" fmla="*/ 718 h 854"/>
                  <a:gd name="T90" fmla="*/ 175 w 191"/>
                  <a:gd name="T91" fmla="*/ 731 h 854"/>
                  <a:gd name="T92" fmla="*/ 191 w 191"/>
                  <a:gd name="T93" fmla="*/ 741 h 85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91" h="854">
                    <a:moveTo>
                      <a:pt x="191" y="741"/>
                    </a:moveTo>
                    <a:lnTo>
                      <a:pt x="188" y="761"/>
                    </a:lnTo>
                    <a:lnTo>
                      <a:pt x="178" y="784"/>
                    </a:lnTo>
                    <a:lnTo>
                      <a:pt x="168" y="801"/>
                    </a:lnTo>
                    <a:lnTo>
                      <a:pt x="152" y="818"/>
                    </a:lnTo>
                    <a:lnTo>
                      <a:pt x="135" y="834"/>
                    </a:lnTo>
                    <a:lnTo>
                      <a:pt x="115" y="844"/>
                    </a:lnTo>
                    <a:lnTo>
                      <a:pt x="96" y="851"/>
                    </a:lnTo>
                    <a:lnTo>
                      <a:pt x="79" y="854"/>
                    </a:lnTo>
                    <a:lnTo>
                      <a:pt x="43" y="848"/>
                    </a:lnTo>
                    <a:lnTo>
                      <a:pt x="20" y="838"/>
                    </a:lnTo>
                    <a:lnTo>
                      <a:pt x="7" y="821"/>
                    </a:lnTo>
                    <a:lnTo>
                      <a:pt x="0" y="798"/>
                    </a:lnTo>
                    <a:lnTo>
                      <a:pt x="0" y="784"/>
                    </a:lnTo>
                    <a:lnTo>
                      <a:pt x="23" y="774"/>
                    </a:lnTo>
                    <a:lnTo>
                      <a:pt x="40" y="754"/>
                    </a:lnTo>
                    <a:lnTo>
                      <a:pt x="43" y="744"/>
                    </a:lnTo>
                    <a:lnTo>
                      <a:pt x="46" y="731"/>
                    </a:lnTo>
                    <a:lnTo>
                      <a:pt x="50" y="715"/>
                    </a:lnTo>
                    <a:lnTo>
                      <a:pt x="50" y="691"/>
                    </a:lnTo>
                    <a:lnTo>
                      <a:pt x="50" y="169"/>
                    </a:lnTo>
                    <a:lnTo>
                      <a:pt x="50" y="149"/>
                    </a:lnTo>
                    <a:lnTo>
                      <a:pt x="46" y="136"/>
                    </a:lnTo>
                    <a:lnTo>
                      <a:pt x="43" y="123"/>
                    </a:lnTo>
                    <a:lnTo>
                      <a:pt x="37" y="113"/>
                    </a:lnTo>
                    <a:lnTo>
                      <a:pt x="20" y="103"/>
                    </a:lnTo>
                    <a:lnTo>
                      <a:pt x="0" y="93"/>
                    </a:lnTo>
                    <a:lnTo>
                      <a:pt x="17" y="53"/>
                    </a:lnTo>
                    <a:lnTo>
                      <a:pt x="37" y="23"/>
                    </a:lnTo>
                    <a:lnTo>
                      <a:pt x="69" y="6"/>
                    </a:lnTo>
                    <a:lnTo>
                      <a:pt x="112" y="0"/>
                    </a:lnTo>
                    <a:lnTo>
                      <a:pt x="145" y="6"/>
                    </a:lnTo>
                    <a:lnTo>
                      <a:pt x="168" y="16"/>
                    </a:lnTo>
                    <a:lnTo>
                      <a:pt x="188" y="40"/>
                    </a:lnTo>
                    <a:lnTo>
                      <a:pt x="175" y="53"/>
                    </a:lnTo>
                    <a:lnTo>
                      <a:pt x="158" y="73"/>
                    </a:lnTo>
                    <a:lnTo>
                      <a:pt x="155" y="79"/>
                    </a:lnTo>
                    <a:lnTo>
                      <a:pt x="152" y="96"/>
                    </a:lnTo>
                    <a:lnTo>
                      <a:pt x="148" y="113"/>
                    </a:lnTo>
                    <a:lnTo>
                      <a:pt x="148" y="136"/>
                    </a:lnTo>
                    <a:lnTo>
                      <a:pt x="148" y="658"/>
                    </a:lnTo>
                    <a:lnTo>
                      <a:pt x="148" y="678"/>
                    </a:lnTo>
                    <a:lnTo>
                      <a:pt x="152" y="695"/>
                    </a:lnTo>
                    <a:lnTo>
                      <a:pt x="155" y="708"/>
                    </a:lnTo>
                    <a:lnTo>
                      <a:pt x="161" y="718"/>
                    </a:lnTo>
                    <a:lnTo>
                      <a:pt x="175" y="731"/>
                    </a:lnTo>
                    <a:lnTo>
                      <a:pt x="191" y="74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3300"/>
                  </a:gs>
                  <a:gs pos="100000">
                    <a:srgbClr val="761800"/>
                  </a:gs>
                </a:gsLst>
                <a:lin ang="5400000" scaled="1"/>
              </a:gradFill>
              <a:ln w="381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2" name="Freeform 47"/>
              <p:cNvSpPr>
                <a:spLocks noEditPoints="1"/>
              </p:cNvSpPr>
              <p:nvPr/>
            </p:nvSpPr>
            <p:spPr bwMode="auto">
              <a:xfrm>
                <a:off x="4570" y="1996"/>
                <a:ext cx="657" cy="854"/>
              </a:xfrm>
              <a:custGeom>
                <a:avLst/>
                <a:gdLst>
                  <a:gd name="T0" fmla="*/ 631 w 657"/>
                  <a:gd name="T1" fmla="*/ 266 h 854"/>
                  <a:gd name="T2" fmla="*/ 559 w 657"/>
                  <a:gd name="T3" fmla="*/ 126 h 854"/>
                  <a:gd name="T4" fmla="*/ 509 w 657"/>
                  <a:gd name="T5" fmla="*/ 73 h 854"/>
                  <a:gd name="T6" fmla="*/ 454 w 657"/>
                  <a:gd name="T7" fmla="*/ 33 h 854"/>
                  <a:gd name="T8" fmla="*/ 394 w 657"/>
                  <a:gd name="T9" fmla="*/ 10 h 854"/>
                  <a:gd name="T10" fmla="*/ 329 w 657"/>
                  <a:gd name="T11" fmla="*/ 0 h 854"/>
                  <a:gd name="T12" fmla="*/ 263 w 657"/>
                  <a:gd name="T13" fmla="*/ 10 h 854"/>
                  <a:gd name="T14" fmla="*/ 204 w 657"/>
                  <a:gd name="T15" fmla="*/ 33 h 854"/>
                  <a:gd name="T16" fmla="*/ 148 w 657"/>
                  <a:gd name="T17" fmla="*/ 73 h 854"/>
                  <a:gd name="T18" fmla="*/ 99 w 657"/>
                  <a:gd name="T19" fmla="*/ 126 h 854"/>
                  <a:gd name="T20" fmla="*/ 23 w 657"/>
                  <a:gd name="T21" fmla="*/ 266 h 854"/>
                  <a:gd name="T22" fmla="*/ 0 w 657"/>
                  <a:gd name="T23" fmla="*/ 429 h 854"/>
                  <a:gd name="T24" fmla="*/ 20 w 657"/>
                  <a:gd name="T25" fmla="*/ 595 h 854"/>
                  <a:gd name="T26" fmla="*/ 86 w 657"/>
                  <a:gd name="T27" fmla="*/ 728 h 854"/>
                  <a:gd name="T28" fmla="*/ 135 w 657"/>
                  <a:gd name="T29" fmla="*/ 781 h 854"/>
                  <a:gd name="T30" fmla="*/ 191 w 657"/>
                  <a:gd name="T31" fmla="*/ 821 h 854"/>
                  <a:gd name="T32" fmla="*/ 257 w 657"/>
                  <a:gd name="T33" fmla="*/ 844 h 854"/>
                  <a:gd name="T34" fmla="*/ 329 w 657"/>
                  <a:gd name="T35" fmla="*/ 854 h 854"/>
                  <a:gd name="T36" fmla="*/ 398 w 657"/>
                  <a:gd name="T37" fmla="*/ 844 h 854"/>
                  <a:gd name="T38" fmla="*/ 460 w 657"/>
                  <a:gd name="T39" fmla="*/ 821 h 854"/>
                  <a:gd name="T40" fmla="*/ 516 w 657"/>
                  <a:gd name="T41" fmla="*/ 781 h 854"/>
                  <a:gd name="T42" fmla="*/ 565 w 657"/>
                  <a:gd name="T43" fmla="*/ 728 h 854"/>
                  <a:gd name="T44" fmla="*/ 634 w 657"/>
                  <a:gd name="T45" fmla="*/ 592 h 854"/>
                  <a:gd name="T46" fmla="*/ 657 w 657"/>
                  <a:gd name="T47" fmla="*/ 429 h 854"/>
                  <a:gd name="T48" fmla="*/ 529 w 657"/>
                  <a:gd name="T49" fmla="*/ 379 h 854"/>
                  <a:gd name="T50" fmla="*/ 500 w 657"/>
                  <a:gd name="T51" fmla="*/ 465 h 854"/>
                  <a:gd name="T52" fmla="*/ 440 w 657"/>
                  <a:gd name="T53" fmla="*/ 532 h 854"/>
                  <a:gd name="T54" fmla="*/ 368 w 657"/>
                  <a:gd name="T55" fmla="*/ 568 h 854"/>
                  <a:gd name="T56" fmla="*/ 286 w 657"/>
                  <a:gd name="T57" fmla="*/ 568 h 854"/>
                  <a:gd name="T58" fmla="*/ 217 w 657"/>
                  <a:gd name="T59" fmla="*/ 532 h 854"/>
                  <a:gd name="T60" fmla="*/ 158 w 657"/>
                  <a:gd name="T61" fmla="*/ 465 h 854"/>
                  <a:gd name="T62" fmla="*/ 128 w 657"/>
                  <a:gd name="T63" fmla="*/ 379 h 854"/>
                  <a:gd name="T64" fmla="*/ 128 w 657"/>
                  <a:gd name="T65" fmla="*/ 282 h 854"/>
                  <a:gd name="T66" fmla="*/ 158 w 657"/>
                  <a:gd name="T67" fmla="*/ 196 h 854"/>
                  <a:gd name="T68" fmla="*/ 217 w 657"/>
                  <a:gd name="T69" fmla="*/ 126 h 854"/>
                  <a:gd name="T70" fmla="*/ 286 w 657"/>
                  <a:gd name="T71" fmla="*/ 89 h 854"/>
                  <a:gd name="T72" fmla="*/ 368 w 657"/>
                  <a:gd name="T73" fmla="*/ 89 h 854"/>
                  <a:gd name="T74" fmla="*/ 440 w 657"/>
                  <a:gd name="T75" fmla="*/ 126 h 854"/>
                  <a:gd name="T76" fmla="*/ 500 w 657"/>
                  <a:gd name="T77" fmla="*/ 196 h 854"/>
                  <a:gd name="T78" fmla="*/ 529 w 657"/>
                  <a:gd name="T79" fmla="*/ 282 h 854"/>
                  <a:gd name="T80" fmla="*/ 529 w 657"/>
                  <a:gd name="T81" fmla="*/ 379 h 85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57" h="854">
                    <a:moveTo>
                      <a:pt x="651" y="342"/>
                    </a:moveTo>
                    <a:lnTo>
                      <a:pt x="631" y="266"/>
                    </a:lnTo>
                    <a:lnTo>
                      <a:pt x="601" y="192"/>
                    </a:lnTo>
                    <a:lnTo>
                      <a:pt x="559" y="126"/>
                    </a:lnTo>
                    <a:lnTo>
                      <a:pt x="536" y="96"/>
                    </a:lnTo>
                    <a:lnTo>
                      <a:pt x="509" y="73"/>
                    </a:lnTo>
                    <a:lnTo>
                      <a:pt x="483" y="50"/>
                    </a:lnTo>
                    <a:lnTo>
                      <a:pt x="454" y="33"/>
                    </a:lnTo>
                    <a:lnTo>
                      <a:pt x="424" y="20"/>
                    </a:lnTo>
                    <a:lnTo>
                      <a:pt x="394" y="10"/>
                    </a:lnTo>
                    <a:lnTo>
                      <a:pt x="362" y="3"/>
                    </a:lnTo>
                    <a:lnTo>
                      <a:pt x="329" y="0"/>
                    </a:lnTo>
                    <a:lnTo>
                      <a:pt x="296" y="3"/>
                    </a:lnTo>
                    <a:lnTo>
                      <a:pt x="263" y="10"/>
                    </a:lnTo>
                    <a:lnTo>
                      <a:pt x="234" y="20"/>
                    </a:lnTo>
                    <a:lnTo>
                      <a:pt x="204" y="33"/>
                    </a:lnTo>
                    <a:lnTo>
                      <a:pt x="174" y="50"/>
                    </a:lnTo>
                    <a:lnTo>
                      <a:pt x="148" y="73"/>
                    </a:lnTo>
                    <a:lnTo>
                      <a:pt x="122" y="96"/>
                    </a:lnTo>
                    <a:lnTo>
                      <a:pt x="99" y="126"/>
                    </a:lnTo>
                    <a:lnTo>
                      <a:pt x="56" y="192"/>
                    </a:lnTo>
                    <a:lnTo>
                      <a:pt x="23" y="266"/>
                    </a:lnTo>
                    <a:lnTo>
                      <a:pt x="7" y="342"/>
                    </a:lnTo>
                    <a:lnTo>
                      <a:pt x="0" y="429"/>
                    </a:lnTo>
                    <a:lnTo>
                      <a:pt x="7" y="515"/>
                    </a:lnTo>
                    <a:lnTo>
                      <a:pt x="20" y="595"/>
                    </a:lnTo>
                    <a:lnTo>
                      <a:pt x="50" y="665"/>
                    </a:lnTo>
                    <a:lnTo>
                      <a:pt x="86" y="728"/>
                    </a:lnTo>
                    <a:lnTo>
                      <a:pt x="109" y="758"/>
                    </a:lnTo>
                    <a:lnTo>
                      <a:pt x="135" y="781"/>
                    </a:lnTo>
                    <a:lnTo>
                      <a:pt x="161" y="804"/>
                    </a:lnTo>
                    <a:lnTo>
                      <a:pt x="191" y="821"/>
                    </a:lnTo>
                    <a:lnTo>
                      <a:pt x="220" y="834"/>
                    </a:lnTo>
                    <a:lnTo>
                      <a:pt x="257" y="844"/>
                    </a:lnTo>
                    <a:lnTo>
                      <a:pt x="293" y="851"/>
                    </a:lnTo>
                    <a:lnTo>
                      <a:pt x="329" y="854"/>
                    </a:lnTo>
                    <a:lnTo>
                      <a:pt x="365" y="851"/>
                    </a:lnTo>
                    <a:lnTo>
                      <a:pt x="398" y="844"/>
                    </a:lnTo>
                    <a:lnTo>
                      <a:pt x="431" y="834"/>
                    </a:lnTo>
                    <a:lnTo>
                      <a:pt x="460" y="821"/>
                    </a:lnTo>
                    <a:lnTo>
                      <a:pt x="490" y="804"/>
                    </a:lnTo>
                    <a:lnTo>
                      <a:pt x="516" y="781"/>
                    </a:lnTo>
                    <a:lnTo>
                      <a:pt x="542" y="758"/>
                    </a:lnTo>
                    <a:lnTo>
                      <a:pt x="565" y="728"/>
                    </a:lnTo>
                    <a:lnTo>
                      <a:pt x="605" y="665"/>
                    </a:lnTo>
                    <a:lnTo>
                      <a:pt x="634" y="592"/>
                    </a:lnTo>
                    <a:lnTo>
                      <a:pt x="651" y="512"/>
                    </a:lnTo>
                    <a:lnTo>
                      <a:pt x="657" y="429"/>
                    </a:lnTo>
                    <a:lnTo>
                      <a:pt x="651" y="342"/>
                    </a:lnTo>
                    <a:close/>
                    <a:moveTo>
                      <a:pt x="529" y="379"/>
                    </a:moveTo>
                    <a:lnTo>
                      <a:pt x="519" y="425"/>
                    </a:lnTo>
                    <a:lnTo>
                      <a:pt x="500" y="465"/>
                    </a:lnTo>
                    <a:lnTo>
                      <a:pt x="473" y="502"/>
                    </a:lnTo>
                    <a:lnTo>
                      <a:pt x="440" y="532"/>
                    </a:lnTo>
                    <a:lnTo>
                      <a:pt x="408" y="555"/>
                    </a:lnTo>
                    <a:lnTo>
                      <a:pt x="368" y="568"/>
                    </a:lnTo>
                    <a:lnTo>
                      <a:pt x="329" y="572"/>
                    </a:lnTo>
                    <a:lnTo>
                      <a:pt x="286" y="568"/>
                    </a:lnTo>
                    <a:lnTo>
                      <a:pt x="250" y="555"/>
                    </a:lnTo>
                    <a:lnTo>
                      <a:pt x="217" y="532"/>
                    </a:lnTo>
                    <a:lnTo>
                      <a:pt x="184" y="502"/>
                    </a:lnTo>
                    <a:lnTo>
                      <a:pt x="158" y="465"/>
                    </a:lnTo>
                    <a:lnTo>
                      <a:pt x="138" y="425"/>
                    </a:lnTo>
                    <a:lnTo>
                      <a:pt x="128" y="379"/>
                    </a:lnTo>
                    <a:lnTo>
                      <a:pt x="125" y="329"/>
                    </a:lnTo>
                    <a:lnTo>
                      <a:pt x="128" y="282"/>
                    </a:lnTo>
                    <a:lnTo>
                      <a:pt x="138" y="236"/>
                    </a:lnTo>
                    <a:lnTo>
                      <a:pt x="158" y="196"/>
                    </a:lnTo>
                    <a:lnTo>
                      <a:pt x="184" y="156"/>
                    </a:lnTo>
                    <a:lnTo>
                      <a:pt x="217" y="126"/>
                    </a:lnTo>
                    <a:lnTo>
                      <a:pt x="250" y="103"/>
                    </a:lnTo>
                    <a:lnTo>
                      <a:pt x="286" y="89"/>
                    </a:lnTo>
                    <a:lnTo>
                      <a:pt x="329" y="86"/>
                    </a:lnTo>
                    <a:lnTo>
                      <a:pt x="368" y="89"/>
                    </a:lnTo>
                    <a:lnTo>
                      <a:pt x="408" y="103"/>
                    </a:lnTo>
                    <a:lnTo>
                      <a:pt x="440" y="126"/>
                    </a:lnTo>
                    <a:lnTo>
                      <a:pt x="473" y="156"/>
                    </a:lnTo>
                    <a:lnTo>
                      <a:pt x="500" y="196"/>
                    </a:lnTo>
                    <a:lnTo>
                      <a:pt x="519" y="236"/>
                    </a:lnTo>
                    <a:lnTo>
                      <a:pt x="529" y="282"/>
                    </a:lnTo>
                    <a:lnTo>
                      <a:pt x="532" y="329"/>
                    </a:lnTo>
                    <a:lnTo>
                      <a:pt x="529" y="37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3300"/>
                  </a:gs>
                  <a:gs pos="100000">
                    <a:srgbClr val="761800"/>
                  </a:gs>
                </a:gsLst>
                <a:lin ang="5400000" scaled="1"/>
              </a:gradFill>
              <a:ln w="381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2785" name="Text Box 49"/>
            <p:cNvSpPr txBox="1">
              <a:spLocks noChangeArrowheads="1"/>
            </p:cNvSpPr>
            <p:nvPr/>
          </p:nvSpPr>
          <p:spPr bwMode="auto">
            <a:xfrm>
              <a:off x="884" y="3067"/>
              <a:ext cx="394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" altLang="ru-RU" sz="3200">
                  <a:latin typeface="Arial" panose="020B0604020202020204" pitchFamily="34" charset="0"/>
                </a:rPr>
                <a:t>24 OCTOBER – 22 NOVEMBER</a:t>
              </a:r>
            </a:p>
          </p:txBody>
        </p:sp>
      </p:grpSp>
      <p:pic>
        <p:nvPicPr>
          <p:cNvPr id="30771" name="Picture 5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1052513"/>
            <a:ext cx="2665412" cy="237648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E6A168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corp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CC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539750" y="260350"/>
            <a:ext cx="8064500" cy="5832475"/>
            <a:chOff x="333" y="164"/>
            <a:chExt cx="5080" cy="3674"/>
          </a:xfrm>
        </p:grpSpPr>
        <p:sp>
          <p:nvSpPr>
            <p:cNvPr id="33836" name="AutoShape 3"/>
            <p:cNvSpPr>
              <a:spLocks noChangeArrowheads="1"/>
            </p:cNvSpPr>
            <p:nvPr/>
          </p:nvSpPr>
          <p:spPr bwMode="auto">
            <a:xfrm>
              <a:off x="333" y="391"/>
              <a:ext cx="5080" cy="3447"/>
            </a:xfrm>
            <a:prstGeom prst="roundRect">
              <a:avLst>
                <a:gd name="adj" fmla="val 5324"/>
              </a:avLst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000066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33837" name="Group 4"/>
            <p:cNvGrpSpPr>
              <a:grpSpLocks/>
            </p:cNvGrpSpPr>
            <p:nvPr/>
          </p:nvGrpSpPr>
          <p:grpSpPr bwMode="auto">
            <a:xfrm>
              <a:off x="923" y="164"/>
              <a:ext cx="583" cy="590"/>
              <a:chOff x="930" y="164"/>
              <a:chExt cx="583" cy="590"/>
            </a:xfrm>
          </p:grpSpPr>
          <p:sp>
            <p:nvSpPr>
              <p:cNvPr id="33843" name="Oval 5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1750" name="AutoShape 6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  <p:grpSp>
          <p:nvGrpSpPr>
            <p:cNvPr id="33838" name="Group 7"/>
            <p:cNvGrpSpPr>
              <a:grpSpLocks/>
            </p:cNvGrpSpPr>
            <p:nvPr/>
          </p:nvGrpSpPr>
          <p:grpSpPr bwMode="auto">
            <a:xfrm>
              <a:off x="4422" y="164"/>
              <a:ext cx="583" cy="590"/>
              <a:chOff x="930" y="164"/>
              <a:chExt cx="583" cy="590"/>
            </a:xfrm>
          </p:grpSpPr>
          <p:sp>
            <p:nvSpPr>
              <p:cNvPr id="33839" name="Oval 8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1753" name="AutoShape 9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2339975" y="5661025"/>
            <a:ext cx="4464050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ES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635375" y="5661025"/>
            <a:ext cx="792163" cy="819150"/>
            <a:chOff x="748" y="3158"/>
            <a:chExt cx="499" cy="516"/>
          </a:xfrm>
        </p:grpSpPr>
        <p:sp>
          <p:nvSpPr>
            <p:cNvPr id="33823" name="Oval 12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33824" name="Group 13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33825" name="Freeform 14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26" name="Freeform 15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27" name="Freeform 16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28" name="Freeform 17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29" name="Freeform 18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30" name="Freeform 19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31" name="Freeform 20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32" name="Freeform 21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33" name="Freeform 22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34" name="Freeform 23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35" name="Freeform 24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4787900" y="5673725"/>
            <a:ext cx="698500" cy="708025"/>
            <a:chOff x="4649" y="2750"/>
            <a:chExt cx="440" cy="446"/>
          </a:xfrm>
        </p:grpSpPr>
        <p:sp>
          <p:nvSpPr>
            <p:cNvPr id="33821" name="Oval 26">
              <a:hlinkHover r:id="" action="ppaction://noaction">
                <a:snd r:embed="rId4" name="click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3822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2 w 21600"/>
                <a:gd name="T1" fmla="*/ 3 h 21600"/>
                <a:gd name="T2" fmla="*/ 2 w 21600"/>
                <a:gd name="T3" fmla="*/ 0 h 21600"/>
                <a:gd name="T4" fmla="*/ 0 w 21600"/>
                <a:gd name="T5" fmla="*/ 2 h 21600"/>
                <a:gd name="T6" fmla="*/ 5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800" name="Text Box 28"/>
          <p:cNvSpPr txBox="1">
            <a:spLocks noChangeArrowheads="1"/>
          </p:cNvSpPr>
          <p:nvPr/>
        </p:nvSpPr>
        <p:spPr bwMode="auto">
          <a:xfrm>
            <a:off x="2195513" y="101600"/>
            <a:ext cx="4897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ru-RU" sz="2800" b="1">
                <a:solidFill>
                  <a:schemeClr val="accent2"/>
                </a:solidFill>
                <a:latin typeface="Arial" panose="020B0604020202020204" pitchFamily="34" charset="0"/>
              </a:rPr>
              <a:t>HOROSCOPE</a:t>
            </a:r>
          </a:p>
        </p:txBody>
      </p:sp>
      <p:sp>
        <p:nvSpPr>
          <p:cNvPr id="31773" name="AutoShape 29"/>
          <p:cNvSpPr>
            <a:spLocks noChangeArrowheads="1"/>
          </p:cNvSpPr>
          <p:nvPr/>
        </p:nvSpPr>
        <p:spPr bwMode="auto">
          <a:xfrm>
            <a:off x="323850" y="260350"/>
            <a:ext cx="863600" cy="7921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4000" b="1">
                <a:solidFill>
                  <a:schemeClr val="accent2"/>
                </a:solidFill>
              </a:rPr>
              <a:t>12</a:t>
            </a:r>
          </a:p>
        </p:txBody>
      </p:sp>
      <p:pic>
        <p:nvPicPr>
          <p:cNvPr id="33804" name="Picture 31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661025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59"/>
          <p:cNvGrpSpPr>
            <a:grpSpLocks/>
          </p:cNvGrpSpPr>
          <p:nvPr/>
        </p:nvGrpSpPr>
        <p:grpSpPr bwMode="auto">
          <a:xfrm>
            <a:off x="1116013" y="3573463"/>
            <a:ext cx="6840537" cy="1874837"/>
            <a:chOff x="703" y="2251"/>
            <a:chExt cx="4309" cy="1181"/>
          </a:xfrm>
        </p:grpSpPr>
        <p:grpSp>
          <p:nvGrpSpPr>
            <p:cNvPr id="33808" name="Group 54"/>
            <p:cNvGrpSpPr>
              <a:grpSpLocks/>
            </p:cNvGrpSpPr>
            <p:nvPr/>
          </p:nvGrpSpPr>
          <p:grpSpPr bwMode="auto">
            <a:xfrm>
              <a:off x="703" y="2251"/>
              <a:ext cx="4309" cy="862"/>
              <a:chOff x="891" y="2358"/>
              <a:chExt cx="3876" cy="569"/>
            </a:xfrm>
          </p:grpSpPr>
          <p:sp>
            <p:nvSpPr>
              <p:cNvPr id="33810" name="Freeform 43"/>
              <p:cNvSpPr>
                <a:spLocks/>
              </p:cNvSpPr>
              <p:nvPr/>
            </p:nvSpPr>
            <p:spPr bwMode="auto">
              <a:xfrm>
                <a:off x="891" y="2358"/>
                <a:ext cx="358" cy="523"/>
              </a:xfrm>
              <a:custGeom>
                <a:avLst/>
                <a:gdLst>
                  <a:gd name="T0" fmla="*/ 353 w 358"/>
                  <a:gd name="T1" fmla="*/ 389 h 523"/>
                  <a:gd name="T2" fmla="*/ 325 w 358"/>
                  <a:gd name="T3" fmla="*/ 450 h 523"/>
                  <a:gd name="T4" fmla="*/ 273 w 358"/>
                  <a:gd name="T5" fmla="*/ 496 h 523"/>
                  <a:gd name="T6" fmla="*/ 209 w 358"/>
                  <a:gd name="T7" fmla="*/ 520 h 523"/>
                  <a:gd name="T8" fmla="*/ 139 w 358"/>
                  <a:gd name="T9" fmla="*/ 520 h 523"/>
                  <a:gd name="T10" fmla="*/ 80 w 358"/>
                  <a:gd name="T11" fmla="*/ 501 h 523"/>
                  <a:gd name="T12" fmla="*/ 30 w 358"/>
                  <a:gd name="T13" fmla="*/ 462 h 523"/>
                  <a:gd name="T14" fmla="*/ 3 w 358"/>
                  <a:gd name="T15" fmla="*/ 406 h 523"/>
                  <a:gd name="T16" fmla="*/ 3 w 358"/>
                  <a:gd name="T17" fmla="*/ 340 h 523"/>
                  <a:gd name="T18" fmla="*/ 23 w 358"/>
                  <a:gd name="T19" fmla="*/ 292 h 523"/>
                  <a:gd name="T20" fmla="*/ 40 w 358"/>
                  <a:gd name="T21" fmla="*/ 270 h 523"/>
                  <a:gd name="T22" fmla="*/ 77 w 358"/>
                  <a:gd name="T23" fmla="*/ 282 h 523"/>
                  <a:gd name="T24" fmla="*/ 117 w 358"/>
                  <a:gd name="T25" fmla="*/ 304 h 523"/>
                  <a:gd name="T26" fmla="*/ 152 w 358"/>
                  <a:gd name="T27" fmla="*/ 316 h 523"/>
                  <a:gd name="T28" fmla="*/ 154 w 358"/>
                  <a:gd name="T29" fmla="*/ 331 h 523"/>
                  <a:gd name="T30" fmla="*/ 139 w 358"/>
                  <a:gd name="T31" fmla="*/ 350 h 523"/>
                  <a:gd name="T32" fmla="*/ 154 w 358"/>
                  <a:gd name="T33" fmla="*/ 374 h 523"/>
                  <a:gd name="T34" fmla="*/ 191 w 358"/>
                  <a:gd name="T35" fmla="*/ 387 h 523"/>
                  <a:gd name="T36" fmla="*/ 249 w 358"/>
                  <a:gd name="T37" fmla="*/ 372 h 523"/>
                  <a:gd name="T38" fmla="*/ 271 w 358"/>
                  <a:gd name="T39" fmla="*/ 350 h 523"/>
                  <a:gd name="T40" fmla="*/ 278 w 358"/>
                  <a:gd name="T41" fmla="*/ 318 h 523"/>
                  <a:gd name="T42" fmla="*/ 261 w 358"/>
                  <a:gd name="T43" fmla="*/ 280 h 523"/>
                  <a:gd name="T44" fmla="*/ 214 w 358"/>
                  <a:gd name="T45" fmla="*/ 253 h 523"/>
                  <a:gd name="T46" fmla="*/ 129 w 358"/>
                  <a:gd name="T47" fmla="*/ 233 h 523"/>
                  <a:gd name="T48" fmla="*/ 100 w 358"/>
                  <a:gd name="T49" fmla="*/ 221 h 523"/>
                  <a:gd name="T50" fmla="*/ 67 w 358"/>
                  <a:gd name="T51" fmla="*/ 202 h 523"/>
                  <a:gd name="T52" fmla="*/ 43 w 358"/>
                  <a:gd name="T53" fmla="*/ 156 h 523"/>
                  <a:gd name="T54" fmla="*/ 43 w 358"/>
                  <a:gd name="T55" fmla="*/ 100 h 523"/>
                  <a:gd name="T56" fmla="*/ 65 w 358"/>
                  <a:gd name="T57" fmla="*/ 56 h 523"/>
                  <a:gd name="T58" fmla="*/ 110 w 358"/>
                  <a:gd name="T59" fmla="*/ 22 h 523"/>
                  <a:gd name="T60" fmla="*/ 162 w 358"/>
                  <a:gd name="T61" fmla="*/ 2 h 523"/>
                  <a:gd name="T62" fmla="*/ 229 w 358"/>
                  <a:gd name="T63" fmla="*/ 5 h 523"/>
                  <a:gd name="T64" fmla="*/ 313 w 358"/>
                  <a:gd name="T65" fmla="*/ 36 h 523"/>
                  <a:gd name="T66" fmla="*/ 328 w 358"/>
                  <a:gd name="T67" fmla="*/ 53 h 523"/>
                  <a:gd name="T68" fmla="*/ 313 w 358"/>
                  <a:gd name="T69" fmla="*/ 61 h 523"/>
                  <a:gd name="T70" fmla="*/ 301 w 358"/>
                  <a:gd name="T71" fmla="*/ 66 h 523"/>
                  <a:gd name="T72" fmla="*/ 288 w 358"/>
                  <a:gd name="T73" fmla="*/ 83 h 523"/>
                  <a:gd name="T74" fmla="*/ 281 w 358"/>
                  <a:gd name="T75" fmla="*/ 105 h 523"/>
                  <a:gd name="T76" fmla="*/ 273 w 358"/>
                  <a:gd name="T77" fmla="*/ 114 h 523"/>
                  <a:gd name="T78" fmla="*/ 263 w 358"/>
                  <a:gd name="T79" fmla="*/ 107 h 523"/>
                  <a:gd name="T80" fmla="*/ 251 w 358"/>
                  <a:gd name="T81" fmla="*/ 92 h 523"/>
                  <a:gd name="T82" fmla="*/ 221 w 358"/>
                  <a:gd name="T83" fmla="*/ 73 h 523"/>
                  <a:gd name="T84" fmla="*/ 189 w 358"/>
                  <a:gd name="T85" fmla="*/ 68 h 523"/>
                  <a:gd name="T86" fmla="*/ 129 w 358"/>
                  <a:gd name="T87" fmla="*/ 80 h 523"/>
                  <a:gd name="T88" fmla="*/ 110 w 358"/>
                  <a:gd name="T89" fmla="*/ 100 h 523"/>
                  <a:gd name="T90" fmla="*/ 102 w 358"/>
                  <a:gd name="T91" fmla="*/ 126 h 523"/>
                  <a:gd name="T92" fmla="*/ 107 w 358"/>
                  <a:gd name="T93" fmla="*/ 153 h 523"/>
                  <a:gd name="T94" fmla="*/ 127 w 358"/>
                  <a:gd name="T95" fmla="*/ 170 h 523"/>
                  <a:gd name="T96" fmla="*/ 174 w 358"/>
                  <a:gd name="T97" fmla="*/ 187 h 523"/>
                  <a:gd name="T98" fmla="*/ 266 w 358"/>
                  <a:gd name="T99" fmla="*/ 211 h 523"/>
                  <a:gd name="T100" fmla="*/ 306 w 358"/>
                  <a:gd name="T101" fmla="*/ 236 h 523"/>
                  <a:gd name="T102" fmla="*/ 335 w 358"/>
                  <a:gd name="T103" fmla="*/ 270 h 523"/>
                  <a:gd name="T104" fmla="*/ 355 w 358"/>
                  <a:gd name="T105" fmla="*/ 321 h 52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358" h="523">
                    <a:moveTo>
                      <a:pt x="358" y="353"/>
                    </a:moveTo>
                    <a:lnTo>
                      <a:pt x="353" y="389"/>
                    </a:lnTo>
                    <a:lnTo>
                      <a:pt x="343" y="421"/>
                    </a:lnTo>
                    <a:lnTo>
                      <a:pt x="325" y="450"/>
                    </a:lnTo>
                    <a:lnTo>
                      <a:pt x="301" y="477"/>
                    </a:lnTo>
                    <a:lnTo>
                      <a:pt x="273" y="496"/>
                    </a:lnTo>
                    <a:lnTo>
                      <a:pt x="241" y="511"/>
                    </a:lnTo>
                    <a:lnTo>
                      <a:pt x="209" y="520"/>
                    </a:lnTo>
                    <a:lnTo>
                      <a:pt x="174" y="523"/>
                    </a:lnTo>
                    <a:lnTo>
                      <a:pt x="139" y="520"/>
                    </a:lnTo>
                    <a:lnTo>
                      <a:pt x="110" y="513"/>
                    </a:lnTo>
                    <a:lnTo>
                      <a:pt x="80" y="501"/>
                    </a:lnTo>
                    <a:lnTo>
                      <a:pt x="55" y="484"/>
                    </a:lnTo>
                    <a:lnTo>
                      <a:pt x="30" y="462"/>
                    </a:lnTo>
                    <a:lnTo>
                      <a:pt x="13" y="435"/>
                    </a:lnTo>
                    <a:lnTo>
                      <a:pt x="3" y="406"/>
                    </a:lnTo>
                    <a:lnTo>
                      <a:pt x="0" y="374"/>
                    </a:lnTo>
                    <a:lnTo>
                      <a:pt x="3" y="340"/>
                    </a:lnTo>
                    <a:lnTo>
                      <a:pt x="15" y="306"/>
                    </a:lnTo>
                    <a:lnTo>
                      <a:pt x="23" y="292"/>
                    </a:lnTo>
                    <a:lnTo>
                      <a:pt x="30" y="280"/>
                    </a:lnTo>
                    <a:lnTo>
                      <a:pt x="40" y="270"/>
                    </a:lnTo>
                    <a:lnTo>
                      <a:pt x="53" y="263"/>
                    </a:lnTo>
                    <a:lnTo>
                      <a:pt x="77" y="282"/>
                    </a:lnTo>
                    <a:lnTo>
                      <a:pt x="95" y="301"/>
                    </a:lnTo>
                    <a:lnTo>
                      <a:pt x="117" y="304"/>
                    </a:lnTo>
                    <a:lnTo>
                      <a:pt x="147" y="311"/>
                    </a:lnTo>
                    <a:lnTo>
                      <a:pt x="152" y="316"/>
                    </a:lnTo>
                    <a:lnTo>
                      <a:pt x="162" y="326"/>
                    </a:lnTo>
                    <a:lnTo>
                      <a:pt x="154" y="331"/>
                    </a:lnTo>
                    <a:lnTo>
                      <a:pt x="142" y="338"/>
                    </a:lnTo>
                    <a:lnTo>
                      <a:pt x="139" y="350"/>
                    </a:lnTo>
                    <a:lnTo>
                      <a:pt x="144" y="365"/>
                    </a:lnTo>
                    <a:lnTo>
                      <a:pt x="154" y="374"/>
                    </a:lnTo>
                    <a:lnTo>
                      <a:pt x="172" y="384"/>
                    </a:lnTo>
                    <a:lnTo>
                      <a:pt x="191" y="387"/>
                    </a:lnTo>
                    <a:lnTo>
                      <a:pt x="221" y="382"/>
                    </a:lnTo>
                    <a:lnTo>
                      <a:pt x="249" y="372"/>
                    </a:lnTo>
                    <a:lnTo>
                      <a:pt x="261" y="362"/>
                    </a:lnTo>
                    <a:lnTo>
                      <a:pt x="271" y="350"/>
                    </a:lnTo>
                    <a:lnTo>
                      <a:pt x="276" y="335"/>
                    </a:lnTo>
                    <a:lnTo>
                      <a:pt x="278" y="318"/>
                    </a:lnTo>
                    <a:lnTo>
                      <a:pt x="273" y="297"/>
                    </a:lnTo>
                    <a:lnTo>
                      <a:pt x="261" y="280"/>
                    </a:lnTo>
                    <a:lnTo>
                      <a:pt x="241" y="265"/>
                    </a:lnTo>
                    <a:lnTo>
                      <a:pt x="214" y="253"/>
                    </a:lnTo>
                    <a:lnTo>
                      <a:pt x="147" y="238"/>
                    </a:lnTo>
                    <a:lnTo>
                      <a:pt x="129" y="233"/>
                    </a:lnTo>
                    <a:lnTo>
                      <a:pt x="112" y="229"/>
                    </a:lnTo>
                    <a:lnTo>
                      <a:pt x="100" y="221"/>
                    </a:lnTo>
                    <a:lnTo>
                      <a:pt x="90" y="216"/>
                    </a:lnTo>
                    <a:lnTo>
                      <a:pt x="67" y="202"/>
                    </a:lnTo>
                    <a:lnTo>
                      <a:pt x="53" y="180"/>
                    </a:lnTo>
                    <a:lnTo>
                      <a:pt x="43" y="156"/>
                    </a:lnTo>
                    <a:lnTo>
                      <a:pt x="40" y="124"/>
                    </a:lnTo>
                    <a:lnTo>
                      <a:pt x="43" y="100"/>
                    </a:lnTo>
                    <a:lnTo>
                      <a:pt x="53" y="78"/>
                    </a:lnTo>
                    <a:lnTo>
                      <a:pt x="65" y="56"/>
                    </a:lnTo>
                    <a:lnTo>
                      <a:pt x="87" y="36"/>
                    </a:lnTo>
                    <a:lnTo>
                      <a:pt x="110" y="22"/>
                    </a:lnTo>
                    <a:lnTo>
                      <a:pt x="134" y="10"/>
                    </a:lnTo>
                    <a:lnTo>
                      <a:pt x="162" y="2"/>
                    </a:lnTo>
                    <a:lnTo>
                      <a:pt x="189" y="0"/>
                    </a:lnTo>
                    <a:lnTo>
                      <a:pt x="229" y="5"/>
                    </a:lnTo>
                    <a:lnTo>
                      <a:pt x="273" y="17"/>
                    </a:lnTo>
                    <a:lnTo>
                      <a:pt x="313" y="36"/>
                    </a:lnTo>
                    <a:lnTo>
                      <a:pt x="325" y="46"/>
                    </a:lnTo>
                    <a:lnTo>
                      <a:pt x="328" y="53"/>
                    </a:lnTo>
                    <a:lnTo>
                      <a:pt x="325" y="56"/>
                    </a:lnTo>
                    <a:lnTo>
                      <a:pt x="313" y="61"/>
                    </a:lnTo>
                    <a:lnTo>
                      <a:pt x="306" y="63"/>
                    </a:lnTo>
                    <a:lnTo>
                      <a:pt x="301" y="66"/>
                    </a:lnTo>
                    <a:lnTo>
                      <a:pt x="291" y="75"/>
                    </a:lnTo>
                    <a:lnTo>
                      <a:pt x="288" y="83"/>
                    </a:lnTo>
                    <a:lnTo>
                      <a:pt x="286" y="95"/>
                    </a:lnTo>
                    <a:lnTo>
                      <a:pt x="281" y="105"/>
                    </a:lnTo>
                    <a:lnTo>
                      <a:pt x="281" y="107"/>
                    </a:lnTo>
                    <a:lnTo>
                      <a:pt x="273" y="114"/>
                    </a:lnTo>
                    <a:lnTo>
                      <a:pt x="268" y="114"/>
                    </a:lnTo>
                    <a:lnTo>
                      <a:pt x="263" y="107"/>
                    </a:lnTo>
                    <a:lnTo>
                      <a:pt x="256" y="97"/>
                    </a:lnTo>
                    <a:lnTo>
                      <a:pt x="251" y="92"/>
                    </a:lnTo>
                    <a:lnTo>
                      <a:pt x="236" y="83"/>
                    </a:lnTo>
                    <a:lnTo>
                      <a:pt x="221" y="73"/>
                    </a:lnTo>
                    <a:lnTo>
                      <a:pt x="204" y="68"/>
                    </a:lnTo>
                    <a:lnTo>
                      <a:pt x="189" y="68"/>
                    </a:lnTo>
                    <a:lnTo>
                      <a:pt x="157" y="70"/>
                    </a:lnTo>
                    <a:lnTo>
                      <a:pt x="129" y="80"/>
                    </a:lnTo>
                    <a:lnTo>
                      <a:pt x="117" y="90"/>
                    </a:lnTo>
                    <a:lnTo>
                      <a:pt x="110" y="100"/>
                    </a:lnTo>
                    <a:lnTo>
                      <a:pt x="102" y="112"/>
                    </a:lnTo>
                    <a:lnTo>
                      <a:pt x="102" y="126"/>
                    </a:lnTo>
                    <a:lnTo>
                      <a:pt x="102" y="139"/>
                    </a:lnTo>
                    <a:lnTo>
                      <a:pt x="107" y="153"/>
                    </a:lnTo>
                    <a:lnTo>
                      <a:pt x="115" y="163"/>
                    </a:lnTo>
                    <a:lnTo>
                      <a:pt x="127" y="170"/>
                    </a:lnTo>
                    <a:lnTo>
                      <a:pt x="144" y="180"/>
                    </a:lnTo>
                    <a:lnTo>
                      <a:pt x="174" y="187"/>
                    </a:lnTo>
                    <a:lnTo>
                      <a:pt x="244" y="204"/>
                    </a:lnTo>
                    <a:lnTo>
                      <a:pt x="266" y="211"/>
                    </a:lnTo>
                    <a:lnTo>
                      <a:pt x="288" y="224"/>
                    </a:lnTo>
                    <a:lnTo>
                      <a:pt x="306" y="236"/>
                    </a:lnTo>
                    <a:lnTo>
                      <a:pt x="320" y="248"/>
                    </a:lnTo>
                    <a:lnTo>
                      <a:pt x="335" y="270"/>
                    </a:lnTo>
                    <a:lnTo>
                      <a:pt x="348" y="294"/>
                    </a:lnTo>
                    <a:lnTo>
                      <a:pt x="355" y="321"/>
                    </a:lnTo>
                    <a:lnTo>
                      <a:pt x="358" y="35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3300"/>
                  </a:gs>
                  <a:gs pos="100000">
                    <a:srgbClr val="993300"/>
                  </a:gs>
                </a:gsLst>
                <a:lin ang="5400000" scaled="1"/>
              </a:gradFill>
              <a:ln w="381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11" name="Freeform 44"/>
              <p:cNvSpPr>
                <a:spLocks noEditPoints="1"/>
              </p:cNvSpPr>
              <p:nvPr/>
            </p:nvSpPr>
            <p:spPr bwMode="auto">
              <a:xfrm>
                <a:off x="1266" y="2358"/>
                <a:ext cx="429" cy="525"/>
              </a:xfrm>
              <a:custGeom>
                <a:avLst/>
                <a:gdLst>
                  <a:gd name="T0" fmla="*/ 335 w 429"/>
                  <a:gd name="T1" fmla="*/ 100 h 525"/>
                  <a:gd name="T2" fmla="*/ 310 w 429"/>
                  <a:gd name="T3" fmla="*/ 51 h 525"/>
                  <a:gd name="T4" fmla="*/ 278 w 429"/>
                  <a:gd name="T5" fmla="*/ 19 h 525"/>
                  <a:gd name="T6" fmla="*/ 241 w 429"/>
                  <a:gd name="T7" fmla="*/ 2 h 525"/>
                  <a:gd name="T8" fmla="*/ 186 w 429"/>
                  <a:gd name="T9" fmla="*/ 5 h 525"/>
                  <a:gd name="T10" fmla="*/ 137 w 429"/>
                  <a:gd name="T11" fmla="*/ 27 h 525"/>
                  <a:gd name="T12" fmla="*/ 112 w 429"/>
                  <a:gd name="T13" fmla="*/ 61 h 525"/>
                  <a:gd name="T14" fmla="*/ 94 w 429"/>
                  <a:gd name="T15" fmla="*/ 109 h 525"/>
                  <a:gd name="T16" fmla="*/ 3 w 429"/>
                  <a:gd name="T17" fmla="*/ 479 h 525"/>
                  <a:gd name="T18" fmla="*/ 0 w 429"/>
                  <a:gd name="T19" fmla="*/ 498 h 525"/>
                  <a:gd name="T20" fmla="*/ 5 w 429"/>
                  <a:gd name="T21" fmla="*/ 513 h 525"/>
                  <a:gd name="T22" fmla="*/ 22 w 429"/>
                  <a:gd name="T23" fmla="*/ 523 h 525"/>
                  <a:gd name="T24" fmla="*/ 40 w 429"/>
                  <a:gd name="T25" fmla="*/ 523 h 525"/>
                  <a:gd name="T26" fmla="*/ 57 w 429"/>
                  <a:gd name="T27" fmla="*/ 506 h 525"/>
                  <a:gd name="T28" fmla="*/ 74 w 429"/>
                  <a:gd name="T29" fmla="*/ 435 h 525"/>
                  <a:gd name="T30" fmla="*/ 87 w 429"/>
                  <a:gd name="T31" fmla="*/ 408 h 525"/>
                  <a:gd name="T32" fmla="*/ 112 w 429"/>
                  <a:gd name="T33" fmla="*/ 394 h 525"/>
                  <a:gd name="T34" fmla="*/ 154 w 429"/>
                  <a:gd name="T35" fmla="*/ 387 h 525"/>
                  <a:gd name="T36" fmla="*/ 318 w 429"/>
                  <a:gd name="T37" fmla="*/ 391 h 525"/>
                  <a:gd name="T38" fmla="*/ 350 w 429"/>
                  <a:gd name="T39" fmla="*/ 416 h 525"/>
                  <a:gd name="T40" fmla="*/ 357 w 429"/>
                  <a:gd name="T41" fmla="*/ 440 h 525"/>
                  <a:gd name="T42" fmla="*/ 375 w 429"/>
                  <a:gd name="T43" fmla="*/ 506 h 525"/>
                  <a:gd name="T44" fmla="*/ 390 w 429"/>
                  <a:gd name="T45" fmla="*/ 523 h 525"/>
                  <a:gd name="T46" fmla="*/ 409 w 429"/>
                  <a:gd name="T47" fmla="*/ 523 h 525"/>
                  <a:gd name="T48" fmla="*/ 424 w 429"/>
                  <a:gd name="T49" fmla="*/ 513 h 525"/>
                  <a:gd name="T50" fmla="*/ 429 w 429"/>
                  <a:gd name="T51" fmla="*/ 491 h 525"/>
                  <a:gd name="T52" fmla="*/ 342 w 429"/>
                  <a:gd name="T53" fmla="*/ 129 h 525"/>
                  <a:gd name="T54" fmla="*/ 127 w 429"/>
                  <a:gd name="T55" fmla="*/ 226 h 525"/>
                  <a:gd name="T56" fmla="*/ 156 w 429"/>
                  <a:gd name="T57" fmla="*/ 182 h 525"/>
                  <a:gd name="T58" fmla="*/ 194 w 429"/>
                  <a:gd name="T59" fmla="*/ 165 h 525"/>
                  <a:gd name="T60" fmla="*/ 238 w 429"/>
                  <a:gd name="T61" fmla="*/ 165 h 525"/>
                  <a:gd name="T62" fmla="*/ 275 w 429"/>
                  <a:gd name="T63" fmla="*/ 182 h 525"/>
                  <a:gd name="T64" fmla="*/ 295 w 429"/>
                  <a:gd name="T65" fmla="*/ 209 h 525"/>
                  <a:gd name="T66" fmla="*/ 310 w 429"/>
                  <a:gd name="T67" fmla="*/ 243 h 525"/>
                  <a:gd name="T68" fmla="*/ 117 w 429"/>
                  <a:gd name="T69" fmla="*/ 265 h 5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429" h="525">
                    <a:moveTo>
                      <a:pt x="342" y="129"/>
                    </a:moveTo>
                    <a:lnTo>
                      <a:pt x="335" y="100"/>
                    </a:lnTo>
                    <a:lnTo>
                      <a:pt x="323" y="73"/>
                    </a:lnTo>
                    <a:lnTo>
                      <a:pt x="310" y="51"/>
                    </a:lnTo>
                    <a:lnTo>
                      <a:pt x="295" y="34"/>
                    </a:lnTo>
                    <a:lnTo>
                      <a:pt x="278" y="19"/>
                    </a:lnTo>
                    <a:lnTo>
                      <a:pt x="261" y="10"/>
                    </a:lnTo>
                    <a:lnTo>
                      <a:pt x="241" y="2"/>
                    </a:lnTo>
                    <a:lnTo>
                      <a:pt x="216" y="0"/>
                    </a:lnTo>
                    <a:lnTo>
                      <a:pt x="186" y="5"/>
                    </a:lnTo>
                    <a:lnTo>
                      <a:pt x="159" y="12"/>
                    </a:lnTo>
                    <a:lnTo>
                      <a:pt x="137" y="27"/>
                    </a:lnTo>
                    <a:lnTo>
                      <a:pt x="119" y="44"/>
                    </a:lnTo>
                    <a:lnTo>
                      <a:pt x="112" y="61"/>
                    </a:lnTo>
                    <a:lnTo>
                      <a:pt x="102" y="83"/>
                    </a:lnTo>
                    <a:lnTo>
                      <a:pt x="94" y="109"/>
                    </a:lnTo>
                    <a:lnTo>
                      <a:pt x="84" y="146"/>
                    </a:lnTo>
                    <a:lnTo>
                      <a:pt x="3" y="479"/>
                    </a:lnTo>
                    <a:lnTo>
                      <a:pt x="0" y="491"/>
                    </a:lnTo>
                    <a:lnTo>
                      <a:pt x="0" y="498"/>
                    </a:lnTo>
                    <a:lnTo>
                      <a:pt x="3" y="506"/>
                    </a:lnTo>
                    <a:lnTo>
                      <a:pt x="5" y="513"/>
                    </a:lnTo>
                    <a:lnTo>
                      <a:pt x="12" y="518"/>
                    </a:lnTo>
                    <a:lnTo>
                      <a:pt x="22" y="523"/>
                    </a:lnTo>
                    <a:lnTo>
                      <a:pt x="30" y="525"/>
                    </a:lnTo>
                    <a:lnTo>
                      <a:pt x="40" y="523"/>
                    </a:lnTo>
                    <a:lnTo>
                      <a:pt x="50" y="515"/>
                    </a:lnTo>
                    <a:lnTo>
                      <a:pt x="57" y="506"/>
                    </a:lnTo>
                    <a:lnTo>
                      <a:pt x="62" y="491"/>
                    </a:lnTo>
                    <a:lnTo>
                      <a:pt x="74" y="435"/>
                    </a:lnTo>
                    <a:lnTo>
                      <a:pt x="79" y="421"/>
                    </a:lnTo>
                    <a:lnTo>
                      <a:pt x="87" y="408"/>
                    </a:lnTo>
                    <a:lnTo>
                      <a:pt x="99" y="399"/>
                    </a:lnTo>
                    <a:lnTo>
                      <a:pt x="112" y="394"/>
                    </a:lnTo>
                    <a:lnTo>
                      <a:pt x="132" y="389"/>
                    </a:lnTo>
                    <a:lnTo>
                      <a:pt x="154" y="387"/>
                    </a:lnTo>
                    <a:lnTo>
                      <a:pt x="290" y="387"/>
                    </a:lnTo>
                    <a:lnTo>
                      <a:pt x="318" y="391"/>
                    </a:lnTo>
                    <a:lnTo>
                      <a:pt x="337" y="399"/>
                    </a:lnTo>
                    <a:lnTo>
                      <a:pt x="350" y="416"/>
                    </a:lnTo>
                    <a:lnTo>
                      <a:pt x="355" y="425"/>
                    </a:lnTo>
                    <a:lnTo>
                      <a:pt x="357" y="440"/>
                    </a:lnTo>
                    <a:lnTo>
                      <a:pt x="370" y="491"/>
                    </a:lnTo>
                    <a:lnTo>
                      <a:pt x="375" y="506"/>
                    </a:lnTo>
                    <a:lnTo>
                      <a:pt x="382" y="515"/>
                    </a:lnTo>
                    <a:lnTo>
                      <a:pt x="390" y="523"/>
                    </a:lnTo>
                    <a:lnTo>
                      <a:pt x="402" y="525"/>
                    </a:lnTo>
                    <a:lnTo>
                      <a:pt x="409" y="523"/>
                    </a:lnTo>
                    <a:lnTo>
                      <a:pt x="419" y="520"/>
                    </a:lnTo>
                    <a:lnTo>
                      <a:pt x="424" y="513"/>
                    </a:lnTo>
                    <a:lnTo>
                      <a:pt x="429" y="503"/>
                    </a:lnTo>
                    <a:lnTo>
                      <a:pt x="429" y="491"/>
                    </a:lnTo>
                    <a:lnTo>
                      <a:pt x="429" y="474"/>
                    </a:lnTo>
                    <a:lnTo>
                      <a:pt x="342" y="129"/>
                    </a:lnTo>
                    <a:close/>
                    <a:moveTo>
                      <a:pt x="117" y="265"/>
                    </a:moveTo>
                    <a:lnTo>
                      <a:pt x="127" y="226"/>
                    </a:lnTo>
                    <a:lnTo>
                      <a:pt x="144" y="197"/>
                    </a:lnTo>
                    <a:lnTo>
                      <a:pt x="156" y="182"/>
                    </a:lnTo>
                    <a:lnTo>
                      <a:pt x="174" y="170"/>
                    </a:lnTo>
                    <a:lnTo>
                      <a:pt x="194" y="165"/>
                    </a:lnTo>
                    <a:lnTo>
                      <a:pt x="216" y="163"/>
                    </a:lnTo>
                    <a:lnTo>
                      <a:pt x="238" y="165"/>
                    </a:lnTo>
                    <a:lnTo>
                      <a:pt x="258" y="170"/>
                    </a:lnTo>
                    <a:lnTo>
                      <a:pt x="275" y="182"/>
                    </a:lnTo>
                    <a:lnTo>
                      <a:pt x="288" y="197"/>
                    </a:lnTo>
                    <a:lnTo>
                      <a:pt x="295" y="209"/>
                    </a:lnTo>
                    <a:lnTo>
                      <a:pt x="303" y="224"/>
                    </a:lnTo>
                    <a:lnTo>
                      <a:pt x="310" y="243"/>
                    </a:lnTo>
                    <a:lnTo>
                      <a:pt x="315" y="265"/>
                    </a:lnTo>
                    <a:lnTo>
                      <a:pt x="117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3300"/>
                  </a:gs>
                  <a:gs pos="100000">
                    <a:srgbClr val="993300"/>
                  </a:gs>
                </a:gsLst>
                <a:lin ang="5400000" scaled="1"/>
              </a:gradFill>
              <a:ln w="381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12" name="Freeform 45"/>
              <p:cNvSpPr>
                <a:spLocks/>
              </p:cNvSpPr>
              <p:nvPr/>
            </p:nvSpPr>
            <p:spPr bwMode="auto">
              <a:xfrm>
                <a:off x="1700" y="2358"/>
                <a:ext cx="452" cy="523"/>
              </a:xfrm>
              <a:custGeom>
                <a:avLst/>
                <a:gdLst>
                  <a:gd name="T0" fmla="*/ 439 w 452"/>
                  <a:gd name="T1" fmla="*/ 413 h 523"/>
                  <a:gd name="T2" fmla="*/ 417 w 452"/>
                  <a:gd name="T3" fmla="*/ 428 h 523"/>
                  <a:gd name="T4" fmla="*/ 387 w 452"/>
                  <a:gd name="T5" fmla="*/ 428 h 523"/>
                  <a:gd name="T6" fmla="*/ 350 w 452"/>
                  <a:gd name="T7" fmla="*/ 474 h 523"/>
                  <a:gd name="T8" fmla="*/ 295 w 452"/>
                  <a:gd name="T9" fmla="*/ 513 h 523"/>
                  <a:gd name="T10" fmla="*/ 228 w 452"/>
                  <a:gd name="T11" fmla="*/ 523 h 523"/>
                  <a:gd name="T12" fmla="*/ 169 w 452"/>
                  <a:gd name="T13" fmla="*/ 513 h 523"/>
                  <a:gd name="T14" fmla="*/ 112 w 452"/>
                  <a:gd name="T15" fmla="*/ 484 h 523"/>
                  <a:gd name="T16" fmla="*/ 67 w 452"/>
                  <a:gd name="T17" fmla="*/ 445 h 523"/>
                  <a:gd name="T18" fmla="*/ 37 w 452"/>
                  <a:gd name="T19" fmla="*/ 401 h 523"/>
                  <a:gd name="T20" fmla="*/ 10 w 452"/>
                  <a:gd name="T21" fmla="*/ 333 h 523"/>
                  <a:gd name="T22" fmla="*/ 0 w 452"/>
                  <a:gd name="T23" fmla="*/ 260 h 523"/>
                  <a:gd name="T24" fmla="*/ 18 w 452"/>
                  <a:gd name="T25" fmla="*/ 165 h 523"/>
                  <a:gd name="T26" fmla="*/ 65 w 452"/>
                  <a:gd name="T27" fmla="*/ 83 h 523"/>
                  <a:gd name="T28" fmla="*/ 102 w 452"/>
                  <a:gd name="T29" fmla="*/ 49 h 523"/>
                  <a:gd name="T30" fmla="*/ 139 w 452"/>
                  <a:gd name="T31" fmla="*/ 22 h 523"/>
                  <a:gd name="T32" fmla="*/ 181 w 452"/>
                  <a:gd name="T33" fmla="*/ 7 h 523"/>
                  <a:gd name="T34" fmla="*/ 228 w 452"/>
                  <a:gd name="T35" fmla="*/ 0 h 523"/>
                  <a:gd name="T36" fmla="*/ 263 w 452"/>
                  <a:gd name="T37" fmla="*/ 5 h 523"/>
                  <a:gd name="T38" fmla="*/ 310 w 452"/>
                  <a:gd name="T39" fmla="*/ 17 h 523"/>
                  <a:gd name="T40" fmla="*/ 340 w 452"/>
                  <a:gd name="T41" fmla="*/ 34 h 523"/>
                  <a:gd name="T42" fmla="*/ 365 w 452"/>
                  <a:gd name="T43" fmla="*/ 44 h 523"/>
                  <a:gd name="T44" fmla="*/ 382 w 452"/>
                  <a:gd name="T45" fmla="*/ 36 h 523"/>
                  <a:gd name="T46" fmla="*/ 400 w 452"/>
                  <a:gd name="T47" fmla="*/ 29 h 523"/>
                  <a:gd name="T48" fmla="*/ 415 w 452"/>
                  <a:gd name="T49" fmla="*/ 34 h 523"/>
                  <a:gd name="T50" fmla="*/ 415 w 452"/>
                  <a:gd name="T51" fmla="*/ 51 h 523"/>
                  <a:gd name="T52" fmla="*/ 400 w 452"/>
                  <a:gd name="T53" fmla="*/ 68 h 523"/>
                  <a:gd name="T54" fmla="*/ 377 w 452"/>
                  <a:gd name="T55" fmla="*/ 95 h 523"/>
                  <a:gd name="T56" fmla="*/ 345 w 452"/>
                  <a:gd name="T57" fmla="*/ 136 h 523"/>
                  <a:gd name="T58" fmla="*/ 323 w 452"/>
                  <a:gd name="T59" fmla="*/ 173 h 523"/>
                  <a:gd name="T60" fmla="*/ 313 w 452"/>
                  <a:gd name="T61" fmla="*/ 182 h 523"/>
                  <a:gd name="T62" fmla="*/ 303 w 452"/>
                  <a:gd name="T63" fmla="*/ 182 h 523"/>
                  <a:gd name="T64" fmla="*/ 295 w 452"/>
                  <a:gd name="T65" fmla="*/ 168 h 523"/>
                  <a:gd name="T66" fmla="*/ 298 w 452"/>
                  <a:gd name="T67" fmla="*/ 146 h 523"/>
                  <a:gd name="T68" fmla="*/ 288 w 452"/>
                  <a:gd name="T69" fmla="*/ 112 h 523"/>
                  <a:gd name="T70" fmla="*/ 266 w 452"/>
                  <a:gd name="T71" fmla="*/ 80 h 523"/>
                  <a:gd name="T72" fmla="*/ 238 w 452"/>
                  <a:gd name="T73" fmla="*/ 66 h 523"/>
                  <a:gd name="T74" fmla="*/ 206 w 452"/>
                  <a:gd name="T75" fmla="*/ 58 h 523"/>
                  <a:gd name="T76" fmla="*/ 157 w 452"/>
                  <a:gd name="T77" fmla="*/ 70 h 523"/>
                  <a:gd name="T78" fmla="*/ 114 w 452"/>
                  <a:gd name="T79" fmla="*/ 105 h 523"/>
                  <a:gd name="T80" fmla="*/ 85 w 452"/>
                  <a:gd name="T81" fmla="*/ 160 h 523"/>
                  <a:gd name="T82" fmla="*/ 77 w 452"/>
                  <a:gd name="T83" fmla="*/ 224 h 523"/>
                  <a:gd name="T84" fmla="*/ 92 w 452"/>
                  <a:gd name="T85" fmla="*/ 289 h 523"/>
                  <a:gd name="T86" fmla="*/ 129 w 452"/>
                  <a:gd name="T87" fmla="*/ 338 h 523"/>
                  <a:gd name="T88" fmla="*/ 171 w 452"/>
                  <a:gd name="T89" fmla="*/ 360 h 523"/>
                  <a:gd name="T90" fmla="*/ 223 w 452"/>
                  <a:gd name="T91" fmla="*/ 367 h 523"/>
                  <a:gd name="T92" fmla="*/ 261 w 452"/>
                  <a:gd name="T93" fmla="*/ 357 h 523"/>
                  <a:gd name="T94" fmla="*/ 283 w 452"/>
                  <a:gd name="T95" fmla="*/ 338 h 523"/>
                  <a:gd name="T96" fmla="*/ 295 w 452"/>
                  <a:gd name="T97" fmla="*/ 314 h 523"/>
                  <a:gd name="T98" fmla="*/ 295 w 452"/>
                  <a:gd name="T99" fmla="*/ 287 h 523"/>
                  <a:gd name="T100" fmla="*/ 286 w 452"/>
                  <a:gd name="T101" fmla="*/ 280 h 523"/>
                  <a:gd name="T102" fmla="*/ 278 w 452"/>
                  <a:gd name="T103" fmla="*/ 260 h 523"/>
                  <a:gd name="T104" fmla="*/ 298 w 452"/>
                  <a:gd name="T105" fmla="*/ 246 h 523"/>
                  <a:gd name="T106" fmla="*/ 437 w 452"/>
                  <a:gd name="T107" fmla="*/ 246 h 523"/>
                  <a:gd name="T108" fmla="*/ 447 w 452"/>
                  <a:gd name="T109" fmla="*/ 250 h 523"/>
                  <a:gd name="T110" fmla="*/ 447 w 452"/>
                  <a:gd name="T111" fmla="*/ 272 h 523"/>
                  <a:gd name="T112" fmla="*/ 432 w 452"/>
                  <a:gd name="T113" fmla="*/ 289 h 523"/>
                  <a:gd name="T114" fmla="*/ 419 w 452"/>
                  <a:gd name="T115" fmla="*/ 321 h 523"/>
                  <a:gd name="T116" fmla="*/ 419 w 452"/>
                  <a:gd name="T117" fmla="*/ 360 h 523"/>
                  <a:gd name="T118" fmla="*/ 437 w 452"/>
                  <a:gd name="T119" fmla="*/ 387 h 52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52" h="523">
                    <a:moveTo>
                      <a:pt x="452" y="399"/>
                    </a:moveTo>
                    <a:lnTo>
                      <a:pt x="439" y="413"/>
                    </a:lnTo>
                    <a:lnTo>
                      <a:pt x="429" y="423"/>
                    </a:lnTo>
                    <a:lnTo>
                      <a:pt x="417" y="428"/>
                    </a:lnTo>
                    <a:lnTo>
                      <a:pt x="405" y="428"/>
                    </a:lnTo>
                    <a:lnTo>
                      <a:pt x="387" y="428"/>
                    </a:lnTo>
                    <a:lnTo>
                      <a:pt x="375" y="447"/>
                    </a:lnTo>
                    <a:lnTo>
                      <a:pt x="350" y="474"/>
                    </a:lnTo>
                    <a:lnTo>
                      <a:pt x="323" y="498"/>
                    </a:lnTo>
                    <a:lnTo>
                      <a:pt x="295" y="513"/>
                    </a:lnTo>
                    <a:lnTo>
                      <a:pt x="266" y="520"/>
                    </a:lnTo>
                    <a:lnTo>
                      <a:pt x="228" y="523"/>
                    </a:lnTo>
                    <a:lnTo>
                      <a:pt x="199" y="520"/>
                    </a:lnTo>
                    <a:lnTo>
                      <a:pt x="169" y="513"/>
                    </a:lnTo>
                    <a:lnTo>
                      <a:pt x="139" y="501"/>
                    </a:lnTo>
                    <a:lnTo>
                      <a:pt x="112" y="484"/>
                    </a:lnTo>
                    <a:lnTo>
                      <a:pt x="90" y="464"/>
                    </a:lnTo>
                    <a:lnTo>
                      <a:pt x="67" y="445"/>
                    </a:lnTo>
                    <a:lnTo>
                      <a:pt x="50" y="423"/>
                    </a:lnTo>
                    <a:lnTo>
                      <a:pt x="37" y="401"/>
                    </a:lnTo>
                    <a:lnTo>
                      <a:pt x="20" y="367"/>
                    </a:lnTo>
                    <a:lnTo>
                      <a:pt x="10" y="333"/>
                    </a:lnTo>
                    <a:lnTo>
                      <a:pt x="3" y="297"/>
                    </a:lnTo>
                    <a:lnTo>
                      <a:pt x="0" y="260"/>
                    </a:lnTo>
                    <a:lnTo>
                      <a:pt x="5" y="211"/>
                    </a:lnTo>
                    <a:lnTo>
                      <a:pt x="18" y="165"/>
                    </a:lnTo>
                    <a:lnTo>
                      <a:pt x="37" y="124"/>
                    </a:lnTo>
                    <a:lnTo>
                      <a:pt x="65" y="83"/>
                    </a:lnTo>
                    <a:lnTo>
                      <a:pt x="82" y="63"/>
                    </a:lnTo>
                    <a:lnTo>
                      <a:pt x="102" y="49"/>
                    </a:lnTo>
                    <a:lnTo>
                      <a:pt x="119" y="34"/>
                    </a:lnTo>
                    <a:lnTo>
                      <a:pt x="139" y="22"/>
                    </a:lnTo>
                    <a:lnTo>
                      <a:pt x="161" y="12"/>
                    </a:lnTo>
                    <a:lnTo>
                      <a:pt x="181" y="7"/>
                    </a:lnTo>
                    <a:lnTo>
                      <a:pt x="206" y="2"/>
                    </a:lnTo>
                    <a:lnTo>
                      <a:pt x="228" y="0"/>
                    </a:lnTo>
                    <a:lnTo>
                      <a:pt x="246" y="2"/>
                    </a:lnTo>
                    <a:lnTo>
                      <a:pt x="263" y="5"/>
                    </a:lnTo>
                    <a:lnTo>
                      <a:pt x="286" y="10"/>
                    </a:lnTo>
                    <a:lnTo>
                      <a:pt x="310" y="17"/>
                    </a:lnTo>
                    <a:lnTo>
                      <a:pt x="325" y="24"/>
                    </a:lnTo>
                    <a:lnTo>
                      <a:pt x="340" y="34"/>
                    </a:lnTo>
                    <a:lnTo>
                      <a:pt x="355" y="41"/>
                    </a:lnTo>
                    <a:lnTo>
                      <a:pt x="365" y="44"/>
                    </a:lnTo>
                    <a:lnTo>
                      <a:pt x="375" y="41"/>
                    </a:lnTo>
                    <a:lnTo>
                      <a:pt x="382" y="36"/>
                    </a:lnTo>
                    <a:lnTo>
                      <a:pt x="392" y="29"/>
                    </a:lnTo>
                    <a:lnTo>
                      <a:pt x="400" y="29"/>
                    </a:lnTo>
                    <a:lnTo>
                      <a:pt x="410" y="29"/>
                    </a:lnTo>
                    <a:lnTo>
                      <a:pt x="415" y="34"/>
                    </a:lnTo>
                    <a:lnTo>
                      <a:pt x="417" y="41"/>
                    </a:lnTo>
                    <a:lnTo>
                      <a:pt x="415" y="51"/>
                    </a:lnTo>
                    <a:lnTo>
                      <a:pt x="410" y="58"/>
                    </a:lnTo>
                    <a:lnTo>
                      <a:pt x="400" y="68"/>
                    </a:lnTo>
                    <a:lnTo>
                      <a:pt x="390" y="80"/>
                    </a:lnTo>
                    <a:lnTo>
                      <a:pt x="377" y="95"/>
                    </a:lnTo>
                    <a:lnTo>
                      <a:pt x="362" y="112"/>
                    </a:lnTo>
                    <a:lnTo>
                      <a:pt x="345" y="136"/>
                    </a:lnTo>
                    <a:lnTo>
                      <a:pt x="328" y="163"/>
                    </a:lnTo>
                    <a:lnTo>
                      <a:pt x="323" y="173"/>
                    </a:lnTo>
                    <a:lnTo>
                      <a:pt x="318" y="177"/>
                    </a:lnTo>
                    <a:lnTo>
                      <a:pt x="313" y="182"/>
                    </a:lnTo>
                    <a:lnTo>
                      <a:pt x="308" y="182"/>
                    </a:lnTo>
                    <a:lnTo>
                      <a:pt x="303" y="182"/>
                    </a:lnTo>
                    <a:lnTo>
                      <a:pt x="298" y="175"/>
                    </a:lnTo>
                    <a:lnTo>
                      <a:pt x="295" y="168"/>
                    </a:lnTo>
                    <a:lnTo>
                      <a:pt x="295" y="156"/>
                    </a:lnTo>
                    <a:lnTo>
                      <a:pt x="298" y="146"/>
                    </a:lnTo>
                    <a:lnTo>
                      <a:pt x="295" y="129"/>
                    </a:lnTo>
                    <a:lnTo>
                      <a:pt x="288" y="112"/>
                    </a:lnTo>
                    <a:lnTo>
                      <a:pt x="278" y="95"/>
                    </a:lnTo>
                    <a:lnTo>
                      <a:pt x="266" y="80"/>
                    </a:lnTo>
                    <a:lnTo>
                      <a:pt x="251" y="73"/>
                    </a:lnTo>
                    <a:lnTo>
                      <a:pt x="238" y="66"/>
                    </a:lnTo>
                    <a:lnTo>
                      <a:pt x="223" y="61"/>
                    </a:lnTo>
                    <a:lnTo>
                      <a:pt x="206" y="58"/>
                    </a:lnTo>
                    <a:lnTo>
                      <a:pt x="181" y="61"/>
                    </a:lnTo>
                    <a:lnTo>
                      <a:pt x="157" y="70"/>
                    </a:lnTo>
                    <a:lnTo>
                      <a:pt x="134" y="85"/>
                    </a:lnTo>
                    <a:lnTo>
                      <a:pt x="114" y="105"/>
                    </a:lnTo>
                    <a:lnTo>
                      <a:pt x="97" y="131"/>
                    </a:lnTo>
                    <a:lnTo>
                      <a:pt x="85" y="160"/>
                    </a:lnTo>
                    <a:lnTo>
                      <a:pt x="80" y="190"/>
                    </a:lnTo>
                    <a:lnTo>
                      <a:pt x="77" y="224"/>
                    </a:lnTo>
                    <a:lnTo>
                      <a:pt x="82" y="260"/>
                    </a:lnTo>
                    <a:lnTo>
                      <a:pt x="92" y="289"/>
                    </a:lnTo>
                    <a:lnTo>
                      <a:pt x="107" y="316"/>
                    </a:lnTo>
                    <a:lnTo>
                      <a:pt x="129" y="338"/>
                    </a:lnTo>
                    <a:lnTo>
                      <a:pt x="149" y="350"/>
                    </a:lnTo>
                    <a:lnTo>
                      <a:pt x="171" y="360"/>
                    </a:lnTo>
                    <a:lnTo>
                      <a:pt x="196" y="365"/>
                    </a:lnTo>
                    <a:lnTo>
                      <a:pt x="223" y="367"/>
                    </a:lnTo>
                    <a:lnTo>
                      <a:pt x="248" y="362"/>
                    </a:lnTo>
                    <a:lnTo>
                      <a:pt x="261" y="357"/>
                    </a:lnTo>
                    <a:lnTo>
                      <a:pt x="273" y="348"/>
                    </a:lnTo>
                    <a:lnTo>
                      <a:pt x="283" y="338"/>
                    </a:lnTo>
                    <a:lnTo>
                      <a:pt x="290" y="326"/>
                    </a:lnTo>
                    <a:lnTo>
                      <a:pt x="295" y="314"/>
                    </a:lnTo>
                    <a:lnTo>
                      <a:pt x="295" y="299"/>
                    </a:lnTo>
                    <a:lnTo>
                      <a:pt x="295" y="287"/>
                    </a:lnTo>
                    <a:lnTo>
                      <a:pt x="293" y="282"/>
                    </a:lnTo>
                    <a:lnTo>
                      <a:pt x="286" y="280"/>
                    </a:lnTo>
                    <a:lnTo>
                      <a:pt x="278" y="272"/>
                    </a:lnTo>
                    <a:lnTo>
                      <a:pt x="278" y="260"/>
                    </a:lnTo>
                    <a:lnTo>
                      <a:pt x="283" y="250"/>
                    </a:lnTo>
                    <a:lnTo>
                      <a:pt x="298" y="246"/>
                    </a:lnTo>
                    <a:lnTo>
                      <a:pt x="424" y="246"/>
                    </a:lnTo>
                    <a:lnTo>
                      <a:pt x="437" y="246"/>
                    </a:lnTo>
                    <a:lnTo>
                      <a:pt x="439" y="246"/>
                    </a:lnTo>
                    <a:lnTo>
                      <a:pt x="447" y="250"/>
                    </a:lnTo>
                    <a:lnTo>
                      <a:pt x="449" y="260"/>
                    </a:lnTo>
                    <a:lnTo>
                      <a:pt x="447" y="272"/>
                    </a:lnTo>
                    <a:lnTo>
                      <a:pt x="442" y="280"/>
                    </a:lnTo>
                    <a:lnTo>
                      <a:pt x="432" y="289"/>
                    </a:lnTo>
                    <a:lnTo>
                      <a:pt x="427" y="299"/>
                    </a:lnTo>
                    <a:lnTo>
                      <a:pt x="419" y="321"/>
                    </a:lnTo>
                    <a:lnTo>
                      <a:pt x="417" y="345"/>
                    </a:lnTo>
                    <a:lnTo>
                      <a:pt x="419" y="360"/>
                    </a:lnTo>
                    <a:lnTo>
                      <a:pt x="427" y="374"/>
                    </a:lnTo>
                    <a:lnTo>
                      <a:pt x="437" y="387"/>
                    </a:lnTo>
                    <a:lnTo>
                      <a:pt x="452" y="3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3300"/>
                  </a:gs>
                  <a:gs pos="100000">
                    <a:srgbClr val="993300"/>
                  </a:gs>
                </a:gsLst>
                <a:lin ang="5400000" scaled="1"/>
              </a:gradFill>
              <a:ln w="381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13" name="Freeform 46"/>
              <p:cNvSpPr>
                <a:spLocks/>
              </p:cNvSpPr>
              <p:nvPr/>
            </p:nvSpPr>
            <p:spPr bwMode="auto">
              <a:xfrm>
                <a:off x="2172" y="2358"/>
                <a:ext cx="119" cy="523"/>
              </a:xfrm>
              <a:custGeom>
                <a:avLst/>
                <a:gdLst>
                  <a:gd name="T0" fmla="*/ 119 w 119"/>
                  <a:gd name="T1" fmla="*/ 455 h 523"/>
                  <a:gd name="T2" fmla="*/ 116 w 119"/>
                  <a:gd name="T3" fmla="*/ 469 h 523"/>
                  <a:gd name="T4" fmla="*/ 111 w 119"/>
                  <a:gd name="T5" fmla="*/ 481 h 523"/>
                  <a:gd name="T6" fmla="*/ 104 w 119"/>
                  <a:gd name="T7" fmla="*/ 494 h 523"/>
                  <a:gd name="T8" fmla="*/ 94 w 119"/>
                  <a:gd name="T9" fmla="*/ 503 h 523"/>
                  <a:gd name="T10" fmla="*/ 84 w 119"/>
                  <a:gd name="T11" fmla="*/ 513 h 523"/>
                  <a:gd name="T12" fmla="*/ 72 w 119"/>
                  <a:gd name="T13" fmla="*/ 518 h 523"/>
                  <a:gd name="T14" fmla="*/ 47 w 119"/>
                  <a:gd name="T15" fmla="*/ 523 h 523"/>
                  <a:gd name="T16" fmla="*/ 27 w 119"/>
                  <a:gd name="T17" fmla="*/ 520 h 523"/>
                  <a:gd name="T18" fmla="*/ 9 w 119"/>
                  <a:gd name="T19" fmla="*/ 515 h 523"/>
                  <a:gd name="T20" fmla="*/ 2 w 119"/>
                  <a:gd name="T21" fmla="*/ 503 h 523"/>
                  <a:gd name="T22" fmla="*/ 0 w 119"/>
                  <a:gd name="T23" fmla="*/ 489 h 523"/>
                  <a:gd name="T24" fmla="*/ 0 w 119"/>
                  <a:gd name="T25" fmla="*/ 481 h 523"/>
                  <a:gd name="T26" fmla="*/ 12 w 119"/>
                  <a:gd name="T27" fmla="*/ 474 h 523"/>
                  <a:gd name="T28" fmla="*/ 24 w 119"/>
                  <a:gd name="T29" fmla="*/ 464 h 523"/>
                  <a:gd name="T30" fmla="*/ 27 w 119"/>
                  <a:gd name="T31" fmla="*/ 457 h 523"/>
                  <a:gd name="T32" fmla="*/ 27 w 119"/>
                  <a:gd name="T33" fmla="*/ 450 h 523"/>
                  <a:gd name="T34" fmla="*/ 29 w 119"/>
                  <a:gd name="T35" fmla="*/ 440 h 523"/>
                  <a:gd name="T36" fmla="*/ 29 w 119"/>
                  <a:gd name="T37" fmla="*/ 425 h 523"/>
                  <a:gd name="T38" fmla="*/ 29 w 119"/>
                  <a:gd name="T39" fmla="*/ 105 h 523"/>
                  <a:gd name="T40" fmla="*/ 27 w 119"/>
                  <a:gd name="T41" fmla="*/ 83 h 523"/>
                  <a:gd name="T42" fmla="*/ 22 w 119"/>
                  <a:gd name="T43" fmla="*/ 70 h 523"/>
                  <a:gd name="T44" fmla="*/ 12 w 119"/>
                  <a:gd name="T45" fmla="*/ 63 h 523"/>
                  <a:gd name="T46" fmla="*/ 0 w 119"/>
                  <a:gd name="T47" fmla="*/ 58 h 523"/>
                  <a:gd name="T48" fmla="*/ 7 w 119"/>
                  <a:gd name="T49" fmla="*/ 34 h 523"/>
                  <a:gd name="T50" fmla="*/ 22 w 119"/>
                  <a:gd name="T51" fmla="*/ 15 h 523"/>
                  <a:gd name="T52" fmla="*/ 42 w 119"/>
                  <a:gd name="T53" fmla="*/ 5 h 523"/>
                  <a:gd name="T54" fmla="*/ 69 w 119"/>
                  <a:gd name="T55" fmla="*/ 0 h 523"/>
                  <a:gd name="T56" fmla="*/ 89 w 119"/>
                  <a:gd name="T57" fmla="*/ 5 h 523"/>
                  <a:gd name="T58" fmla="*/ 104 w 119"/>
                  <a:gd name="T59" fmla="*/ 12 h 523"/>
                  <a:gd name="T60" fmla="*/ 116 w 119"/>
                  <a:gd name="T61" fmla="*/ 24 h 523"/>
                  <a:gd name="T62" fmla="*/ 109 w 119"/>
                  <a:gd name="T63" fmla="*/ 32 h 523"/>
                  <a:gd name="T64" fmla="*/ 99 w 119"/>
                  <a:gd name="T65" fmla="*/ 44 h 523"/>
                  <a:gd name="T66" fmla="*/ 96 w 119"/>
                  <a:gd name="T67" fmla="*/ 51 h 523"/>
                  <a:gd name="T68" fmla="*/ 94 w 119"/>
                  <a:gd name="T69" fmla="*/ 58 h 523"/>
                  <a:gd name="T70" fmla="*/ 91 w 119"/>
                  <a:gd name="T71" fmla="*/ 70 h 523"/>
                  <a:gd name="T72" fmla="*/ 91 w 119"/>
                  <a:gd name="T73" fmla="*/ 85 h 523"/>
                  <a:gd name="T74" fmla="*/ 91 w 119"/>
                  <a:gd name="T75" fmla="*/ 404 h 523"/>
                  <a:gd name="T76" fmla="*/ 91 w 119"/>
                  <a:gd name="T77" fmla="*/ 416 h 523"/>
                  <a:gd name="T78" fmla="*/ 94 w 119"/>
                  <a:gd name="T79" fmla="*/ 428 h 523"/>
                  <a:gd name="T80" fmla="*/ 96 w 119"/>
                  <a:gd name="T81" fmla="*/ 435 h 523"/>
                  <a:gd name="T82" fmla="*/ 99 w 119"/>
                  <a:gd name="T83" fmla="*/ 442 h 523"/>
                  <a:gd name="T84" fmla="*/ 119 w 119"/>
                  <a:gd name="T85" fmla="*/ 455 h 52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19" h="523">
                    <a:moveTo>
                      <a:pt x="119" y="455"/>
                    </a:moveTo>
                    <a:lnTo>
                      <a:pt x="116" y="469"/>
                    </a:lnTo>
                    <a:lnTo>
                      <a:pt x="111" y="481"/>
                    </a:lnTo>
                    <a:lnTo>
                      <a:pt x="104" y="494"/>
                    </a:lnTo>
                    <a:lnTo>
                      <a:pt x="94" y="503"/>
                    </a:lnTo>
                    <a:lnTo>
                      <a:pt x="84" y="513"/>
                    </a:lnTo>
                    <a:lnTo>
                      <a:pt x="72" y="518"/>
                    </a:lnTo>
                    <a:lnTo>
                      <a:pt x="47" y="523"/>
                    </a:lnTo>
                    <a:lnTo>
                      <a:pt x="27" y="520"/>
                    </a:lnTo>
                    <a:lnTo>
                      <a:pt x="9" y="515"/>
                    </a:lnTo>
                    <a:lnTo>
                      <a:pt x="2" y="503"/>
                    </a:lnTo>
                    <a:lnTo>
                      <a:pt x="0" y="489"/>
                    </a:lnTo>
                    <a:lnTo>
                      <a:pt x="0" y="481"/>
                    </a:lnTo>
                    <a:lnTo>
                      <a:pt x="12" y="474"/>
                    </a:lnTo>
                    <a:lnTo>
                      <a:pt x="24" y="464"/>
                    </a:lnTo>
                    <a:lnTo>
                      <a:pt x="27" y="457"/>
                    </a:lnTo>
                    <a:lnTo>
                      <a:pt x="27" y="450"/>
                    </a:lnTo>
                    <a:lnTo>
                      <a:pt x="29" y="440"/>
                    </a:lnTo>
                    <a:lnTo>
                      <a:pt x="29" y="425"/>
                    </a:lnTo>
                    <a:lnTo>
                      <a:pt x="29" y="105"/>
                    </a:lnTo>
                    <a:lnTo>
                      <a:pt x="27" y="83"/>
                    </a:lnTo>
                    <a:lnTo>
                      <a:pt x="22" y="70"/>
                    </a:lnTo>
                    <a:lnTo>
                      <a:pt x="12" y="63"/>
                    </a:lnTo>
                    <a:lnTo>
                      <a:pt x="0" y="58"/>
                    </a:lnTo>
                    <a:lnTo>
                      <a:pt x="7" y="34"/>
                    </a:lnTo>
                    <a:lnTo>
                      <a:pt x="22" y="15"/>
                    </a:lnTo>
                    <a:lnTo>
                      <a:pt x="42" y="5"/>
                    </a:lnTo>
                    <a:lnTo>
                      <a:pt x="69" y="0"/>
                    </a:lnTo>
                    <a:lnTo>
                      <a:pt x="89" y="5"/>
                    </a:lnTo>
                    <a:lnTo>
                      <a:pt x="104" y="12"/>
                    </a:lnTo>
                    <a:lnTo>
                      <a:pt x="116" y="24"/>
                    </a:lnTo>
                    <a:lnTo>
                      <a:pt x="109" y="32"/>
                    </a:lnTo>
                    <a:lnTo>
                      <a:pt x="99" y="44"/>
                    </a:lnTo>
                    <a:lnTo>
                      <a:pt x="96" y="51"/>
                    </a:lnTo>
                    <a:lnTo>
                      <a:pt x="94" y="58"/>
                    </a:lnTo>
                    <a:lnTo>
                      <a:pt x="91" y="70"/>
                    </a:lnTo>
                    <a:lnTo>
                      <a:pt x="91" y="85"/>
                    </a:lnTo>
                    <a:lnTo>
                      <a:pt x="91" y="404"/>
                    </a:lnTo>
                    <a:lnTo>
                      <a:pt x="91" y="416"/>
                    </a:lnTo>
                    <a:lnTo>
                      <a:pt x="94" y="428"/>
                    </a:lnTo>
                    <a:lnTo>
                      <a:pt x="96" y="435"/>
                    </a:lnTo>
                    <a:lnTo>
                      <a:pt x="99" y="442"/>
                    </a:lnTo>
                    <a:lnTo>
                      <a:pt x="119" y="45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3300"/>
                  </a:gs>
                  <a:gs pos="100000">
                    <a:srgbClr val="993300"/>
                  </a:gs>
                </a:gsLst>
                <a:lin ang="5400000" scaled="1"/>
              </a:gradFill>
              <a:ln w="381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14" name="Freeform 47"/>
              <p:cNvSpPr>
                <a:spLocks/>
              </p:cNvSpPr>
              <p:nvPr/>
            </p:nvSpPr>
            <p:spPr bwMode="auto">
              <a:xfrm>
                <a:off x="2313" y="2358"/>
                <a:ext cx="357" cy="523"/>
              </a:xfrm>
              <a:custGeom>
                <a:avLst/>
                <a:gdLst>
                  <a:gd name="T0" fmla="*/ 357 w 357"/>
                  <a:gd name="T1" fmla="*/ 165 h 523"/>
                  <a:gd name="T2" fmla="*/ 350 w 357"/>
                  <a:gd name="T3" fmla="*/ 168 h 523"/>
                  <a:gd name="T4" fmla="*/ 342 w 357"/>
                  <a:gd name="T5" fmla="*/ 163 h 523"/>
                  <a:gd name="T6" fmla="*/ 337 w 357"/>
                  <a:gd name="T7" fmla="*/ 158 h 523"/>
                  <a:gd name="T8" fmla="*/ 330 w 357"/>
                  <a:gd name="T9" fmla="*/ 156 h 523"/>
                  <a:gd name="T10" fmla="*/ 322 w 357"/>
                  <a:gd name="T11" fmla="*/ 156 h 523"/>
                  <a:gd name="T12" fmla="*/ 313 w 357"/>
                  <a:gd name="T13" fmla="*/ 160 h 523"/>
                  <a:gd name="T14" fmla="*/ 300 w 357"/>
                  <a:gd name="T15" fmla="*/ 165 h 523"/>
                  <a:gd name="T16" fmla="*/ 285 w 357"/>
                  <a:gd name="T17" fmla="*/ 170 h 523"/>
                  <a:gd name="T18" fmla="*/ 263 w 357"/>
                  <a:gd name="T19" fmla="*/ 182 h 523"/>
                  <a:gd name="T20" fmla="*/ 243 w 357"/>
                  <a:gd name="T21" fmla="*/ 190 h 523"/>
                  <a:gd name="T22" fmla="*/ 243 w 357"/>
                  <a:gd name="T23" fmla="*/ 447 h 523"/>
                  <a:gd name="T24" fmla="*/ 246 w 357"/>
                  <a:gd name="T25" fmla="*/ 469 h 523"/>
                  <a:gd name="T26" fmla="*/ 248 w 357"/>
                  <a:gd name="T27" fmla="*/ 474 h 523"/>
                  <a:gd name="T28" fmla="*/ 253 w 357"/>
                  <a:gd name="T29" fmla="*/ 484 h 523"/>
                  <a:gd name="T30" fmla="*/ 251 w 357"/>
                  <a:gd name="T31" fmla="*/ 496 h 523"/>
                  <a:gd name="T32" fmla="*/ 241 w 357"/>
                  <a:gd name="T33" fmla="*/ 508 h 523"/>
                  <a:gd name="T34" fmla="*/ 228 w 357"/>
                  <a:gd name="T35" fmla="*/ 520 h 523"/>
                  <a:gd name="T36" fmla="*/ 213 w 357"/>
                  <a:gd name="T37" fmla="*/ 523 h 523"/>
                  <a:gd name="T38" fmla="*/ 196 w 357"/>
                  <a:gd name="T39" fmla="*/ 520 h 523"/>
                  <a:gd name="T40" fmla="*/ 184 w 357"/>
                  <a:gd name="T41" fmla="*/ 508 h 523"/>
                  <a:gd name="T42" fmla="*/ 176 w 357"/>
                  <a:gd name="T43" fmla="*/ 496 h 523"/>
                  <a:gd name="T44" fmla="*/ 176 w 357"/>
                  <a:gd name="T45" fmla="*/ 479 h 523"/>
                  <a:gd name="T46" fmla="*/ 176 w 357"/>
                  <a:gd name="T47" fmla="*/ 472 h 523"/>
                  <a:gd name="T48" fmla="*/ 179 w 357"/>
                  <a:gd name="T49" fmla="*/ 462 h 523"/>
                  <a:gd name="T50" fmla="*/ 179 w 357"/>
                  <a:gd name="T51" fmla="*/ 442 h 523"/>
                  <a:gd name="T52" fmla="*/ 179 w 357"/>
                  <a:gd name="T53" fmla="*/ 199 h 523"/>
                  <a:gd name="T54" fmla="*/ 154 w 357"/>
                  <a:gd name="T55" fmla="*/ 199 h 523"/>
                  <a:gd name="T56" fmla="*/ 122 w 357"/>
                  <a:gd name="T57" fmla="*/ 192 h 523"/>
                  <a:gd name="T58" fmla="*/ 94 w 357"/>
                  <a:gd name="T59" fmla="*/ 185 h 523"/>
                  <a:gd name="T60" fmla="*/ 74 w 357"/>
                  <a:gd name="T61" fmla="*/ 175 h 523"/>
                  <a:gd name="T62" fmla="*/ 47 w 357"/>
                  <a:gd name="T63" fmla="*/ 153 h 523"/>
                  <a:gd name="T64" fmla="*/ 25 w 357"/>
                  <a:gd name="T65" fmla="*/ 129 h 523"/>
                  <a:gd name="T66" fmla="*/ 7 w 357"/>
                  <a:gd name="T67" fmla="*/ 100 h 523"/>
                  <a:gd name="T68" fmla="*/ 0 w 357"/>
                  <a:gd name="T69" fmla="*/ 70 h 523"/>
                  <a:gd name="T70" fmla="*/ 40 w 357"/>
                  <a:gd name="T71" fmla="*/ 85 h 523"/>
                  <a:gd name="T72" fmla="*/ 87 w 357"/>
                  <a:gd name="T73" fmla="*/ 90 h 523"/>
                  <a:gd name="T74" fmla="*/ 131 w 357"/>
                  <a:gd name="T75" fmla="*/ 88 h 523"/>
                  <a:gd name="T76" fmla="*/ 181 w 357"/>
                  <a:gd name="T77" fmla="*/ 78 h 523"/>
                  <a:gd name="T78" fmla="*/ 216 w 357"/>
                  <a:gd name="T79" fmla="*/ 66 h 523"/>
                  <a:gd name="T80" fmla="*/ 246 w 357"/>
                  <a:gd name="T81" fmla="*/ 56 h 523"/>
                  <a:gd name="T82" fmla="*/ 268 w 357"/>
                  <a:gd name="T83" fmla="*/ 41 h 523"/>
                  <a:gd name="T84" fmla="*/ 285 w 357"/>
                  <a:gd name="T85" fmla="*/ 27 h 523"/>
                  <a:gd name="T86" fmla="*/ 290 w 357"/>
                  <a:gd name="T87" fmla="*/ 22 h 523"/>
                  <a:gd name="T88" fmla="*/ 300 w 357"/>
                  <a:gd name="T89" fmla="*/ 10 h 523"/>
                  <a:gd name="T90" fmla="*/ 308 w 357"/>
                  <a:gd name="T91" fmla="*/ 2 h 523"/>
                  <a:gd name="T92" fmla="*/ 315 w 357"/>
                  <a:gd name="T93" fmla="*/ 0 h 523"/>
                  <a:gd name="T94" fmla="*/ 318 w 357"/>
                  <a:gd name="T95" fmla="*/ 2 h 523"/>
                  <a:gd name="T96" fmla="*/ 320 w 357"/>
                  <a:gd name="T97" fmla="*/ 7 h 523"/>
                  <a:gd name="T98" fmla="*/ 322 w 357"/>
                  <a:gd name="T99" fmla="*/ 22 h 523"/>
                  <a:gd name="T100" fmla="*/ 332 w 357"/>
                  <a:gd name="T101" fmla="*/ 83 h 523"/>
                  <a:gd name="T102" fmla="*/ 342 w 357"/>
                  <a:gd name="T103" fmla="*/ 117 h 523"/>
                  <a:gd name="T104" fmla="*/ 355 w 357"/>
                  <a:gd name="T105" fmla="*/ 148 h 523"/>
                  <a:gd name="T106" fmla="*/ 357 w 357"/>
                  <a:gd name="T107" fmla="*/ 158 h 523"/>
                  <a:gd name="T108" fmla="*/ 357 w 357"/>
                  <a:gd name="T109" fmla="*/ 165 h 52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357" h="523">
                    <a:moveTo>
                      <a:pt x="357" y="165"/>
                    </a:moveTo>
                    <a:lnTo>
                      <a:pt x="350" y="168"/>
                    </a:lnTo>
                    <a:lnTo>
                      <a:pt x="342" y="163"/>
                    </a:lnTo>
                    <a:lnTo>
                      <a:pt x="337" y="158"/>
                    </a:lnTo>
                    <a:lnTo>
                      <a:pt x="330" y="156"/>
                    </a:lnTo>
                    <a:lnTo>
                      <a:pt x="322" y="156"/>
                    </a:lnTo>
                    <a:lnTo>
                      <a:pt x="313" y="160"/>
                    </a:lnTo>
                    <a:lnTo>
                      <a:pt x="300" y="165"/>
                    </a:lnTo>
                    <a:lnTo>
                      <a:pt x="285" y="170"/>
                    </a:lnTo>
                    <a:lnTo>
                      <a:pt x="263" y="182"/>
                    </a:lnTo>
                    <a:lnTo>
                      <a:pt x="243" y="190"/>
                    </a:lnTo>
                    <a:lnTo>
                      <a:pt x="243" y="447"/>
                    </a:lnTo>
                    <a:lnTo>
                      <a:pt x="246" y="469"/>
                    </a:lnTo>
                    <a:lnTo>
                      <a:pt x="248" y="474"/>
                    </a:lnTo>
                    <a:lnTo>
                      <a:pt x="253" y="484"/>
                    </a:lnTo>
                    <a:lnTo>
                      <a:pt x="251" y="496"/>
                    </a:lnTo>
                    <a:lnTo>
                      <a:pt x="241" y="508"/>
                    </a:lnTo>
                    <a:lnTo>
                      <a:pt x="228" y="520"/>
                    </a:lnTo>
                    <a:lnTo>
                      <a:pt x="213" y="523"/>
                    </a:lnTo>
                    <a:lnTo>
                      <a:pt x="196" y="520"/>
                    </a:lnTo>
                    <a:lnTo>
                      <a:pt x="184" y="508"/>
                    </a:lnTo>
                    <a:lnTo>
                      <a:pt x="176" y="496"/>
                    </a:lnTo>
                    <a:lnTo>
                      <a:pt x="176" y="479"/>
                    </a:lnTo>
                    <a:lnTo>
                      <a:pt x="176" y="472"/>
                    </a:lnTo>
                    <a:lnTo>
                      <a:pt x="179" y="462"/>
                    </a:lnTo>
                    <a:lnTo>
                      <a:pt x="179" y="442"/>
                    </a:lnTo>
                    <a:lnTo>
                      <a:pt x="179" y="199"/>
                    </a:lnTo>
                    <a:lnTo>
                      <a:pt x="154" y="199"/>
                    </a:lnTo>
                    <a:lnTo>
                      <a:pt x="122" y="192"/>
                    </a:lnTo>
                    <a:lnTo>
                      <a:pt x="94" y="185"/>
                    </a:lnTo>
                    <a:lnTo>
                      <a:pt x="74" y="175"/>
                    </a:lnTo>
                    <a:lnTo>
                      <a:pt x="47" y="153"/>
                    </a:lnTo>
                    <a:lnTo>
                      <a:pt x="25" y="129"/>
                    </a:lnTo>
                    <a:lnTo>
                      <a:pt x="7" y="100"/>
                    </a:lnTo>
                    <a:lnTo>
                      <a:pt x="0" y="70"/>
                    </a:lnTo>
                    <a:lnTo>
                      <a:pt x="40" y="85"/>
                    </a:lnTo>
                    <a:lnTo>
                      <a:pt x="87" y="90"/>
                    </a:lnTo>
                    <a:lnTo>
                      <a:pt x="131" y="88"/>
                    </a:lnTo>
                    <a:lnTo>
                      <a:pt x="181" y="78"/>
                    </a:lnTo>
                    <a:lnTo>
                      <a:pt x="216" y="66"/>
                    </a:lnTo>
                    <a:lnTo>
                      <a:pt x="246" y="56"/>
                    </a:lnTo>
                    <a:lnTo>
                      <a:pt x="268" y="41"/>
                    </a:lnTo>
                    <a:lnTo>
                      <a:pt x="285" y="27"/>
                    </a:lnTo>
                    <a:lnTo>
                      <a:pt x="290" y="22"/>
                    </a:lnTo>
                    <a:lnTo>
                      <a:pt x="300" y="10"/>
                    </a:lnTo>
                    <a:lnTo>
                      <a:pt x="308" y="2"/>
                    </a:lnTo>
                    <a:lnTo>
                      <a:pt x="315" y="0"/>
                    </a:lnTo>
                    <a:lnTo>
                      <a:pt x="318" y="2"/>
                    </a:lnTo>
                    <a:lnTo>
                      <a:pt x="320" y="7"/>
                    </a:lnTo>
                    <a:lnTo>
                      <a:pt x="322" y="22"/>
                    </a:lnTo>
                    <a:lnTo>
                      <a:pt x="332" y="83"/>
                    </a:lnTo>
                    <a:lnTo>
                      <a:pt x="342" y="117"/>
                    </a:lnTo>
                    <a:lnTo>
                      <a:pt x="355" y="148"/>
                    </a:lnTo>
                    <a:lnTo>
                      <a:pt x="357" y="158"/>
                    </a:lnTo>
                    <a:lnTo>
                      <a:pt x="357" y="1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3300"/>
                  </a:gs>
                  <a:gs pos="100000">
                    <a:srgbClr val="993300"/>
                  </a:gs>
                </a:gsLst>
                <a:lin ang="5400000" scaled="1"/>
              </a:gradFill>
              <a:ln w="381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15" name="Freeform 48"/>
              <p:cNvSpPr>
                <a:spLocks/>
              </p:cNvSpPr>
              <p:nvPr/>
            </p:nvSpPr>
            <p:spPr bwMode="auto">
              <a:xfrm>
                <a:off x="2693" y="2358"/>
                <a:ext cx="357" cy="523"/>
              </a:xfrm>
              <a:custGeom>
                <a:avLst/>
                <a:gdLst>
                  <a:gd name="T0" fmla="*/ 354 w 357"/>
                  <a:gd name="T1" fmla="*/ 165 h 523"/>
                  <a:gd name="T2" fmla="*/ 349 w 357"/>
                  <a:gd name="T3" fmla="*/ 168 h 523"/>
                  <a:gd name="T4" fmla="*/ 342 w 357"/>
                  <a:gd name="T5" fmla="*/ 163 h 523"/>
                  <a:gd name="T6" fmla="*/ 337 w 357"/>
                  <a:gd name="T7" fmla="*/ 158 h 523"/>
                  <a:gd name="T8" fmla="*/ 327 w 357"/>
                  <a:gd name="T9" fmla="*/ 156 h 523"/>
                  <a:gd name="T10" fmla="*/ 320 w 357"/>
                  <a:gd name="T11" fmla="*/ 156 h 523"/>
                  <a:gd name="T12" fmla="*/ 312 w 357"/>
                  <a:gd name="T13" fmla="*/ 160 h 523"/>
                  <a:gd name="T14" fmla="*/ 300 w 357"/>
                  <a:gd name="T15" fmla="*/ 165 h 523"/>
                  <a:gd name="T16" fmla="*/ 285 w 357"/>
                  <a:gd name="T17" fmla="*/ 170 h 523"/>
                  <a:gd name="T18" fmla="*/ 260 w 357"/>
                  <a:gd name="T19" fmla="*/ 182 h 523"/>
                  <a:gd name="T20" fmla="*/ 240 w 357"/>
                  <a:gd name="T21" fmla="*/ 190 h 523"/>
                  <a:gd name="T22" fmla="*/ 240 w 357"/>
                  <a:gd name="T23" fmla="*/ 447 h 523"/>
                  <a:gd name="T24" fmla="*/ 243 w 357"/>
                  <a:gd name="T25" fmla="*/ 469 h 523"/>
                  <a:gd name="T26" fmla="*/ 245 w 357"/>
                  <a:gd name="T27" fmla="*/ 474 h 523"/>
                  <a:gd name="T28" fmla="*/ 253 w 357"/>
                  <a:gd name="T29" fmla="*/ 484 h 523"/>
                  <a:gd name="T30" fmla="*/ 248 w 357"/>
                  <a:gd name="T31" fmla="*/ 496 h 523"/>
                  <a:gd name="T32" fmla="*/ 240 w 357"/>
                  <a:gd name="T33" fmla="*/ 508 h 523"/>
                  <a:gd name="T34" fmla="*/ 228 w 357"/>
                  <a:gd name="T35" fmla="*/ 520 h 523"/>
                  <a:gd name="T36" fmla="*/ 213 w 357"/>
                  <a:gd name="T37" fmla="*/ 523 h 523"/>
                  <a:gd name="T38" fmla="*/ 193 w 357"/>
                  <a:gd name="T39" fmla="*/ 520 h 523"/>
                  <a:gd name="T40" fmla="*/ 181 w 357"/>
                  <a:gd name="T41" fmla="*/ 508 h 523"/>
                  <a:gd name="T42" fmla="*/ 176 w 357"/>
                  <a:gd name="T43" fmla="*/ 496 h 523"/>
                  <a:gd name="T44" fmla="*/ 173 w 357"/>
                  <a:gd name="T45" fmla="*/ 479 h 523"/>
                  <a:gd name="T46" fmla="*/ 173 w 357"/>
                  <a:gd name="T47" fmla="*/ 472 h 523"/>
                  <a:gd name="T48" fmla="*/ 176 w 357"/>
                  <a:gd name="T49" fmla="*/ 462 h 523"/>
                  <a:gd name="T50" fmla="*/ 178 w 357"/>
                  <a:gd name="T51" fmla="*/ 442 h 523"/>
                  <a:gd name="T52" fmla="*/ 178 w 357"/>
                  <a:gd name="T53" fmla="*/ 199 h 523"/>
                  <a:gd name="T54" fmla="*/ 153 w 357"/>
                  <a:gd name="T55" fmla="*/ 199 h 523"/>
                  <a:gd name="T56" fmla="*/ 121 w 357"/>
                  <a:gd name="T57" fmla="*/ 192 h 523"/>
                  <a:gd name="T58" fmla="*/ 94 w 357"/>
                  <a:gd name="T59" fmla="*/ 185 h 523"/>
                  <a:gd name="T60" fmla="*/ 74 w 357"/>
                  <a:gd name="T61" fmla="*/ 175 h 523"/>
                  <a:gd name="T62" fmla="*/ 47 w 357"/>
                  <a:gd name="T63" fmla="*/ 153 h 523"/>
                  <a:gd name="T64" fmla="*/ 24 w 357"/>
                  <a:gd name="T65" fmla="*/ 129 h 523"/>
                  <a:gd name="T66" fmla="*/ 7 w 357"/>
                  <a:gd name="T67" fmla="*/ 100 h 523"/>
                  <a:gd name="T68" fmla="*/ 0 w 357"/>
                  <a:gd name="T69" fmla="*/ 70 h 523"/>
                  <a:gd name="T70" fmla="*/ 39 w 357"/>
                  <a:gd name="T71" fmla="*/ 85 h 523"/>
                  <a:gd name="T72" fmla="*/ 86 w 357"/>
                  <a:gd name="T73" fmla="*/ 90 h 523"/>
                  <a:gd name="T74" fmla="*/ 131 w 357"/>
                  <a:gd name="T75" fmla="*/ 88 h 523"/>
                  <a:gd name="T76" fmla="*/ 181 w 357"/>
                  <a:gd name="T77" fmla="*/ 78 h 523"/>
                  <a:gd name="T78" fmla="*/ 215 w 357"/>
                  <a:gd name="T79" fmla="*/ 66 h 523"/>
                  <a:gd name="T80" fmla="*/ 243 w 357"/>
                  <a:gd name="T81" fmla="*/ 56 h 523"/>
                  <a:gd name="T82" fmla="*/ 267 w 357"/>
                  <a:gd name="T83" fmla="*/ 41 h 523"/>
                  <a:gd name="T84" fmla="*/ 285 w 357"/>
                  <a:gd name="T85" fmla="*/ 27 h 523"/>
                  <a:gd name="T86" fmla="*/ 290 w 357"/>
                  <a:gd name="T87" fmla="*/ 22 h 523"/>
                  <a:gd name="T88" fmla="*/ 300 w 357"/>
                  <a:gd name="T89" fmla="*/ 10 h 523"/>
                  <a:gd name="T90" fmla="*/ 307 w 357"/>
                  <a:gd name="T91" fmla="*/ 2 h 523"/>
                  <a:gd name="T92" fmla="*/ 312 w 357"/>
                  <a:gd name="T93" fmla="*/ 0 h 523"/>
                  <a:gd name="T94" fmla="*/ 317 w 357"/>
                  <a:gd name="T95" fmla="*/ 2 h 523"/>
                  <a:gd name="T96" fmla="*/ 320 w 357"/>
                  <a:gd name="T97" fmla="*/ 7 h 523"/>
                  <a:gd name="T98" fmla="*/ 320 w 357"/>
                  <a:gd name="T99" fmla="*/ 22 h 523"/>
                  <a:gd name="T100" fmla="*/ 332 w 357"/>
                  <a:gd name="T101" fmla="*/ 83 h 523"/>
                  <a:gd name="T102" fmla="*/ 339 w 357"/>
                  <a:gd name="T103" fmla="*/ 117 h 523"/>
                  <a:gd name="T104" fmla="*/ 354 w 357"/>
                  <a:gd name="T105" fmla="*/ 148 h 523"/>
                  <a:gd name="T106" fmla="*/ 357 w 357"/>
                  <a:gd name="T107" fmla="*/ 158 h 523"/>
                  <a:gd name="T108" fmla="*/ 354 w 357"/>
                  <a:gd name="T109" fmla="*/ 165 h 52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357" h="523">
                    <a:moveTo>
                      <a:pt x="354" y="165"/>
                    </a:moveTo>
                    <a:lnTo>
                      <a:pt x="349" y="168"/>
                    </a:lnTo>
                    <a:lnTo>
                      <a:pt x="342" y="163"/>
                    </a:lnTo>
                    <a:lnTo>
                      <a:pt x="337" y="158"/>
                    </a:lnTo>
                    <a:lnTo>
                      <a:pt x="327" y="156"/>
                    </a:lnTo>
                    <a:lnTo>
                      <a:pt x="320" y="156"/>
                    </a:lnTo>
                    <a:lnTo>
                      <a:pt x="312" y="160"/>
                    </a:lnTo>
                    <a:lnTo>
                      <a:pt x="300" y="165"/>
                    </a:lnTo>
                    <a:lnTo>
                      <a:pt x="285" y="170"/>
                    </a:lnTo>
                    <a:lnTo>
                      <a:pt x="260" y="182"/>
                    </a:lnTo>
                    <a:lnTo>
                      <a:pt x="240" y="190"/>
                    </a:lnTo>
                    <a:lnTo>
                      <a:pt x="240" y="447"/>
                    </a:lnTo>
                    <a:lnTo>
                      <a:pt x="243" y="469"/>
                    </a:lnTo>
                    <a:lnTo>
                      <a:pt x="245" y="474"/>
                    </a:lnTo>
                    <a:lnTo>
                      <a:pt x="253" y="484"/>
                    </a:lnTo>
                    <a:lnTo>
                      <a:pt x="248" y="496"/>
                    </a:lnTo>
                    <a:lnTo>
                      <a:pt x="240" y="508"/>
                    </a:lnTo>
                    <a:lnTo>
                      <a:pt x="228" y="520"/>
                    </a:lnTo>
                    <a:lnTo>
                      <a:pt x="213" y="523"/>
                    </a:lnTo>
                    <a:lnTo>
                      <a:pt x="193" y="520"/>
                    </a:lnTo>
                    <a:lnTo>
                      <a:pt x="181" y="508"/>
                    </a:lnTo>
                    <a:lnTo>
                      <a:pt x="176" y="496"/>
                    </a:lnTo>
                    <a:lnTo>
                      <a:pt x="173" y="479"/>
                    </a:lnTo>
                    <a:lnTo>
                      <a:pt x="173" y="472"/>
                    </a:lnTo>
                    <a:lnTo>
                      <a:pt x="176" y="462"/>
                    </a:lnTo>
                    <a:lnTo>
                      <a:pt x="178" y="442"/>
                    </a:lnTo>
                    <a:lnTo>
                      <a:pt x="178" y="199"/>
                    </a:lnTo>
                    <a:lnTo>
                      <a:pt x="153" y="199"/>
                    </a:lnTo>
                    <a:lnTo>
                      <a:pt x="121" y="192"/>
                    </a:lnTo>
                    <a:lnTo>
                      <a:pt x="94" y="185"/>
                    </a:lnTo>
                    <a:lnTo>
                      <a:pt x="74" y="175"/>
                    </a:lnTo>
                    <a:lnTo>
                      <a:pt x="47" y="153"/>
                    </a:lnTo>
                    <a:lnTo>
                      <a:pt x="24" y="129"/>
                    </a:lnTo>
                    <a:lnTo>
                      <a:pt x="7" y="100"/>
                    </a:lnTo>
                    <a:lnTo>
                      <a:pt x="0" y="70"/>
                    </a:lnTo>
                    <a:lnTo>
                      <a:pt x="39" y="85"/>
                    </a:lnTo>
                    <a:lnTo>
                      <a:pt x="86" y="90"/>
                    </a:lnTo>
                    <a:lnTo>
                      <a:pt x="131" y="88"/>
                    </a:lnTo>
                    <a:lnTo>
                      <a:pt x="181" y="78"/>
                    </a:lnTo>
                    <a:lnTo>
                      <a:pt x="215" y="66"/>
                    </a:lnTo>
                    <a:lnTo>
                      <a:pt x="243" y="56"/>
                    </a:lnTo>
                    <a:lnTo>
                      <a:pt x="267" y="41"/>
                    </a:lnTo>
                    <a:lnTo>
                      <a:pt x="285" y="27"/>
                    </a:lnTo>
                    <a:lnTo>
                      <a:pt x="290" y="22"/>
                    </a:lnTo>
                    <a:lnTo>
                      <a:pt x="300" y="10"/>
                    </a:lnTo>
                    <a:lnTo>
                      <a:pt x="307" y="2"/>
                    </a:lnTo>
                    <a:lnTo>
                      <a:pt x="312" y="0"/>
                    </a:lnTo>
                    <a:lnTo>
                      <a:pt x="317" y="2"/>
                    </a:lnTo>
                    <a:lnTo>
                      <a:pt x="320" y="7"/>
                    </a:lnTo>
                    <a:lnTo>
                      <a:pt x="320" y="22"/>
                    </a:lnTo>
                    <a:lnTo>
                      <a:pt x="332" y="83"/>
                    </a:lnTo>
                    <a:lnTo>
                      <a:pt x="339" y="117"/>
                    </a:lnTo>
                    <a:lnTo>
                      <a:pt x="354" y="148"/>
                    </a:lnTo>
                    <a:lnTo>
                      <a:pt x="357" y="158"/>
                    </a:lnTo>
                    <a:lnTo>
                      <a:pt x="354" y="1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3300"/>
                  </a:gs>
                  <a:gs pos="100000">
                    <a:srgbClr val="993300"/>
                  </a:gs>
                </a:gsLst>
                <a:lin ang="5400000" scaled="1"/>
              </a:gradFill>
              <a:ln w="381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16" name="Freeform 49"/>
              <p:cNvSpPr>
                <a:spLocks noEditPoints="1"/>
              </p:cNvSpPr>
              <p:nvPr/>
            </p:nvSpPr>
            <p:spPr bwMode="auto">
              <a:xfrm>
                <a:off x="3018" y="2358"/>
                <a:ext cx="429" cy="525"/>
              </a:xfrm>
              <a:custGeom>
                <a:avLst/>
                <a:gdLst>
                  <a:gd name="T0" fmla="*/ 332 w 429"/>
                  <a:gd name="T1" fmla="*/ 100 h 525"/>
                  <a:gd name="T2" fmla="*/ 310 w 429"/>
                  <a:gd name="T3" fmla="*/ 51 h 525"/>
                  <a:gd name="T4" fmla="*/ 277 w 429"/>
                  <a:gd name="T5" fmla="*/ 19 h 525"/>
                  <a:gd name="T6" fmla="*/ 238 w 429"/>
                  <a:gd name="T7" fmla="*/ 2 h 525"/>
                  <a:gd name="T8" fmla="*/ 183 w 429"/>
                  <a:gd name="T9" fmla="*/ 5 h 525"/>
                  <a:gd name="T10" fmla="*/ 136 w 429"/>
                  <a:gd name="T11" fmla="*/ 27 h 525"/>
                  <a:gd name="T12" fmla="*/ 109 w 429"/>
                  <a:gd name="T13" fmla="*/ 61 h 525"/>
                  <a:gd name="T14" fmla="*/ 91 w 429"/>
                  <a:gd name="T15" fmla="*/ 109 h 525"/>
                  <a:gd name="T16" fmla="*/ 2 w 429"/>
                  <a:gd name="T17" fmla="*/ 479 h 525"/>
                  <a:gd name="T18" fmla="*/ 0 w 429"/>
                  <a:gd name="T19" fmla="*/ 498 h 525"/>
                  <a:gd name="T20" fmla="*/ 5 w 429"/>
                  <a:gd name="T21" fmla="*/ 513 h 525"/>
                  <a:gd name="T22" fmla="*/ 19 w 429"/>
                  <a:gd name="T23" fmla="*/ 523 h 525"/>
                  <a:gd name="T24" fmla="*/ 39 w 429"/>
                  <a:gd name="T25" fmla="*/ 523 h 525"/>
                  <a:gd name="T26" fmla="*/ 54 w 429"/>
                  <a:gd name="T27" fmla="*/ 506 h 525"/>
                  <a:gd name="T28" fmla="*/ 74 w 429"/>
                  <a:gd name="T29" fmla="*/ 435 h 525"/>
                  <a:gd name="T30" fmla="*/ 86 w 429"/>
                  <a:gd name="T31" fmla="*/ 408 h 525"/>
                  <a:gd name="T32" fmla="*/ 109 w 429"/>
                  <a:gd name="T33" fmla="*/ 394 h 525"/>
                  <a:gd name="T34" fmla="*/ 151 w 429"/>
                  <a:gd name="T35" fmla="*/ 387 h 525"/>
                  <a:gd name="T36" fmla="*/ 317 w 429"/>
                  <a:gd name="T37" fmla="*/ 391 h 525"/>
                  <a:gd name="T38" fmla="*/ 349 w 429"/>
                  <a:gd name="T39" fmla="*/ 416 h 525"/>
                  <a:gd name="T40" fmla="*/ 357 w 429"/>
                  <a:gd name="T41" fmla="*/ 440 h 525"/>
                  <a:gd name="T42" fmla="*/ 374 w 429"/>
                  <a:gd name="T43" fmla="*/ 506 h 525"/>
                  <a:gd name="T44" fmla="*/ 389 w 429"/>
                  <a:gd name="T45" fmla="*/ 523 h 525"/>
                  <a:gd name="T46" fmla="*/ 409 w 429"/>
                  <a:gd name="T47" fmla="*/ 523 h 525"/>
                  <a:gd name="T48" fmla="*/ 424 w 429"/>
                  <a:gd name="T49" fmla="*/ 513 h 525"/>
                  <a:gd name="T50" fmla="*/ 429 w 429"/>
                  <a:gd name="T51" fmla="*/ 491 h 525"/>
                  <a:gd name="T52" fmla="*/ 342 w 429"/>
                  <a:gd name="T53" fmla="*/ 129 h 525"/>
                  <a:gd name="T54" fmla="*/ 126 w 429"/>
                  <a:gd name="T55" fmla="*/ 226 h 525"/>
                  <a:gd name="T56" fmla="*/ 156 w 429"/>
                  <a:gd name="T57" fmla="*/ 182 h 525"/>
                  <a:gd name="T58" fmla="*/ 193 w 429"/>
                  <a:gd name="T59" fmla="*/ 165 h 525"/>
                  <a:gd name="T60" fmla="*/ 238 w 429"/>
                  <a:gd name="T61" fmla="*/ 165 h 525"/>
                  <a:gd name="T62" fmla="*/ 272 w 429"/>
                  <a:gd name="T63" fmla="*/ 182 h 525"/>
                  <a:gd name="T64" fmla="*/ 295 w 429"/>
                  <a:gd name="T65" fmla="*/ 209 h 525"/>
                  <a:gd name="T66" fmla="*/ 307 w 429"/>
                  <a:gd name="T67" fmla="*/ 243 h 525"/>
                  <a:gd name="T68" fmla="*/ 116 w 429"/>
                  <a:gd name="T69" fmla="*/ 265 h 5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429" h="525">
                    <a:moveTo>
                      <a:pt x="342" y="129"/>
                    </a:moveTo>
                    <a:lnTo>
                      <a:pt x="332" y="100"/>
                    </a:lnTo>
                    <a:lnTo>
                      <a:pt x="322" y="73"/>
                    </a:lnTo>
                    <a:lnTo>
                      <a:pt x="310" y="51"/>
                    </a:lnTo>
                    <a:lnTo>
                      <a:pt x="295" y="34"/>
                    </a:lnTo>
                    <a:lnTo>
                      <a:pt x="277" y="19"/>
                    </a:lnTo>
                    <a:lnTo>
                      <a:pt x="258" y="10"/>
                    </a:lnTo>
                    <a:lnTo>
                      <a:pt x="238" y="2"/>
                    </a:lnTo>
                    <a:lnTo>
                      <a:pt x="215" y="0"/>
                    </a:lnTo>
                    <a:lnTo>
                      <a:pt x="183" y="5"/>
                    </a:lnTo>
                    <a:lnTo>
                      <a:pt x="156" y="12"/>
                    </a:lnTo>
                    <a:lnTo>
                      <a:pt x="136" y="27"/>
                    </a:lnTo>
                    <a:lnTo>
                      <a:pt x="119" y="44"/>
                    </a:lnTo>
                    <a:lnTo>
                      <a:pt x="109" y="61"/>
                    </a:lnTo>
                    <a:lnTo>
                      <a:pt x="101" y="83"/>
                    </a:lnTo>
                    <a:lnTo>
                      <a:pt x="91" y="109"/>
                    </a:lnTo>
                    <a:lnTo>
                      <a:pt x="81" y="146"/>
                    </a:lnTo>
                    <a:lnTo>
                      <a:pt x="2" y="479"/>
                    </a:lnTo>
                    <a:lnTo>
                      <a:pt x="0" y="491"/>
                    </a:lnTo>
                    <a:lnTo>
                      <a:pt x="0" y="498"/>
                    </a:lnTo>
                    <a:lnTo>
                      <a:pt x="0" y="506"/>
                    </a:lnTo>
                    <a:lnTo>
                      <a:pt x="5" y="513"/>
                    </a:lnTo>
                    <a:lnTo>
                      <a:pt x="9" y="518"/>
                    </a:lnTo>
                    <a:lnTo>
                      <a:pt x="19" y="523"/>
                    </a:lnTo>
                    <a:lnTo>
                      <a:pt x="27" y="525"/>
                    </a:lnTo>
                    <a:lnTo>
                      <a:pt x="39" y="523"/>
                    </a:lnTo>
                    <a:lnTo>
                      <a:pt x="47" y="515"/>
                    </a:lnTo>
                    <a:lnTo>
                      <a:pt x="54" y="506"/>
                    </a:lnTo>
                    <a:lnTo>
                      <a:pt x="59" y="491"/>
                    </a:lnTo>
                    <a:lnTo>
                      <a:pt x="74" y="435"/>
                    </a:lnTo>
                    <a:lnTo>
                      <a:pt x="79" y="421"/>
                    </a:lnTo>
                    <a:lnTo>
                      <a:pt x="86" y="408"/>
                    </a:lnTo>
                    <a:lnTo>
                      <a:pt x="96" y="399"/>
                    </a:lnTo>
                    <a:lnTo>
                      <a:pt x="109" y="394"/>
                    </a:lnTo>
                    <a:lnTo>
                      <a:pt x="129" y="389"/>
                    </a:lnTo>
                    <a:lnTo>
                      <a:pt x="151" y="387"/>
                    </a:lnTo>
                    <a:lnTo>
                      <a:pt x="290" y="387"/>
                    </a:lnTo>
                    <a:lnTo>
                      <a:pt x="317" y="391"/>
                    </a:lnTo>
                    <a:lnTo>
                      <a:pt x="334" y="399"/>
                    </a:lnTo>
                    <a:lnTo>
                      <a:pt x="349" y="416"/>
                    </a:lnTo>
                    <a:lnTo>
                      <a:pt x="352" y="425"/>
                    </a:lnTo>
                    <a:lnTo>
                      <a:pt x="357" y="440"/>
                    </a:lnTo>
                    <a:lnTo>
                      <a:pt x="369" y="491"/>
                    </a:lnTo>
                    <a:lnTo>
                      <a:pt x="374" y="506"/>
                    </a:lnTo>
                    <a:lnTo>
                      <a:pt x="382" y="515"/>
                    </a:lnTo>
                    <a:lnTo>
                      <a:pt x="389" y="523"/>
                    </a:lnTo>
                    <a:lnTo>
                      <a:pt x="399" y="525"/>
                    </a:lnTo>
                    <a:lnTo>
                      <a:pt x="409" y="523"/>
                    </a:lnTo>
                    <a:lnTo>
                      <a:pt x="416" y="520"/>
                    </a:lnTo>
                    <a:lnTo>
                      <a:pt x="424" y="513"/>
                    </a:lnTo>
                    <a:lnTo>
                      <a:pt x="426" y="503"/>
                    </a:lnTo>
                    <a:lnTo>
                      <a:pt x="429" y="491"/>
                    </a:lnTo>
                    <a:lnTo>
                      <a:pt x="426" y="474"/>
                    </a:lnTo>
                    <a:lnTo>
                      <a:pt x="342" y="129"/>
                    </a:lnTo>
                    <a:close/>
                    <a:moveTo>
                      <a:pt x="116" y="265"/>
                    </a:moveTo>
                    <a:lnTo>
                      <a:pt x="126" y="226"/>
                    </a:lnTo>
                    <a:lnTo>
                      <a:pt x="141" y="197"/>
                    </a:lnTo>
                    <a:lnTo>
                      <a:pt x="156" y="182"/>
                    </a:lnTo>
                    <a:lnTo>
                      <a:pt x="173" y="170"/>
                    </a:lnTo>
                    <a:lnTo>
                      <a:pt x="193" y="165"/>
                    </a:lnTo>
                    <a:lnTo>
                      <a:pt x="215" y="163"/>
                    </a:lnTo>
                    <a:lnTo>
                      <a:pt x="238" y="165"/>
                    </a:lnTo>
                    <a:lnTo>
                      <a:pt x="258" y="170"/>
                    </a:lnTo>
                    <a:lnTo>
                      <a:pt x="272" y="182"/>
                    </a:lnTo>
                    <a:lnTo>
                      <a:pt x="287" y="197"/>
                    </a:lnTo>
                    <a:lnTo>
                      <a:pt x="295" y="209"/>
                    </a:lnTo>
                    <a:lnTo>
                      <a:pt x="302" y="224"/>
                    </a:lnTo>
                    <a:lnTo>
                      <a:pt x="307" y="243"/>
                    </a:lnTo>
                    <a:lnTo>
                      <a:pt x="315" y="265"/>
                    </a:lnTo>
                    <a:lnTo>
                      <a:pt x="116" y="2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3300"/>
                  </a:gs>
                  <a:gs pos="100000">
                    <a:srgbClr val="993300"/>
                  </a:gs>
                </a:gsLst>
                <a:lin ang="5400000" scaled="1"/>
              </a:gradFill>
              <a:ln w="381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17" name="Freeform 50"/>
              <p:cNvSpPr>
                <a:spLocks noEditPoints="1"/>
              </p:cNvSpPr>
              <p:nvPr/>
            </p:nvSpPr>
            <p:spPr bwMode="auto">
              <a:xfrm>
                <a:off x="3427" y="2360"/>
                <a:ext cx="367" cy="567"/>
              </a:xfrm>
              <a:custGeom>
                <a:avLst/>
                <a:gdLst>
                  <a:gd name="T0" fmla="*/ 352 w 367"/>
                  <a:gd name="T1" fmla="*/ 402 h 567"/>
                  <a:gd name="T2" fmla="*/ 310 w 367"/>
                  <a:gd name="T3" fmla="*/ 314 h 567"/>
                  <a:gd name="T4" fmla="*/ 263 w 367"/>
                  <a:gd name="T5" fmla="*/ 263 h 567"/>
                  <a:gd name="T6" fmla="*/ 283 w 367"/>
                  <a:gd name="T7" fmla="*/ 244 h 567"/>
                  <a:gd name="T8" fmla="*/ 312 w 367"/>
                  <a:gd name="T9" fmla="*/ 219 h 567"/>
                  <a:gd name="T10" fmla="*/ 337 w 367"/>
                  <a:gd name="T11" fmla="*/ 190 h 567"/>
                  <a:gd name="T12" fmla="*/ 355 w 367"/>
                  <a:gd name="T13" fmla="*/ 146 h 567"/>
                  <a:gd name="T14" fmla="*/ 355 w 367"/>
                  <a:gd name="T15" fmla="*/ 93 h 567"/>
                  <a:gd name="T16" fmla="*/ 320 w 367"/>
                  <a:gd name="T17" fmla="*/ 44 h 567"/>
                  <a:gd name="T18" fmla="*/ 263 w 367"/>
                  <a:gd name="T19" fmla="*/ 15 h 567"/>
                  <a:gd name="T20" fmla="*/ 203 w 367"/>
                  <a:gd name="T21" fmla="*/ 3 h 567"/>
                  <a:gd name="T22" fmla="*/ 131 w 367"/>
                  <a:gd name="T23" fmla="*/ 3 h 567"/>
                  <a:gd name="T24" fmla="*/ 69 w 367"/>
                  <a:gd name="T25" fmla="*/ 25 h 567"/>
                  <a:gd name="T26" fmla="*/ 25 w 367"/>
                  <a:gd name="T27" fmla="*/ 59 h 567"/>
                  <a:gd name="T28" fmla="*/ 2 w 367"/>
                  <a:gd name="T29" fmla="*/ 93 h 567"/>
                  <a:gd name="T30" fmla="*/ 25 w 367"/>
                  <a:gd name="T31" fmla="*/ 115 h 567"/>
                  <a:gd name="T32" fmla="*/ 59 w 367"/>
                  <a:gd name="T33" fmla="*/ 137 h 567"/>
                  <a:gd name="T34" fmla="*/ 72 w 367"/>
                  <a:gd name="T35" fmla="*/ 171 h 567"/>
                  <a:gd name="T36" fmla="*/ 74 w 367"/>
                  <a:gd name="T37" fmla="*/ 443 h 567"/>
                  <a:gd name="T38" fmla="*/ 69 w 367"/>
                  <a:gd name="T39" fmla="*/ 472 h 567"/>
                  <a:gd name="T40" fmla="*/ 69 w 367"/>
                  <a:gd name="T41" fmla="*/ 496 h 567"/>
                  <a:gd name="T42" fmla="*/ 87 w 367"/>
                  <a:gd name="T43" fmla="*/ 521 h 567"/>
                  <a:gd name="T44" fmla="*/ 119 w 367"/>
                  <a:gd name="T45" fmla="*/ 518 h 567"/>
                  <a:gd name="T46" fmla="*/ 136 w 367"/>
                  <a:gd name="T47" fmla="*/ 494 h 567"/>
                  <a:gd name="T48" fmla="*/ 139 w 367"/>
                  <a:gd name="T49" fmla="*/ 462 h 567"/>
                  <a:gd name="T50" fmla="*/ 136 w 367"/>
                  <a:gd name="T51" fmla="*/ 321 h 567"/>
                  <a:gd name="T52" fmla="*/ 191 w 367"/>
                  <a:gd name="T53" fmla="*/ 353 h 567"/>
                  <a:gd name="T54" fmla="*/ 243 w 367"/>
                  <a:gd name="T55" fmla="*/ 394 h 567"/>
                  <a:gd name="T56" fmla="*/ 310 w 367"/>
                  <a:gd name="T57" fmla="*/ 475 h 567"/>
                  <a:gd name="T58" fmla="*/ 355 w 367"/>
                  <a:gd name="T59" fmla="*/ 567 h 567"/>
                  <a:gd name="T60" fmla="*/ 367 w 367"/>
                  <a:gd name="T61" fmla="*/ 504 h 567"/>
                  <a:gd name="T62" fmla="*/ 236 w 367"/>
                  <a:gd name="T63" fmla="*/ 197 h 567"/>
                  <a:gd name="T64" fmla="*/ 211 w 367"/>
                  <a:gd name="T65" fmla="*/ 234 h 567"/>
                  <a:gd name="T66" fmla="*/ 136 w 367"/>
                  <a:gd name="T67" fmla="*/ 290 h 567"/>
                  <a:gd name="T68" fmla="*/ 139 w 367"/>
                  <a:gd name="T69" fmla="*/ 161 h 567"/>
                  <a:gd name="T70" fmla="*/ 164 w 367"/>
                  <a:gd name="T71" fmla="*/ 134 h 567"/>
                  <a:gd name="T72" fmla="*/ 208 w 367"/>
                  <a:gd name="T73" fmla="*/ 134 h 567"/>
                  <a:gd name="T74" fmla="*/ 236 w 367"/>
                  <a:gd name="T75" fmla="*/ 158 h 567"/>
                  <a:gd name="T76" fmla="*/ 236 w 367"/>
                  <a:gd name="T77" fmla="*/ 197 h 56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67" h="567">
                    <a:moveTo>
                      <a:pt x="362" y="450"/>
                    </a:moveTo>
                    <a:lnTo>
                      <a:pt x="352" y="402"/>
                    </a:lnTo>
                    <a:lnTo>
                      <a:pt x="335" y="355"/>
                    </a:lnTo>
                    <a:lnTo>
                      <a:pt x="310" y="314"/>
                    </a:lnTo>
                    <a:lnTo>
                      <a:pt x="288" y="287"/>
                    </a:lnTo>
                    <a:lnTo>
                      <a:pt x="263" y="263"/>
                    </a:lnTo>
                    <a:lnTo>
                      <a:pt x="263" y="256"/>
                    </a:lnTo>
                    <a:lnTo>
                      <a:pt x="283" y="244"/>
                    </a:lnTo>
                    <a:lnTo>
                      <a:pt x="298" y="231"/>
                    </a:lnTo>
                    <a:lnTo>
                      <a:pt x="312" y="219"/>
                    </a:lnTo>
                    <a:lnTo>
                      <a:pt x="322" y="209"/>
                    </a:lnTo>
                    <a:lnTo>
                      <a:pt x="337" y="190"/>
                    </a:lnTo>
                    <a:lnTo>
                      <a:pt x="350" y="168"/>
                    </a:lnTo>
                    <a:lnTo>
                      <a:pt x="355" y="146"/>
                    </a:lnTo>
                    <a:lnTo>
                      <a:pt x="357" y="122"/>
                    </a:lnTo>
                    <a:lnTo>
                      <a:pt x="355" y="93"/>
                    </a:lnTo>
                    <a:lnTo>
                      <a:pt x="342" y="66"/>
                    </a:lnTo>
                    <a:lnTo>
                      <a:pt x="320" y="44"/>
                    </a:lnTo>
                    <a:lnTo>
                      <a:pt x="293" y="25"/>
                    </a:lnTo>
                    <a:lnTo>
                      <a:pt x="263" y="15"/>
                    </a:lnTo>
                    <a:lnTo>
                      <a:pt x="233" y="8"/>
                    </a:lnTo>
                    <a:lnTo>
                      <a:pt x="203" y="3"/>
                    </a:lnTo>
                    <a:lnTo>
                      <a:pt x="169" y="0"/>
                    </a:lnTo>
                    <a:lnTo>
                      <a:pt x="131" y="3"/>
                    </a:lnTo>
                    <a:lnTo>
                      <a:pt x="99" y="10"/>
                    </a:lnTo>
                    <a:lnTo>
                      <a:pt x="69" y="25"/>
                    </a:lnTo>
                    <a:lnTo>
                      <a:pt x="42" y="42"/>
                    </a:lnTo>
                    <a:lnTo>
                      <a:pt x="25" y="59"/>
                    </a:lnTo>
                    <a:lnTo>
                      <a:pt x="12" y="76"/>
                    </a:lnTo>
                    <a:lnTo>
                      <a:pt x="2" y="93"/>
                    </a:lnTo>
                    <a:lnTo>
                      <a:pt x="0" y="110"/>
                    </a:lnTo>
                    <a:lnTo>
                      <a:pt x="25" y="115"/>
                    </a:lnTo>
                    <a:lnTo>
                      <a:pt x="47" y="124"/>
                    </a:lnTo>
                    <a:lnTo>
                      <a:pt x="59" y="137"/>
                    </a:lnTo>
                    <a:lnTo>
                      <a:pt x="67" y="151"/>
                    </a:lnTo>
                    <a:lnTo>
                      <a:pt x="72" y="171"/>
                    </a:lnTo>
                    <a:lnTo>
                      <a:pt x="74" y="195"/>
                    </a:lnTo>
                    <a:lnTo>
                      <a:pt x="74" y="443"/>
                    </a:lnTo>
                    <a:lnTo>
                      <a:pt x="72" y="462"/>
                    </a:lnTo>
                    <a:lnTo>
                      <a:pt x="69" y="472"/>
                    </a:lnTo>
                    <a:lnTo>
                      <a:pt x="67" y="477"/>
                    </a:lnTo>
                    <a:lnTo>
                      <a:pt x="69" y="496"/>
                    </a:lnTo>
                    <a:lnTo>
                      <a:pt x="74" y="511"/>
                    </a:lnTo>
                    <a:lnTo>
                      <a:pt x="87" y="521"/>
                    </a:lnTo>
                    <a:lnTo>
                      <a:pt x="104" y="523"/>
                    </a:lnTo>
                    <a:lnTo>
                      <a:pt x="119" y="518"/>
                    </a:lnTo>
                    <a:lnTo>
                      <a:pt x="131" y="509"/>
                    </a:lnTo>
                    <a:lnTo>
                      <a:pt x="136" y="494"/>
                    </a:lnTo>
                    <a:lnTo>
                      <a:pt x="139" y="477"/>
                    </a:lnTo>
                    <a:lnTo>
                      <a:pt x="139" y="462"/>
                    </a:lnTo>
                    <a:lnTo>
                      <a:pt x="136" y="448"/>
                    </a:lnTo>
                    <a:lnTo>
                      <a:pt x="136" y="321"/>
                    </a:lnTo>
                    <a:lnTo>
                      <a:pt x="166" y="333"/>
                    </a:lnTo>
                    <a:lnTo>
                      <a:pt x="191" y="353"/>
                    </a:lnTo>
                    <a:lnTo>
                      <a:pt x="218" y="372"/>
                    </a:lnTo>
                    <a:lnTo>
                      <a:pt x="243" y="394"/>
                    </a:lnTo>
                    <a:lnTo>
                      <a:pt x="280" y="433"/>
                    </a:lnTo>
                    <a:lnTo>
                      <a:pt x="310" y="475"/>
                    </a:lnTo>
                    <a:lnTo>
                      <a:pt x="335" y="521"/>
                    </a:lnTo>
                    <a:lnTo>
                      <a:pt x="355" y="567"/>
                    </a:lnTo>
                    <a:lnTo>
                      <a:pt x="362" y="567"/>
                    </a:lnTo>
                    <a:lnTo>
                      <a:pt x="367" y="504"/>
                    </a:lnTo>
                    <a:lnTo>
                      <a:pt x="362" y="450"/>
                    </a:lnTo>
                    <a:close/>
                    <a:moveTo>
                      <a:pt x="236" y="197"/>
                    </a:moveTo>
                    <a:lnTo>
                      <a:pt x="228" y="214"/>
                    </a:lnTo>
                    <a:lnTo>
                      <a:pt x="211" y="234"/>
                    </a:lnTo>
                    <a:lnTo>
                      <a:pt x="188" y="251"/>
                    </a:lnTo>
                    <a:lnTo>
                      <a:pt x="136" y="290"/>
                    </a:lnTo>
                    <a:lnTo>
                      <a:pt x="136" y="185"/>
                    </a:lnTo>
                    <a:lnTo>
                      <a:pt x="139" y="161"/>
                    </a:lnTo>
                    <a:lnTo>
                      <a:pt x="149" y="144"/>
                    </a:lnTo>
                    <a:lnTo>
                      <a:pt x="164" y="134"/>
                    </a:lnTo>
                    <a:lnTo>
                      <a:pt x="183" y="132"/>
                    </a:lnTo>
                    <a:lnTo>
                      <a:pt x="208" y="134"/>
                    </a:lnTo>
                    <a:lnTo>
                      <a:pt x="226" y="144"/>
                    </a:lnTo>
                    <a:lnTo>
                      <a:pt x="236" y="158"/>
                    </a:lnTo>
                    <a:lnTo>
                      <a:pt x="241" y="178"/>
                    </a:lnTo>
                    <a:lnTo>
                      <a:pt x="236" y="19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3300"/>
                  </a:gs>
                  <a:gs pos="100000">
                    <a:srgbClr val="993300"/>
                  </a:gs>
                </a:gsLst>
                <a:lin ang="5400000" scaled="1"/>
              </a:gradFill>
              <a:ln w="381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18" name="Freeform 51"/>
              <p:cNvSpPr>
                <a:spLocks/>
              </p:cNvSpPr>
              <p:nvPr/>
            </p:nvSpPr>
            <p:spPr bwMode="auto">
              <a:xfrm>
                <a:off x="3839" y="2358"/>
                <a:ext cx="120" cy="523"/>
              </a:xfrm>
              <a:custGeom>
                <a:avLst/>
                <a:gdLst>
                  <a:gd name="T0" fmla="*/ 120 w 119"/>
                  <a:gd name="T1" fmla="*/ 455 h 523"/>
                  <a:gd name="T2" fmla="*/ 117 w 119"/>
                  <a:gd name="T3" fmla="*/ 469 h 523"/>
                  <a:gd name="T4" fmla="*/ 115 w 119"/>
                  <a:gd name="T5" fmla="*/ 481 h 523"/>
                  <a:gd name="T6" fmla="*/ 107 w 119"/>
                  <a:gd name="T7" fmla="*/ 494 h 523"/>
                  <a:gd name="T8" fmla="*/ 97 w 119"/>
                  <a:gd name="T9" fmla="*/ 503 h 523"/>
                  <a:gd name="T10" fmla="*/ 85 w 119"/>
                  <a:gd name="T11" fmla="*/ 513 h 523"/>
                  <a:gd name="T12" fmla="*/ 73 w 119"/>
                  <a:gd name="T13" fmla="*/ 518 h 523"/>
                  <a:gd name="T14" fmla="*/ 49 w 119"/>
                  <a:gd name="T15" fmla="*/ 523 h 523"/>
                  <a:gd name="T16" fmla="*/ 27 w 119"/>
                  <a:gd name="T17" fmla="*/ 520 h 523"/>
                  <a:gd name="T18" fmla="*/ 12 w 119"/>
                  <a:gd name="T19" fmla="*/ 515 h 523"/>
                  <a:gd name="T20" fmla="*/ 2 w 119"/>
                  <a:gd name="T21" fmla="*/ 503 h 523"/>
                  <a:gd name="T22" fmla="*/ 0 w 119"/>
                  <a:gd name="T23" fmla="*/ 489 h 523"/>
                  <a:gd name="T24" fmla="*/ 0 w 119"/>
                  <a:gd name="T25" fmla="*/ 481 h 523"/>
                  <a:gd name="T26" fmla="*/ 15 w 119"/>
                  <a:gd name="T27" fmla="*/ 474 h 523"/>
                  <a:gd name="T28" fmla="*/ 25 w 119"/>
                  <a:gd name="T29" fmla="*/ 464 h 523"/>
                  <a:gd name="T30" fmla="*/ 27 w 119"/>
                  <a:gd name="T31" fmla="*/ 457 h 523"/>
                  <a:gd name="T32" fmla="*/ 29 w 119"/>
                  <a:gd name="T33" fmla="*/ 450 h 523"/>
                  <a:gd name="T34" fmla="*/ 29 w 119"/>
                  <a:gd name="T35" fmla="*/ 440 h 523"/>
                  <a:gd name="T36" fmla="*/ 29 w 119"/>
                  <a:gd name="T37" fmla="*/ 425 h 523"/>
                  <a:gd name="T38" fmla="*/ 29 w 119"/>
                  <a:gd name="T39" fmla="*/ 105 h 523"/>
                  <a:gd name="T40" fmla="*/ 29 w 119"/>
                  <a:gd name="T41" fmla="*/ 83 h 523"/>
                  <a:gd name="T42" fmla="*/ 22 w 119"/>
                  <a:gd name="T43" fmla="*/ 70 h 523"/>
                  <a:gd name="T44" fmla="*/ 12 w 119"/>
                  <a:gd name="T45" fmla="*/ 63 h 523"/>
                  <a:gd name="T46" fmla="*/ 0 w 119"/>
                  <a:gd name="T47" fmla="*/ 58 h 523"/>
                  <a:gd name="T48" fmla="*/ 10 w 119"/>
                  <a:gd name="T49" fmla="*/ 34 h 523"/>
                  <a:gd name="T50" fmla="*/ 25 w 119"/>
                  <a:gd name="T51" fmla="*/ 15 h 523"/>
                  <a:gd name="T52" fmla="*/ 44 w 119"/>
                  <a:gd name="T53" fmla="*/ 5 h 523"/>
                  <a:gd name="T54" fmla="*/ 73 w 119"/>
                  <a:gd name="T55" fmla="*/ 0 h 523"/>
                  <a:gd name="T56" fmla="*/ 93 w 119"/>
                  <a:gd name="T57" fmla="*/ 5 h 523"/>
                  <a:gd name="T58" fmla="*/ 107 w 119"/>
                  <a:gd name="T59" fmla="*/ 12 h 523"/>
                  <a:gd name="T60" fmla="*/ 120 w 119"/>
                  <a:gd name="T61" fmla="*/ 24 h 523"/>
                  <a:gd name="T62" fmla="*/ 110 w 119"/>
                  <a:gd name="T63" fmla="*/ 32 h 523"/>
                  <a:gd name="T64" fmla="*/ 100 w 119"/>
                  <a:gd name="T65" fmla="*/ 44 h 523"/>
                  <a:gd name="T66" fmla="*/ 97 w 119"/>
                  <a:gd name="T67" fmla="*/ 51 h 523"/>
                  <a:gd name="T68" fmla="*/ 95 w 119"/>
                  <a:gd name="T69" fmla="*/ 58 h 523"/>
                  <a:gd name="T70" fmla="*/ 95 w 119"/>
                  <a:gd name="T71" fmla="*/ 70 h 523"/>
                  <a:gd name="T72" fmla="*/ 95 w 119"/>
                  <a:gd name="T73" fmla="*/ 85 h 523"/>
                  <a:gd name="T74" fmla="*/ 95 w 119"/>
                  <a:gd name="T75" fmla="*/ 404 h 523"/>
                  <a:gd name="T76" fmla="*/ 95 w 119"/>
                  <a:gd name="T77" fmla="*/ 416 h 523"/>
                  <a:gd name="T78" fmla="*/ 97 w 119"/>
                  <a:gd name="T79" fmla="*/ 428 h 523"/>
                  <a:gd name="T80" fmla="*/ 97 w 119"/>
                  <a:gd name="T81" fmla="*/ 435 h 523"/>
                  <a:gd name="T82" fmla="*/ 102 w 119"/>
                  <a:gd name="T83" fmla="*/ 442 h 523"/>
                  <a:gd name="T84" fmla="*/ 120 w 119"/>
                  <a:gd name="T85" fmla="*/ 455 h 52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19" h="523">
                    <a:moveTo>
                      <a:pt x="119" y="455"/>
                    </a:moveTo>
                    <a:lnTo>
                      <a:pt x="116" y="469"/>
                    </a:lnTo>
                    <a:lnTo>
                      <a:pt x="114" y="481"/>
                    </a:lnTo>
                    <a:lnTo>
                      <a:pt x="106" y="494"/>
                    </a:lnTo>
                    <a:lnTo>
                      <a:pt x="96" y="503"/>
                    </a:lnTo>
                    <a:lnTo>
                      <a:pt x="84" y="513"/>
                    </a:lnTo>
                    <a:lnTo>
                      <a:pt x="72" y="518"/>
                    </a:lnTo>
                    <a:lnTo>
                      <a:pt x="49" y="523"/>
                    </a:lnTo>
                    <a:lnTo>
                      <a:pt x="27" y="520"/>
                    </a:lnTo>
                    <a:lnTo>
                      <a:pt x="12" y="515"/>
                    </a:lnTo>
                    <a:lnTo>
                      <a:pt x="2" y="503"/>
                    </a:lnTo>
                    <a:lnTo>
                      <a:pt x="0" y="489"/>
                    </a:lnTo>
                    <a:lnTo>
                      <a:pt x="0" y="481"/>
                    </a:lnTo>
                    <a:lnTo>
                      <a:pt x="15" y="474"/>
                    </a:lnTo>
                    <a:lnTo>
                      <a:pt x="25" y="464"/>
                    </a:lnTo>
                    <a:lnTo>
                      <a:pt x="27" y="457"/>
                    </a:lnTo>
                    <a:lnTo>
                      <a:pt x="29" y="450"/>
                    </a:lnTo>
                    <a:lnTo>
                      <a:pt x="29" y="440"/>
                    </a:lnTo>
                    <a:lnTo>
                      <a:pt x="29" y="425"/>
                    </a:lnTo>
                    <a:lnTo>
                      <a:pt x="29" y="105"/>
                    </a:lnTo>
                    <a:lnTo>
                      <a:pt x="29" y="83"/>
                    </a:lnTo>
                    <a:lnTo>
                      <a:pt x="22" y="70"/>
                    </a:lnTo>
                    <a:lnTo>
                      <a:pt x="12" y="63"/>
                    </a:lnTo>
                    <a:lnTo>
                      <a:pt x="0" y="58"/>
                    </a:lnTo>
                    <a:lnTo>
                      <a:pt x="10" y="34"/>
                    </a:lnTo>
                    <a:lnTo>
                      <a:pt x="25" y="15"/>
                    </a:lnTo>
                    <a:lnTo>
                      <a:pt x="44" y="5"/>
                    </a:lnTo>
                    <a:lnTo>
                      <a:pt x="72" y="0"/>
                    </a:lnTo>
                    <a:lnTo>
                      <a:pt x="92" y="5"/>
                    </a:lnTo>
                    <a:lnTo>
                      <a:pt x="106" y="12"/>
                    </a:lnTo>
                    <a:lnTo>
                      <a:pt x="119" y="24"/>
                    </a:lnTo>
                    <a:lnTo>
                      <a:pt x="109" y="32"/>
                    </a:lnTo>
                    <a:lnTo>
                      <a:pt x="99" y="44"/>
                    </a:lnTo>
                    <a:lnTo>
                      <a:pt x="96" y="51"/>
                    </a:lnTo>
                    <a:lnTo>
                      <a:pt x="94" y="58"/>
                    </a:lnTo>
                    <a:lnTo>
                      <a:pt x="94" y="70"/>
                    </a:lnTo>
                    <a:lnTo>
                      <a:pt x="94" y="85"/>
                    </a:lnTo>
                    <a:lnTo>
                      <a:pt x="94" y="404"/>
                    </a:lnTo>
                    <a:lnTo>
                      <a:pt x="94" y="416"/>
                    </a:lnTo>
                    <a:lnTo>
                      <a:pt x="96" y="428"/>
                    </a:lnTo>
                    <a:lnTo>
                      <a:pt x="96" y="435"/>
                    </a:lnTo>
                    <a:lnTo>
                      <a:pt x="101" y="442"/>
                    </a:lnTo>
                    <a:lnTo>
                      <a:pt x="119" y="45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3300"/>
                  </a:gs>
                  <a:gs pos="100000">
                    <a:srgbClr val="993300"/>
                  </a:gs>
                </a:gsLst>
                <a:lin ang="5400000" scaled="1"/>
              </a:gradFill>
              <a:ln w="381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19" name="Freeform 52"/>
              <p:cNvSpPr>
                <a:spLocks/>
              </p:cNvSpPr>
              <p:nvPr/>
            </p:nvSpPr>
            <p:spPr bwMode="auto">
              <a:xfrm>
                <a:off x="3995" y="2358"/>
                <a:ext cx="377" cy="523"/>
              </a:xfrm>
              <a:custGeom>
                <a:avLst/>
                <a:gdLst>
                  <a:gd name="T0" fmla="*/ 372 w 377"/>
                  <a:gd name="T1" fmla="*/ 314 h 523"/>
                  <a:gd name="T2" fmla="*/ 342 w 377"/>
                  <a:gd name="T3" fmla="*/ 416 h 523"/>
                  <a:gd name="T4" fmla="*/ 285 w 377"/>
                  <a:gd name="T5" fmla="*/ 484 h 523"/>
                  <a:gd name="T6" fmla="*/ 221 w 377"/>
                  <a:gd name="T7" fmla="*/ 518 h 523"/>
                  <a:gd name="T8" fmla="*/ 151 w 377"/>
                  <a:gd name="T9" fmla="*/ 518 h 523"/>
                  <a:gd name="T10" fmla="*/ 119 w 377"/>
                  <a:gd name="T11" fmla="*/ 503 h 523"/>
                  <a:gd name="T12" fmla="*/ 92 w 377"/>
                  <a:gd name="T13" fmla="*/ 484 h 523"/>
                  <a:gd name="T14" fmla="*/ 62 w 377"/>
                  <a:gd name="T15" fmla="*/ 452 h 523"/>
                  <a:gd name="T16" fmla="*/ 15 w 377"/>
                  <a:gd name="T17" fmla="*/ 370 h 523"/>
                  <a:gd name="T18" fmla="*/ 0 w 377"/>
                  <a:gd name="T19" fmla="*/ 253 h 523"/>
                  <a:gd name="T20" fmla="*/ 15 w 377"/>
                  <a:gd name="T21" fmla="*/ 151 h 523"/>
                  <a:gd name="T22" fmla="*/ 27 w 377"/>
                  <a:gd name="T23" fmla="*/ 119 h 523"/>
                  <a:gd name="T24" fmla="*/ 47 w 377"/>
                  <a:gd name="T25" fmla="*/ 63 h 523"/>
                  <a:gd name="T26" fmla="*/ 69 w 377"/>
                  <a:gd name="T27" fmla="*/ 17 h 523"/>
                  <a:gd name="T28" fmla="*/ 94 w 377"/>
                  <a:gd name="T29" fmla="*/ 0 h 523"/>
                  <a:gd name="T30" fmla="*/ 112 w 377"/>
                  <a:gd name="T31" fmla="*/ 10 h 523"/>
                  <a:gd name="T32" fmla="*/ 112 w 377"/>
                  <a:gd name="T33" fmla="*/ 29 h 523"/>
                  <a:gd name="T34" fmla="*/ 99 w 377"/>
                  <a:gd name="T35" fmla="*/ 61 h 523"/>
                  <a:gd name="T36" fmla="*/ 79 w 377"/>
                  <a:gd name="T37" fmla="*/ 109 h 523"/>
                  <a:gd name="T38" fmla="*/ 65 w 377"/>
                  <a:gd name="T39" fmla="*/ 163 h 523"/>
                  <a:gd name="T40" fmla="*/ 65 w 377"/>
                  <a:gd name="T41" fmla="*/ 229 h 523"/>
                  <a:gd name="T42" fmla="*/ 79 w 377"/>
                  <a:gd name="T43" fmla="*/ 280 h 523"/>
                  <a:gd name="T44" fmla="*/ 114 w 377"/>
                  <a:gd name="T45" fmla="*/ 321 h 523"/>
                  <a:gd name="T46" fmla="*/ 161 w 377"/>
                  <a:gd name="T47" fmla="*/ 345 h 523"/>
                  <a:gd name="T48" fmla="*/ 218 w 377"/>
                  <a:gd name="T49" fmla="*/ 345 h 523"/>
                  <a:gd name="T50" fmla="*/ 265 w 377"/>
                  <a:gd name="T51" fmla="*/ 323 h 523"/>
                  <a:gd name="T52" fmla="*/ 303 w 377"/>
                  <a:gd name="T53" fmla="*/ 272 h 523"/>
                  <a:gd name="T54" fmla="*/ 313 w 377"/>
                  <a:gd name="T55" fmla="*/ 204 h 523"/>
                  <a:gd name="T56" fmla="*/ 305 w 377"/>
                  <a:gd name="T57" fmla="*/ 141 h 523"/>
                  <a:gd name="T58" fmla="*/ 288 w 377"/>
                  <a:gd name="T59" fmla="*/ 83 h 523"/>
                  <a:gd name="T60" fmla="*/ 270 w 377"/>
                  <a:gd name="T61" fmla="*/ 41 h 523"/>
                  <a:gd name="T62" fmla="*/ 263 w 377"/>
                  <a:gd name="T63" fmla="*/ 22 h 523"/>
                  <a:gd name="T64" fmla="*/ 273 w 377"/>
                  <a:gd name="T65" fmla="*/ 5 h 523"/>
                  <a:gd name="T66" fmla="*/ 295 w 377"/>
                  <a:gd name="T67" fmla="*/ 5 h 523"/>
                  <a:gd name="T68" fmla="*/ 320 w 377"/>
                  <a:gd name="T69" fmla="*/ 36 h 523"/>
                  <a:gd name="T70" fmla="*/ 342 w 377"/>
                  <a:gd name="T71" fmla="*/ 95 h 523"/>
                  <a:gd name="T72" fmla="*/ 357 w 377"/>
                  <a:gd name="T73" fmla="*/ 139 h 523"/>
                  <a:gd name="T74" fmla="*/ 372 w 377"/>
                  <a:gd name="T75" fmla="*/ 204 h 52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77" h="523">
                    <a:moveTo>
                      <a:pt x="377" y="253"/>
                    </a:moveTo>
                    <a:lnTo>
                      <a:pt x="372" y="314"/>
                    </a:lnTo>
                    <a:lnTo>
                      <a:pt x="362" y="370"/>
                    </a:lnTo>
                    <a:lnTo>
                      <a:pt x="342" y="416"/>
                    </a:lnTo>
                    <a:lnTo>
                      <a:pt x="315" y="455"/>
                    </a:lnTo>
                    <a:lnTo>
                      <a:pt x="285" y="484"/>
                    </a:lnTo>
                    <a:lnTo>
                      <a:pt x="253" y="506"/>
                    </a:lnTo>
                    <a:lnTo>
                      <a:pt x="221" y="518"/>
                    </a:lnTo>
                    <a:lnTo>
                      <a:pt x="189" y="523"/>
                    </a:lnTo>
                    <a:lnTo>
                      <a:pt x="151" y="518"/>
                    </a:lnTo>
                    <a:lnTo>
                      <a:pt x="134" y="513"/>
                    </a:lnTo>
                    <a:lnTo>
                      <a:pt x="119" y="503"/>
                    </a:lnTo>
                    <a:lnTo>
                      <a:pt x="104" y="496"/>
                    </a:lnTo>
                    <a:lnTo>
                      <a:pt x="92" y="484"/>
                    </a:lnTo>
                    <a:lnTo>
                      <a:pt x="77" y="469"/>
                    </a:lnTo>
                    <a:lnTo>
                      <a:pt x="62" y="452"/>
                    </a:lnTo>
                    <a:lnTo>
                      <a:pt x="35" y="416"/>
                    </a:lnTo>
                    <a:lnTo>
                      <a:pt x="15" y="370"/>
                    </a:lnTo>
                    <a:lnTo>
                      <a:pt x="5" y="316"/>
                    </a:lnTo>
                    <a:lnTo>
                      <a:pt x="0" y="253"/>
                    </a:lnTo>
                    <a:lnTo>
                      <a:pt x="5" y="202"/>
                    </a:lnTo>
                    <a:lnTo>
                      <a:pt x="15" y="151"/>
                    </a:lnTo>
                    <a:lnTo>
                      <a:pt x="20" y="139"/>
                    </a:lnTo>
                    <a:lnTo>
                      <a:pt x="27" y="119"/>
                    </a:lnTo>
                    <a:lnTo>
                      <a:pt x="35" y="95"/>
                    </a:lnTo>
                    <a:lnTo>
                      <a:pt x="47" y="63"/>
                    </a:lnTo>
                    <a:lnTo>
                      <a:pt x="57" y="36"/>
                    </a:lnTo>
                    <a:lnTo>
                      <a:pt x="69" y="17"/>
                    </a:lnTo>
                    <a:lnTo>
                      <a:pt x="82" y="5"/>
                    </a:lnTo>
                    <a:lnTo>
                      <a:pt x="94" y="0"/>
                    </a:lnTo>
                    <a:lnTo>
                      <a:pt x="104" y="2"/>
                    </a:lnTo>
                    <a:lnTo>
                      <a:pt x="112" y="10"/>
                    </a:lnTo>
                    <a:lnTo>
                      <a:pt x="114" y="19"/>
                    </a:lnTo>
                    <a:lnTo>
                      <a:pt x="112" y="29"/>
                    </a:lnTo>
                    <a:lnTo>
                      <a:pt x="107" y="41"/>
                    </a:lnTo>
                    <a:lnTo>
                      <a:pt x="99" y="61"/>
                    </a:lnTo>
                    <a:lnTo>
                      <a:pt x="89" y="83"/>
                    </a:lnTo>
                    <a:lnTo>
                      <a:pt x="79" y="109"/>
                    </a:lnTo>
                    <a:lnTo>
                      <a:pt x="72" y="129"/>
                    </a:lnTo>
                    <a:lnTo>
                      <a:pt x="65" y="163"/>
                    </a:lnTo>
                    <a:lnTo>
                      <a:pt x="62" y="199"/>
                    </a:lnTo>
                    <a:lnTo>
                      <a:pt x="65" y="229"/>
                    </a:lnTo>
                    <a:lnTo>
                      <a:pt x="69" y="255"/>
                    </a:lnTo>
                    <a:lnTo>
                      <a:pt x="79" y="280"/>
                    </a:lnTo>
                    <a:lnTo>
                      <a:pt x="94" y="301"/>
                    </a:lnTo>
                    <a:lnTo>
                      <a:pt x="114" y="321"/>
                    </a:lnTo>
                    <a:lnTo>
                      <a:pt x="136" y="335"/>
                    </a:lnTo>
                    <a:lnTo>
                      <a:pt x="161" y="345"/>
                    </a:lnTo>
                    <a:lnTo>
                      <a:pt x="191" y="348"/>
                    </a:lnTo>
                    <a:lnTo>
                      <a:pt x="218" y="345"/>
                    </a:lnTo>
                    <a:lnTo>
                      <a:pt x="243" y="338"/>
                    </a:lnTo>
                    <a:lnTo>
                      <a:pt x="265" y="323"/>
                    </a:lnTo>
                    <a:lnTo>
                      <a:pt x="285" y="304"/>
                    </a:lnTo>
                    <a:lnTo>
                      <a:pt x="303" y="272"/>
                    </a:lnTo>
                    <a:lnTo>
                      <a:pt x="313" y="233"/>
                    </a:lnTo>
                    <a:lnTo>
                      <a:pt x="313" y="204"/>
                    </a:lnTo>
                    <a:lnTo>
                      <a:pt x="310" y="173"/>
                    </a:lnTo>
                    <a:lnTo>
                      <a:pt x="305" y="141"/>
                    </a:lnTo>
                    <a:lnTo>
                      <a:pt x="298" y="112"/>
                    </a:lnTo>
                    <a:lnTo>
                      <a:pt x="288" y="83"/>
                    </a:lnTo>
                    <a:lnTo>
                      <a:pt x="278" y="61"/>
                    </a:lnTo>
                    <a:lnTo>
                      <a:pt x="270" y="41"/>
                    </a:lnTo>
                    <a:lnTo>
                      <a:pt x="265" y="29"/>
                    </a:lnTo>
                    <a:lnTo>
                      <a:pt x="263" y="22"/>
                    </a:lnTo>
                    <a:lnTo>
                      <a:pt x="265" y="10"/>
                    </a:lnTo>
                    <a:lnTo>
                      <a:pt x="273" y="5"/>
                    </a:lnTo>
                    <a:lnTo>
                      <a:pt x="283" y="0"/>
                    </a:lnTo>
                    <a:lnTo>
                      <a:pt x="295" y="5"/>
                    </a:lnTo>
                    <a:lnTo>
                      <a:pt x="308" y="17"/>
                    </a:lnTo>
                    <a:lnTo>
                      <a:pt x="320" y="36"/>
                    </a:lnTo>
                    <a:lnTo>
                      <a:pt x="330" y="66"/>
                    </a:lnTo>
                    <a:lnTo>
                      <a:pt x="342" y="95"/>
                    </a:lnTo>
                    <a:lnTo>
                      <a:pt x="350" y="119"/>
                    </a:lnTo>
                    <a:lnTo>
                      <a:pt x="357" y="139"/>
                    </a:lnTo>
                    <a:lnTo>
                      <a:pt x="362" y="153"/>
                    </a:lnTo>
                    <a:lnTo>
                      <a:pt x="372" y="204"/>
                    </a:lnTo>
                    <a:lnTo>
                      <a:pt x="377" y="25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3300"/>
                  </a:gs>
                  <a:gs pos="100000">
                    <a:srgbClr val="993300"/>
                  </a:gs>
                </a:gsLst>
                <a:lin ang="5400000" scaled="1"/>
              </a:gradFill>
              <a:ln w="381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20" name="Freeform 53"/>
              <p:cNvSpPr>
                <a:spLocks/>
              </p:cNvSpPr>
              <p:nvPr/>
            </p:nvSpPr>
            <p:spPr bwMode="auto">
              <a:xfrm>
                <a:off x="4409" y="2358"/>
                <a:ext cx="358" cy="523"/>
              </a:xfrm>
              <a:custGeom>
                <a:avLst/>
                <a:gdLst>
                  <a:gd name="T0" fmla="*/ 353 w 358"/>
                  <a:gd name="T1" fmla="*/ 389 h 523"/>
                  <a:gd name="T2" fmla="*/ 325 w 358"/>
                  <a:gd name="T3" fmla="*/ 450 h 523"/>
                  <a:gd name="T4" fmla="*/ 271 w 358"/>
                  <a:gd name="T5" fmla="*/ 496 h 523"/>
                  <a:gd name="T6" fmla="*/ 209 w 358"/>
                  <a:gd name="T7" fmla="*/ 520 h 523"/>
                  <a:gd name="T8" fmla="*/ 139 w 358"/>
                  <a:gd name="T9" fmla="*/ 520 h 523"/>
                  <a:gd name="T10" fmla="*/ 80 w 358"/>
                  <a:gd name="T11" fmla="*/ 501 h 523"/>
                  <a:gd name="T12" fmla="*/ 30 w 358"/>
                  <a:gd name="T13" fmla="*/ 462 h 523"/>
                  <a:gd name="T14" fmla="*/ 3 w 358"/>
                  <a:gd name="T15" fmla="*/ 406 h 523"/>
                  <a:gd name="T16" fmla="*/ 3 w 358"/>
                  <a:gd name="T17" fmla="*/ 340 h 523"/>
                  <a:gd name="T18" fmla="*/ 23 w 358"/>
                  <a:gd name="T19" fmla="*/ 292 h 523"/>
                  <a:gd name="T20" fmla="*/ 40 w 358"/>
                  <a:gd name="T21" fmla="*/ 270 h 523"/>
                  <a:gd name="T22" fmla="*/ 77 w 358"/>
                  <a:gd name="T23" fmla="*/ 282 h 523"/>
                  <a:gd name="T24" fmla="*/ 117 w 358"/>
                  <a:gd name="T25" fmla="*/ 304 h 523"/>
                  <a:gd name="T26" fmla="*/ 152 w 358"/>
                  <a:gd name="T27" fmla="*/ 316 h 523"/>
                  <a:gd name="T28" fmla="*/ 152 w 358"/>
                  <a:gd name="T29" fmla="*/ 331 h 523"/>
                  <a:gd name="T30" fmla="*/ 139 w 358"/>
                  <a:gd name="T31" fmla="*/ 350 h 523"/>
                  <a:gd name="T32" fmla="*/ 154 w 358"/>
                  <a:gd name="T33" fmla="*/ 374 h 523"/>
                  <a:gd name="T34" fmla="*/ 191 w 358"/>
                  <a:gd name="T35" fmla="*/ 387 h 523"/>
                  <a:gd name="T36" fmla="*/ 248 w 358"/>
                  <a:gd name="T37" fmla="*/ 372 h 523"/>
                  <a:gd name="T38" fmla="*/ 271 w 358"/>
                  <a:gd name="T39" fmla="*/ 350 h 523"/>
                  <a:gd name="T40" fmla="*/ 278 w 358"/>
                  <a:gd name="T41" fmla="*/ 318 h 523"/>
                  <a:gd name="T42" fmla="*/ 261 w 358"/>
                  <a:gd name="T43" fmla="*/ 280 h 523"/>
                  <a:gd name="T44" fmla="*/ 214 w 358"/>
                  <a:gd name="T45" fmla="*/ 253 h 523"/>
                  <a:gd name="T46" fmla="*/ 129 w 358"/>
                  <a:gd name="T47" fmla="*/ 233 h 523"/>
                  <a:gd name="T48" fmla="*/ 100 w 358"/>
                  <a:gd name="T49" fmla="*/ 221 h 523"/>
                  <a:gd name="T50" fmla="*/ 67 w 358"/>
                  <a:gd name="T51" fmla="*/ 202 h 523"/>
                  <a:gd name="T52" fmla="*/ 42 w 358"/>
                  <a:gd name="T53" fmla="*/ 156 h 523"/>
                  <a:gd name="T54" fmla="*/ 42 w 358"/>
                  <a:gd name="T55" fmla="*/ 100 h 523"/>
                  <a:gd name="T56" fmla="*/ 65 w 358"/>
                  <a:gd name="T57" fmla="*/ 56 h 523"/>
                  <a:gd name="T58" fmla="*/ 109 w 358"/>
                  <a:gd name="T59" fmla="*/ 22 h 523"/>
                  <a:gd name="T60" fmla="*/ 159 w 358"/>
                  <a:gd name="T61" fmla="*/ 2 h 523"/>
                  <a:gd name="T62" fmla="*/ 229 w 358"/>
                  <a:gd name="T63" fmla="*/ 5 h 523"/>
                  <a:gd name="T64" fmla="*/ 313 w 358"/>
                  <a:gd name="T65" fmla="*/ 36 h 523"/>
                  <a:gd name="T66" fmla="*/ 328 w 358"/>
                  <a:gd name="T67" fmla="*/ 53 h 523"/>
                  <a:gd name="T68" fmla="*/ 313 w 358"/>
                  <a:gd name="T69" fmla="*/ 61 h 523"/>
                  <a:gd name="T70" fmla="*/ 300 w 358"/>
                  <a:gd name="T71" fmla="*/ 66 h 523"/>
                  <a:gd name="T72" fmla="*/ 288 w 358"/>
                  <a:gd name="T73" fmla="*/ 83 h 523"/>
                  <a:gd name="T74" fmla="*/ 281 w 358"/>
                  <a:gd name="T75" fmla="*/ 105 h 523"/>
                  <a:gd name="T76" fmla="*/ 273 w 358"/>
                  <a:gd name="T77" fmla="*/ 114 h 523"/>
                  <a:gd name="T78" fmla="*/ 263 w 358"/>
                  <a:gd name="T79" fmla="*/ 107 h 523"/>
                  <a:gd name="T80" fmla="*/ 251 w 358"/>
                  <a:gd name="T81" fmla="*/ 92 h 523"/>
                  <a:gd name="T82" fmla="*/ 221 w 358"/>
                  <a:gd name="T83" fmla="*/ 73 h 523"/>
                  <a:gd name="T84" fmla="*/ 186 w 358"/>
                  <a:gd name="T85" fmla="*/ 68 h 523"/>
                  <a:gd name="T86" fmla="*/ 129 w 358"/>
                  <a:gd name="T87" fmla="*/ 80 h 523"/>
                  <a:gd name="T88" fmla="*/ 109 w 358"/>
                  <a:gd name="T89" fmla="*/ 100 h 523"/>
                  <a:gd name="T90" fmla="*/ 102 w 358"/>
                  <a:gd name="T91" fmla="*/ 126 h 523"/>
                  <a:gd name="T92" fmla="*/ 107 w 358"/>
                  <a:gd name="T93" fmla="*/ 153 h 523"/>
                  <a:gd name="T94" fmla="*/ 127 w 358"/>
                  <a:gd name="T95" fmla="*/ 170 h 523"/>
                  <a:gd name="T96" fmla="*/ 174 w 358"/>
                  <a:gd name="T97" fmla="*/ 187 h 523"/>
                  <a:gd name="T98" fmla="*/ 266 w 358"/>
                  <a:gd name="T99" fmla="*/ 211 h 523"/>
                  <a:gd name="T100" fmla="*/ 305 w 358"/>
                  <a:gd name="T101" fmla="*/ 236 h 523"/>
                  <a:gd name="T102" fmla="*/ 335 w 358"/>
                  <a:gd name="T103" fmla="*/ 270 h 523"/>
                  <a:gd name="T104" fmla="*/ 355 w 358"/>
                  <a:gd name="T105" fmla="*/ 321 h 52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358" h="523">
                    <a:moveTo>
                      <a:pt x="358" y="353"/>
                    </a:moveTo>
                    <a:lnTo>
                      <a:pt x="353" y="389"/>
                    </a:lnTo>
                    <a:lnTo>
                      <a:pt x="343" y="421"/>
                    </a:lnTo>
                    <a:lnTo>
                      <a:pt x="325" y="450"/>
                    </a:lnTo>
                    <a:lnTo>
                      <a:pt x="300" y="477"/>
                    </a:lnTo>
                    <a:lnTo>
                      <a:pt x="271" y="496"/>
                    </a:lnTo>
                    <a:lnTo>
                      <a:pt x="241" y="511"/>
                    </a:lnTo>
                    <a:lnTo>
                      <a:pt x="209" y="520"/>
                    </a:lnTo>
                    <a:lnTo>
                      <a:pt x="174" y="523"/>
                    </a:lnTo>
                    <a:lnTo>
                      <a:pt x="139" y="520"/>
                    </a:lnTo>
                    <a:lnTo>
                      <a:pt x="109" y="513"/>
                    </a:lnTo>
                    <a:lnTo>
                      <a:pt x="80" y="501"/>
                    </a:lnTo>
                    <a:lnTo>
                      <a:pt x="52" y="484"/>
                    </a:lnTo>
                    <a:lnTo>
                      <a:pt x="30" y="462"/>
                    </a:lnTo>
                    <a:lnTo>
                      <a:pt x="13" y="435"/>
                    </a:lnTo>
                    <a:lnTo>
                      <a:pt x="3" y="406"/>
                    </a:lnTo>
                    <a:lnTo>
                      <a:pt x="0" y="374"/>
                    </a:lnTo>
                    <a:lnTo>
                      <a:pt x="3" y="340"/>
                    </a:lnTo>
                    <a:lnTo>
                      <a:pt x="15" y="306"/>
                    </a:lnTo>
                    <a:lnTo>
                      <a:pt x="23" y="292"/>
                    </a:lnTo>
                    <a:lnTo>
                      <a:pt x="30" y="280"/>
                    </a:lnTo>
                    <a:lnTo>
                      <a:pt x="40" y="270"/>
                    </a:lnTo>
                    <a:lnTo>
                      <a:pt x="52" y="263"/>
                    </a:lnTo>
                    <a:lnTo>
                      <a:pt x="77" y="282"/>
                    </a:lnTo>
                    <a:lnTo>
                      <a:pt x="95" y="301"/>
                    </a:lnTo>
                    <a:lnTo>
                      <a:pt x="117" y="304"/>
                    </a:lnTo>
                    <a:lnTo>
                      <a:pt x="147" y="311"/>
                    </a:lnTo>
                    <a:lnTo>
                      <a:pt x="152" y="316"/>
                    </a:lnTo>
                    <a:lnTo>
                      <a:pt x="162" y="326"/>
                    </a:lnTo>
                    <a:lnTo>
                      <a:pt x="152" y="331"/>
                    </a:lnTo>
                    <a:lnTo>
                      <a:pt x="142" y="338"/>
                    </a:lnTo>
                    <a:lnTo>
                      <a:pt x="139" y="350"/>
                    </a:lnTo>
                    <a:lnTo>
                      <a:pt x="144" y="365"/>
                    </a:lnTo>
                    <a:lnTo>
                      <a:pt x="154" y="374"/>
                    </a:lnTo>
                    <a:lnTo>
                      <a:pt x="171" y="384"/>
                    </a:lnTo>
                    <a:lnTo>
                      <a:pt x="191" y="387"/>
                    </a:lnTo>
                    <a:lnTo>
                      <a:pt x="221" y="382"/>
                    </a:lnTo>
                    <a:lnTo>
                      <a:pt x="248" y="372"/>
                    </a:lnTo>
                    <a:lnTo>
                      <a:pt x="261" y="362"/>
                    </a:lnTo>
                    <a:lnTo>
                      <a:pt x="271" y="350"/>
                    </a:lnTo>
                    <a:lnTo>
                      <a:pt x="276" y="335"/>
                    </a:lnTo>
                    <a:lnTo>
                      <a:pt x="278" y="318"/>
                    </a:lnTo>
                    <a:lnTo>
                      <a:pt x="273" y="297"/>
                    </a:lnTo>
                    <a:lnTo>
                      <a:pt x="261" y="280"/>
                    </a:lnTo>
                    <a:lnTo>
                      <a:pt x="241" y="265"/>
                    </a:lnTo>
                    <a:lnTo>
                      <a:pt x="214" y="253"/>
                    </a:lnTo>
                    <a:lnTo>
                      <a:pt x="147" y="238"/>
                    </a:lnTo>
                    <a:lnTo>
                      <a:pt x="129" y="233"/>
                    </a:lnTo>
                    <a:lnTo>
                      <a:pt x="112" y="229"/>
                    </a:lnTo>
                    <a:lnTo>
                      <a:pt x="100" y="221"/>
                    </a:lnTo>
                    <a:lnTo>
                      <a:pt x="90" y="216"/>
                    </a:lnTo>
                    <a:lnTo>
                      <a:pt x="67" y="202"/>
                    </a:lnTo>
                    <a:lnTo>
                      <a:pt x="52" y="180"/>
                    </a:lnTo>
                    <a:lnTo>
                      <a:pt x="42" y="156"/>
                    </a:lnTo>
                    <a:lnTo>
                      <a:pt x="40" y="124"/>
                    </a:lnTo>
                    <a:lnTo>
                      <a:pt x="42" y="100"/>
                    </a:lnTo>
                    <a:lnTo>
                      <a:pt x="52" y="78"/>
                    </a:lnTo>
                    <a:lnTo>
                      <a:pt x="65" y="56"/>
                    </a:lnTo>
                    <a:lnTo>
                      <a:pt x="87" y="36"/>
                    </a:lnTo>
                    <a:lnTo>
                      <a:pt x="109" y="22"/>
                    </a:lnTo>
                    <a:lnTo>
                      <a:pt x="134" y="10"/>
                    </a:lnTo>
                    <a:lnTo>
                      <a:pt x="159" y="2"/>
                    </a:lnTo>
                    <a:lnTo>
                      <a:pt x="189" y="0"/>
                    </a:lnTo>
                    <a:lnTo>
                      <a:pt x="229" y="5"/>
                    </a:lnTo>
                    <a:lnTo>
                      <a:pt x="273" y="17"/>
                    </a:lnTo>
                    <a:lnTo>
                      <a:pt x="313" y="36"/>
                    </a:lnTo>
                    <a:lnTo>
                      <a:pt x="325" y="46"/>
                    </a:lnTo>
                    <a:lnTo>
                      <a:pt x="328" y="53"/>
                    </a:lnTo>
                    <a:lnTo>
                      <a:pt x="323" y="56"/>
                    </a:lnTo>
                    <a:lnTo>
                      <a:pt x="313" y="61"/>
                    </a:lnTo>
                    <a:lnTo>
                      <a:pt x="305" y="63"/>
                    </a:lnTo>
                    <a:lnTo>
                      <a:pt x="300" y="66"/>
                    </a:lnTo>
                    <a:lnTo>
                      <a:pt x="291" y="75"/>
                    </a:lnTo>
                    <a:lnTo>
                      <a:pt x="288" y="83"/>
                    </a:lnTo>
                    <a:lnTo>
                      <a:pt x="286" y="95"/>
                    </a:lnTo>
                    <a:lnTo>
                      <a:pt x="281" y="105"/>
                    </a:lnTo>
                    <a:lnTo>
                      <a:pt x="281" y="107"/>
                    </a:lnTo>
                    <a:lnTo>
                      <a:pt x="273" y="114"/>
                    </a:lnTo>
                    <a:lnTo>
                      <a:pt x="268" y="114"/>
                    </a:lnTo>
                    <a:lnTo>
                      <a:pt x="263" y="107"/>
                    </a:lnTo>
                    <a:lnTo>
                      <a:pt x="256" y="97"/>
                    </a:lnTo>
                    <a:lnTo>
                      <a:pt x="251" y="92"/>
                    </a:lnTo>
                    <a:lnTo>
                      <a:pt x="236" y="83"/>
                    </a:lnTo>
                    <a:lnTo>
                      <a:pt x="221" y="73"/>
                    </a:lnTo>
                    <a:lnTo>
                      <a:pt x="204" y="68"/>
                    </a:lnTo>
                    <a:lnTo>
                      <a:pt x="186" y="68"/>
                    </a:lnTo>
                    <a:lnTo>
                      <a:pt x="157" y="70"/>
                    </a:lnTo>
                    <a:lnTo>
                      <a:pt x="129" y="80"/>
                    </a:lnTo>
                    <a:lnTo>
                      <a:pt x="117" y="90"/>
                    </a:lnTo>
                    <a:lnTo>
                      <a:pt x="109" y="100"/>
                    </a:lnTo>
                    <a:lnTo>
                      <a:pt x="102" y="112"/>
                    </a:lnTo>
                    <a:lnTo>
                      <a:pt x="102" y="126"/>
                    </a:lnTo>
                    <a:lnTo>
                      <a:pt x="102" y="139"/>
                    </a:lnTo>
                    <a:lnTo>
                      <a:pt x="107" y="153"/>
                    </a:lnTo>
                    <a:lnTo>
                      <a:pt x="114" y="163"/>
                    </a:lnTo>
                    <a:lnTo>
                      <a:pt x="127" y="170"/>
                    </a:lnTo>
                    <a:lnTo>
                      <a:pt x="144" y="180"/>
                    </a:lnTo>
                    <a:lnTo>
                      <a:pt x="174" y="187"/>
                    </a:lnTo>
                    <a:lnTo>
                      <a:pt x="243" y="204"/>
                    </a:lnTo>
                    <a:lnTo>
                      <a:pt x="266" y="211"/>
                    </a:lnTo>
                    <a:lnTo>
                      <a:pt x="288" y="224"/>
                    </a:lnTo>
                    <a:lnTo>
                      <a:pt x="305" y="236"/>
                    </a:lnTo>
                    <a:lnTo>
                      <a:pt x="320" y="248"/>
                    </a:lnTo>
                    <a:lnTo>
                      <a:pt x="335" y="270"/>
                    </a:lnTo>
                    <a:lnTo>
                      <a:pt x="348" y="294"/>
                    </a:lnTo>
                    <a:lnTo>
                      <a:pt x="355" y="321"/>
                    </a:lnTo>
                    <a:lnTo>
                      <a:pt x="358" y="35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3300"/>
                  </a:gs>
                  <a:gs pos="100000">
                    <a:srgbClr val="993300"/>
                  </a:gs>
                </a:gsLst>
                <a:lin ang="5400000" scaled="1"/>
              </a:gradFill>
              <a:ln w="381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3809" name="Text Box 55"/>
            <p:cNvSpPr txBox="1">
              <a:spLocks noChangeArrowheads="1"/>
            </p:cNvSpPr>
            <p:nvPr/>
          </p:nvSpPr>
          <p:spPr bwMode="auto">
            <a:xfrm>
              <a:off x="839" y="3067"/>
              <a:ext cx="408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" altLang="ru-RU" sz="3200">
                  <a:latin typeface="Arial" panose="020B0604020202020204" pitchFamily="34" charset="0"/>
                </a:rPr>
                <a:t>23 NOVEMBER – 21 DECEMBER</a:t>
              </a:r>
            </a:p>
          </p:txBody>
        </p:sp>
      </p:grpSp>
      <p:pic>
        <p:nvPicPr>
          <p:cNvPr id="31800" name="Picture 5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836613"/>
            <a:ext cx="2881313" cy="259238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E6A168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7" name="Picture 58" descr="Menú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661025"/>
            <a:ext cx="787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gittari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CC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51"/>
          <p:cNvGrpSpPr>
            <a:grpSpLocks/>
          </p:cNvGrpSpPr>
          <p:nvPr/>
        </p:nvGrpSpPr>
        <p:grpSpPr bwMode="auto">
          <a:xfrm>
            <a:off x="539750" y="260350"/>
            <a:ext cx="8064500" cy="5832475"/>
            <a:chOff x="333" y="164"/>
            <a:chExt cx="5080" cy="3674"/>
          </a:xfrm>
        </p:grpSpPr>
        <p:sp>
          <p:nvSpPr>
            <p:cNvPr id="5148" name="AutoShape 44"/>
            <p:cNvSpPr>
              <a:spLocks noChangeArrowheads="1"/>
            </p:cNvSpPr>
            <p:nvPr/>
          </p:nvSpPr>
          <p:spPr bwMode="auto">
            <a:xfrm>
              <a:off x="333" y="391"/>
              <a:ext cx="5080" cy="3447"/>
            </a:xfrm>
            <a:prstGeom prst="roundRect">
              <a:avLst>
                <a:gd name="adj" fmla="val 5324"/>
              </a:avLst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000066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5149" name="Group 45"/>
            <p:cNvGrpSpPr>
              <a:grpSpLocks/>
            </p:cNvGrpSpPr>
            <p:nvPr/>
          </p:nvGrpSpPr>
          <p:grpSpPr bwMode="auto">
            <a:xfrm>
              <a:off x="923" y="164"/>
              <a:ext cx="583" cy="590"/>
              <a:chOff x="930" y="164"/>
              <a:chExt cx="583" cy="590"/>
            </a:xfrm>
          </p:grpSpPr>
          <p:sp>
            <p:nvSpPr>
              <p:cNvPr id="5155" name="Oval 46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119" name="AutoShape 47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  <p:grpSp>
          <p:nvGrpSpPr>
            <p:cNvPr id="5150" name="Group 48"/>
            <p:cNvGrpSpPr>
              <a:grpSpLocks/>
            </p:cNvGrpSpPr>
            <p:nvPr/>
          </p:nvGrpSpPr>
          <p:grpSpPr bwMode="auto">
            <a:xfrm>
              <a:off x="4422" y="164"/>
              <a:ext cx="583" cy="590"/>
              <a:chOff x="930" y="164"/>
              <a:chExt cx="583" cy="590"/>
            </a:xfrm>
          </p:grpSpPr>
          <p:sp>
            <p:nvSpPr>
              <p:cNvPr id="5151" name="Oval 49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122" name="AutoShape 50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3075" name="Text Box 32"/>
          <p:cNvSpPr txBox="1">
            <a:spLocks noChangeArrowheads="1"/>
          </p:cNvSpPr>
          <p:nvPr/>
        </p:nvSpPr>
        <p:spPr bwMode="auto">
          <a:xfrm>
            <a:off x="2285984" y="71414"/>
            <a:ext cx="4897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800" b="1" dirty="0">
                <a:solidFill>
                  <a:schemeClr val="accent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SEASONS OF THE YEAR</a:t>
            </a:r>
          </a:p>
        </p:txBody>
      </p:sp>
      <p:sp>
        <p:nvSpPr>
          <p:cNvPr id="35" name="AutoShape 65"/>
          <p:cNvSpPr>
            <a:spLocks noChangeArrowheads="1"/>
          </p:cNvSpPr>
          <p:nvPr/>
        </p:nvSpPr>
        <p:spPr bwMode="auto">
          <a:xfrm>
            <a:off x="2339975" y="5661025"/>
            <a:ext cx="4464050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5127" name="Picture 66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5" y="5661025"/>
            <a:ext cx="7889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3551238" y="5661025"/>
            <a:ext cx="792162" cy="819150"/>
            <a:chOff x="748" y="3158"/>
            <a:chExt cx="499" cy="516"/>
          </a:xfrm>
        </p:grpSpPr>
        <p:sp>
          <p:nvSpPr>
            <p:cNvPr id="5135" name="Oval 6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5136" name="Group 7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5137" name="Freeform 8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8" name="Freeform 9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9" name="Freeform 10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0" name="Freeform 11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1" name="Freeform 12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2" name="Freeform 13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3" name="Freeform 14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4" name="Freeform 15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5" name="Freeform 16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6" name="Freeform 17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7" name="Freeform 18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4703763" y="5734050"/>
            <a:ext cx="698500" cy="708025"/>
            <a:chOff x="4649" y="2750"/>
            <a:chExt cx="440" cy="446"/>
          </a:xfrm>
        </p:grpSpPr>
        <p:sp>
          <p:nvSpPr>
            <p:cNvPr id="5133" name="Oval 25">
              <a:hlinkHover r:id="" action="ppaction://noaction">
                <a:snd r:embed="rId4" name="click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34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2 w 21600"/>
                <a:gd name="T1" fmla="*/ 3 h 21600"/>
                <a:gd name="T2" fmla="*/ 2 w 21600"/>
                <a:gd name="T3" fmla="*/ 0 h 21600"/>
                <a:gd name="T4" fmla="*/ 0 w 21600"/>
                <a:gd name="T5" fmla="*/ 2 h 21600"/>
                <a:gd name="T6" fmla="*/ 5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5" name="5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060575"/>
            <a:ext cx="4314825" cy="33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WordArt 23"/>
          <p:cNvSpPr>
            <a:spLocks noChangeArrowheads="1" noChangeShapeType="1" noTextEdit="1"/>
          </p:cNvSpPr>
          <p:nvPr/>
        </p:nvSpPr>
        <p:spPr bwMode="auto">
          <a:xfrm>
            <a:off x="2643188" y="1143000"/>
            <a:ext cx="4000500" cy="1071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C9900"/>
                </a:solidFill>
                <a:effectLst>
                  <a:outerShdw dist="38100" dir="2700000" algn="tl" rotWithShape="0">
                    <a:srgbClr val="000000">
                      <a:alpha val="39998"/>
                    </a:srgbClr>
                  </a:outerShdw>
                </a:effectLst>
                <a:latin typeface="Impact" panose="020B0806030902050204" pitchFamily="34" charset="0"/>
              </a:rPr>
              <a:t>AUTUMN</a:t>
            </a:r>
            <a:endParaRPr lang="ru-RU" sz="3600" kern="10">
              <a:ln w="38100">
                <a:solidFill>
                  <a:schemeClr val="bg1"/>
                </a:solidFill>
                <a:round/>
                <a:headEnd/>
                <a:tailEnd/>
              </a:ln>
              <a:solidFill>
                <a:srgbClr val="CC9900"/>
              </a:solidFill>
              <a:effectLst>
                <a:outerShdw dist="38100" dir="2700000" algn="tl" rotWithShape="0">
                  <a:srgbClr val="000000">
                    <a:alpha val="39998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5132" name="Picture 67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661025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TO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CC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51"/>
          <p:cNvGrpSpPr>
            <a:grpSpLocks/>
          </p:cNvGrpSpPr>
          <p:nvPr/>
        </p:nvGrpSpPr>
        <p:grpSpPr bwMode="auto">
          <a:xfrm>
            <a:off x="539750" y="260350"/>
            <a:ext cx="8064500" cy="5832475"/>
            <a:chOff x="333" y="164"/>
            <a:chExt cx="5080" cy="3674"/>
          </a:xfrm>
        </p:grpSpPr>
        <p:sp>
          <p:nvSpPr>
            <p:cNvPr id="6172" name="AutoShape 44"/>
            <p:cNvSpPr>
              <a:spLocks noChangeArrowheads="1"/>
            </p:cNvSpPr>
            <p:nvPr/>
          </p:nvSpPr>
          <p:spPr bwMode="auto">
            <a:xfrm>
              <a:off x="333" y="391"/>
              <a:ext cx="5080" cy="3447"/>
            </a:xfrm>
            <a:prstGeom prst="roundRect">
              <a:avLst>
                <a:gd name="adj" fmla="val 5324"/>
              </a:avLst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000066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6173" name="Group 45"/>
            <p:cNvGrpSpPr>
              <a:grpSpLocks/>
            </p:cNvGrpSpPr>
            <p:nvPr/>
          </p:nvGrpSpPr>
          <p:grpSpPr bwMode="auto">
            <a:xfrm>
              <a:off x="923" y="164"/>
              <a:ext cx="583" cy="590"/>
              <a:chOff x="930" y="164"/>
              <a:chExt cx="583" cy="590"/>
            </a:xfrm>
          </p:grpSpPr>
          <p:sp>
            <p:nvSpPr>
              <p:cNvPr id="6179" name="Oval 46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119" name="AutoShape 47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  <p:grpSp>
          <p:nvGrpSpPr>
            <p:cNvPr id="6174" name="Group 48"/>
            <p:cNvGrpSpPr>
              <a:grpSpLocks/>
            </p:cNvGrpSpPr>
            <p:nvPr/>
          </p:nvGrpSpPr>
          <p:grpSpPr bwMode="auto">
            <a:xfrm>
              <a:off x="4422" y="164"/>
              <a:ext cx="583" cy="590"/>
              <a:chOff x="930" y="164"/>
              <a:chExt cx="583" cy="590"/>
            </a:xfrm>
          </p:grpSpPr>
          <p:sp>
            <p:nvSpPr>
              <p:cNvPr id="6175" name="Oval 49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122" name="AutoShape 50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3075" name="Text Box 32"/>
          <p:cNvSpPr txBox="1">
            <a:spLocks noChangeArrowheads="1"/>
          </p:cNvSpPr>
          <p:nvPr/>
        </p:nvSpPr>
        <p:spPr bwMode="auto">
          <a:xfrm>
            <a:off x="2285984" y="71414"/>
            <a:ext cx="4897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800" b="1" dirty="0">
                <a:solidFill>
                  <a:schemeClr val="accent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SEASONS OF THE YEAR</a:t>
            </a:r>
          </a:p>
        </p:txBody>
      </p:sp>
      <p:sp>
        <p:nvSpPr>
          <p:cNvPr id="35" name="AutoShape 65"/>
          <p:cNvSpPr>
            <a:spLocks noChangeArrowheads="1"/>
          </p:cNvSpPr>
          <p:nvPr/>
        </p:nvSpPr>
        <p:spPr bwMode="auto">
          <a:xfrm>
            <a:off x="2339975" y="5661025"/>
            <a:ext cx="4464050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6151" name="Picture 66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5" y="5661025"/>
            <a:ext cx="7889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3551238" y="5661025"/>
            <a:ext cx="792162" cy="819150"/>
            <a:chOff x="748" y="3158"/>
            <a:chExt cx="499" cy="516"/>
          </a:xfrm>
        </p:grpSpPr>
        <p:sp>
          <p:nvSpPr>
            <p:cNvPr id="6159" name="Oval 6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6160" name="Group 7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6161" name="Freeform 8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2" name="Freeform 9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3" name="Freeform 10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4" name="Freeform 11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5" name="Freeform 12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6" name="Freeform 13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7" name="Freeform 14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8" name="Freeform 15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9" name="Freeform 16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0" name="Freeform 17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1" name="Freeform 18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4703763" y="5734050"/>
            <a:ext cx="698500" cy="708025"/>
            <a:chOff x="4649" y="2750"/>
            <a:chExt cx="440" cy="446"/>
          </a:xfrm>
        </p:grpSpPr>
        <p:sp>
          <p:nvSpPr>
            <p:cNvPr id="6157" name="Oval 25">
              <a:hlinkHover r:id="" action="ppaction://noaction">
                <a:snd r:embed="rId4" name="click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58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2 w 21600"/>
                <a:gd name="T1" fmla="*/ 3 h 21600"/>
                <a:gd name="T2" fmla="*/ 2 w 21600"/>
                <a:gd name="T3" fmla="*/ 0 h 21600"/>
                <a:gd name="T4" fmla="*/ 0 w 21600"/>
                <a:gd name="T5" fmla="*/ 2 h 21600"/>
                <a:gd name="T6" fmla="*/ 5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5" name="5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5" y="2220913"/>
            <a:ext cx="40290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WordArt 23"/>
          <p:cNvSpPr>
            <a:spLocks noChangeArrowheads="1" noChangeShapeType="1" noTextEdit="1"/>
          </p:cNvSpPr>
          <p:nvPr/>
        </p:nvSpPr>
        <p:spPr bwMode="auto">
          <a:xfrm>
            <a:off x="2643188" y="1143000"/>
            <a:ext cx="4000500" cy="1071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6699FF"/>
                </a:solidFill>
                <a:effectLst>
                  <a:outerShdw dist="38100" dir="2700000" algn="tl" rotWithShape="0">
                    <a:srgbClr val="000000">
                      <a:alpha val="39998"/>
                    </a:srgbClr>
                  </a:outerShdw>
                </a:effectLst>
                <a:latin typeface="Impact" panose="020B0806030902050204" pitchFamily="34" charset="0"/>
              </a:rPr>
              <a:t>WINTER</a:t>
            </a:r>
            <a:endParaRPr lang="ru-RU" sz="3600" kern="10">
              <a:ln w="38100">
                <a:solidFill>
                  <a:schemeClr val="bg1"/>
                </a:solidFill>
                <a:round/>
                <a:headEnd/>
                <a:tailEnd/>
              </a:ln>
              <a:solidFill>
                <a:srgbClr val="6699FF"/>
              </a:solidFill>
              <a:effectLst>
                <a:outerShdw dist="38100" dir="2700000" algn="tl" rotWithShape="0">
                  <a:srgbClr val="000000">
                    <a:alpha val="39998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6156" name="Picture 67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661025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NVIER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CC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51"/>
          <p:cNvGrpSpPr>
            <a:grpSpLocks/>
          </p:cNvGrpSpPr>
          <p:nvPr/>
        </p:nvGrpSpPr>
        <p:grpSpPr bwMode="auto">
          <a:xfrm>
            <a:off x="539750" y="260350"/>
            <a:ext cx="8064500" cy="5832475"/>
            <a:chOff x="333" y="164"/>
            <a:chExt cx="5080" cy="3674"/>
          </a:xfrm>
        </p:grpSpPr>
        <p:sp>
          <p:nvSpPr>
            <p:cNvPr id="7199" name="AutoShape 44"/>
            <p:cNvSpPr>
              <a:spLocks noChangeArrowheads="1"/>
            </p:cNvSpPr>
            <p:nvPr/>
          </p:nvSpPr>
          <p:spPr bwMode="auto">
            <a:xfrm>
              <a:off x="333" y="391"/>
              <a:ext cx="5080" cy="3447"/>
            </a:xfrm>
            <a:prstGeom prst="roundRect">
              <a:avLst>
                <a:gd name="adj" fmla="val 5324"/>
              </a:avLst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000066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7200" name="Group 45"/>
            <p:cNvGrpSpPr>
              <a:grpSpLocks/>
            </p:cNvGrpSpPr>
            <p:nvPr/>
          </p:nvGrpSpPr>
          <p:grpSpPr bwMode="auto">
            <a:xfrm>
              <a:off x="923" y="164"/>
              <a:ext cx="583" cy="590"/>
              <a:chOff x="930" y="164"/>
              <a:chExt cx="583" cy="590"/>
            </a:xfrm>
          </p:grpSpPr>
          <p:sp>
            <p:nvSpPr>
              <p:cNvPr id="7206" name="Oval 46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119" name="AutoShape 47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  <p:grpSp>
          <p:nvGrpSpPr>
            <p:cNvPr id="7201" name="Group 48"/>
            <p:cNvGrpSpPr>
              <a:grpSpLocks/>
            </p:cNvGrpSpPr>
            <p:nvPr/>
          </p:nvGrpSpPr>
          <p:grpSpPr bwMode="auto">
            <a:xfrm>
              <a:off x="4422" y="164"/>
              <a:ext cx="583" cy="590"/>
              <a:chOff x="930" y="164"/>
              <a:chExt cx="583" cy="590"/>
            </a:xfrm>
          </p:grpSpPr>
          <p:sp>
            <p:nvSpPr>
              <p:cNvPr id="7202" name="Oval 49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122" name="AutoShape 50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7171" name="Text Box 32"/>
          <p:cNvSpPr txBox="1">
            <a:spLocks noChangeArrowheads="1"/>
          </p:cNvSpPr>
          <p:nvPr/>
        </p:nvSpPr>
        <p:spPr bwMode="auto">
          <a:xfrm>
            <a:off x="2195513" y="101600"/>
            <a:ext cx="4897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ru-RU" sz="2800" b="1">
                <a:solidFill>
                  <a:schemeClr val="accent2"/>
                </a:solidFill>
                <a:latin typeface="Arial" panose="020B0604020202020204" pitchFamily="34" charset="0"/>
              </a:rPr>
              <a:t>MONTHS OF THE YEAR</a:t>
            </a:r>
          </a:p>
        </p:txBody>
      </p:sp>
      <p:pic>
        <p:nvPicPr>
          <p:cNvPr id="3099" name="Picture 27" descr="janu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1"/>
          <a:stretch>
            <a:fillRect/>
          </a:stretch>
        </p:blipFill>
        <p:spPr bwMode="auto">
          <a:xfrm>
            <a:off x="827088" y="2573338"/>
            <a:ext cx="7345362" cy="287178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00006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0" name="WordArt 28"/>
          <p:cNvSpPr>
            <a:spLocks noChangeArrowheads="1" noChangeShapeType="1" noTextEdit="1"/>
          </p:cNvSpPr>
          <p:nvPr/>
        </p:nvSpPr>
        <p:spPr bwMode="auto">
          <a:xfrm>
            <a:off x="1116013" y="1484313"/>
            <a:ext cx="6985000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571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33CC"/>
                    </a:gs>
                    <a:gs pos="100000">
                      <a:srgbClr val="66CC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66">
                      <a:alpha val="50000"/>
                    </a:srgbClr>
                  </a:outerShdw>
                </a:effectLst>
                <a:latin typeface="Impact" panose="020B0806030902050204" pitchFamily="34" charset="0"/>
              </a:rPr>
              <a:t>JANUARY</a:t>
            </a:r>
            <a:endParaRPr lang="ru-RU" sz="3600" kern="10">
              <a:ln w="571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3333CC"/>
                  </a:gs>
                  <a:gs pos="100000">
                    <a:srgbClr val="66CCFF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0066">
                    <a:alpha val="5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111" name="AutoShape 39"/>
          <p:cNvSpPr>
            <a:spLocks noChangeArrowheads="1"/>
          </p:cNvSpPr>
          <p:nvPr/>
        </p:nvSpPr>
        <p:spPr bwMode="auto">
          <a:xfrm>
            <a:off x="323850" y="260350"/>
            <a:ext cx="863600" cy="7921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4000" b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3137" name="AutoShape 65"/>
          <p:cNvSpPr>
            <a:spLocks noChangeArrowheads="1"/>
          </p:cNvSpPr>
          <p:nvPr/>
        </p:nvSpPr>
        <p:spPr bwMode="auto">
          <a:xfrm>
            <a:off x="2339975" y="5661025"/>
            <a:ext cx="4464050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7180" name="Picture 66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661025"/>
            <a:ext cx="7889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67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661025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3635375" y="5661025"/>
            <a:ext cx="792163" cy="819150"/>
            <a:chOff x="748" y="3158"/>
            <a:chExt cx="499" cy="516"/>
          </a:xfrm>
        </p:grpSpPr>
        <p:sp>
          <p:nvSpPr>
            <p:cNvPr id="7186" name="Oval 6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7187" name="Group 7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7188" name="Freeform 8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9" name="Freeform 9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0" name="Freeform 10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1" name="Freeform 11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2" name="Freeform 12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3" name="Freeform 13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4" name="Freeform 14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5" name="Freeform 15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6" name="Freeform 16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7" name="Freeform 17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8" name="Freeform 18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0" name="Group 24"/>
          <p:cNvGrpSpPr>
            <a:grpSpLocks/>
          </p:cNvGrpSpPr>
          <p:nvPr/>
        </p:nvGrpSpPr>
        <p:grpSpPr bwMode="auto">
          <a:xfrm>
            <a:off x="4787900" y="5734050"/>
            <a:ext cx="698500" cy="708025"/>
            <a:chOff x="4649" y="2750"/>
            <a:chExt cx="440" cy="446"/>
          </a:xfrm>
        </p:grpSpPr>
        <p:sp>
          <p:nvSpPr>
            <p:cNvPr id="7184" name="Oval 25">
              <a:hlinkHover r:id="" action="ppaction://noaction">
                <a:snd r:embed="rId7" name="click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85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2 w 21600"/>
                <a:gd name="T1" fmla="*/ 3 h 21600"/>
                <a:gd name="T2" fmla="*/ 2 w 21600"/>
                <a:gd name="T3" fmla="*/ 0 h 21600"/>
                <a:gd name="T4" fmla="*/ 0 w 21600"/>
                <a:gd name="T5" fmla="*/ 2 h 21600"/>
                <a:gd name="T6" fmla="*/ 5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en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anua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CC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45"/>
          <p:cNvGrpSpPr>
            <a:grpSpLocks/>
          </p:cNvGrpSpPr>
          <p:nvPr/>
        </p:nvGrpSpPr>
        <p:grpSpPr bwMode="auto">
          <a:xfrm>
            <a:off x="539750" y="260350"/>
            <a:ext cx="8064500" cy="5832475"/>
            <a:chOff x="333" y="164"/>
            <a:chExt cx="5080" cy="3674"/>
          </a:xfrm>
        </p:grpSpPr>
        <p:sp>
          <p:nvSpPr>
            <p:cNvPr id="8224" name="AutoShape 46"/>
            <p:cNvSpPr>
              <a:spLocks noChangeArrowheads="1"/>
            </p:cNvSpPr>
            <p:nvPr/>
          </p:nvSpPr>
          <p:spPr bwMode="auto">
            <a:xfrm>
              <a:off x="333" y="391"/>
              <a:ext cx="5080" cy="3447"/>
            </a:xfrm>
            <a:prstGeom prst="roundRect">
              <a:avLst>
                <a:gd name="adj" fmla="val 5324"/>
              </a:avLst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000066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8225" name="Group 47"/>
            <p:cNvGrpSpPr>
              <a:grpSpLocks/>
            </p:cNvGrpSpPr>
            <p:nvPr/>
          </p:nvGrpSpPr>
          <p:grpSpPr bwMode="auto">
            <a:xfrm>
              <a:off x="923" y="164"/>
              <a:ext cx="583" cy="590"/>
              <a:chOff x="930" y="164"/>
              <a:chExt cx="583" cy="590"/>
            </a:xfrm>
          </p:grpSpPr>
          <p:sp>
            <p:nvSpPr>
              <p:cNvPr id="8231" name="Oval 48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169" name="AutoShape 49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  <p:grpSp>
          <p:nvGrpSpPr>
            <p:cNvPr id="8226" name="Group 50"/>
            <p:cNvGrpSpPr>
              <a:grpSpLocks/>
            </p:cNvGrpSpPr>
            <p:nvPr/>
          </p:nvGrpSpPr>
          <p:grpSpPr bwMode="auto">
            <a:xfrm>
              <a:off x="4422" y="164"/>
              <a:ext cx="583" cy="590"/>
              <a:chOff x="930" y="164"/>
              <a:chExt cx="583" cy="590"/>
            </a:xfrm>
          </p:grpSpPr>
          <p:sp>
            <p:nvSpPr>
              <p:cNvPr id="8227" name="Oval 51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172" name="AutoShape 52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8195" name="Text Box 29"/>
          <p:cNvSpPr txBox="1">
            <a:spLocks noChangeArrowheads="1"/>
          </p:cNvSpPr>
          <p:nvPr/>
        </p:nvSpPr>
        <p:spPr bwMode="auto">
          <a:xfrm>
            <a:off x="2195513" y="101600"/>
            <a:ext cx="4897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ru-RU" sz="2800" b="1">
                <a:solidFill>
                  <a:schemeClr val="accent2"/>
                </a:solidFill>
                <a:latin typeface="Arial" panose="020B0604020202020204" pitchFamily="34" charset="0"/>
              </a:rPr>
              <a:t>MONTHS OF THE YEAR</a:t>
            </a:r>
          </a:p>
        </p:txBody>
      </p:sp>
      <p:sp>
        <p:nvSpPr>
          <p:cNvPr id="5143" name="WordArt 23"/>
          <p:cNvSpPr>
            <a:spLocks noChangeArrowheads="1" noChangeShapeType="1" noTextEdit="1"/>
          </p:cNvSpPr>
          <p:nvPr/>
        </p:nvSpPr>
        <p:spPr bwMode="auto">
          <a:xfrm>
            <a:off x="1116013" y="1484313"/>
            <a:ext cx="6985000" cy="1296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571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7618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66">
                      <a:alpha val="50000"/>
                    </a:srgbClr>
                  </a:outerShdw>
                </a:effectLst>
                <a:latin typeface="Impact" panose="020B0806030902050204" pitchFamily="34" charset="0"/>
              </a:rPr>
              <a:t>FEBRUARY</a:t>
            </a:r>
            <a:endParaRPr lang="ru-RU" sz="3600" kern="10">
              <a:ln w="571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761800"/>
                  </a:gs>
                  <a:gs pos="100000">
                    <a:srgbClr val="FF3300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0066">
                    <a:alpha val="5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5144" name="Picture 24" descr="febru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9" r="27675"/>
          <a:stretch>
            <a:fillRect/>
          </a:stretch>
        </p:blipFill>
        <p:spPr bwMode="auto">
          <a:xfrm>
            <a:off x="1044575" y="2798763"/>
            <a:ext cx="4464050" cy="257492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00006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25" descr="Cupid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898775"/>
            <a:ext cx="2428875" cy="175418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00006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6" name="AutoShape 36"/>
          <p:cNvSpPr>
            <a:spLocks noChangeArrowheads="1"/>
          </p:cNvSpPr>
          <p:nvPr/>
        </p:nvSpPr>
        <p:spPr bwMode="auto">
          <a:xfrm>
            <a:off x="323850" y="260350"/>
            <a:ext cx="863600" cy="7921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4000" b="1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5174" name="AutoShape 54"/>
          <p:cNvSpPr>
            <a:spLocks noChangeArrowheads="1"/>
          </p:cNvSpPr>
          <p:nvPr/>
        </p:nvSpPr>
        <p:spPr bwMode="auto">
          <a:xfrm>
            <a:off x="2339975" y="5661025"/>
            <a:ext cx="4464050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8205" name="Picture 55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661025"/>
            <a:ext cx="7889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56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661025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635375" y="5661025"/>
            <a:ext cx="792163" cy="819150"/>
            <a:chOff x="748" y="3158"/>
            <a:chExt cx="499" cy="516"/>
          </a:xfrm>
        </p:grpSpPr>
        <p:sp>
          <p:nvSpPr>
            <p:cNvPr id="8211" name="Oval 5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8212" name="Group 6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8213" name="Freeform 7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4" name="Freeform 8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5" name="Freeform 9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6" name="Freeform 10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7" name="Freeform 11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8" name="Freeform 12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9" name="Freeform 13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0" name="Freeform 14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1" name="Freeform 15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2" name="Freeform 16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3" name="Freeform 17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4787900" y="5734050"/>
            <a:ext cx="698500" cy="708025"/>
            <a:chOff x="4649" y="2750"/>
            <a:chExt cx="440" cy="446"/>
          </a:xfrm>
        </p:grpSpPr>
        <p:sp>
          <p:nvSpPr>
            <p:cNvPr id="8209" name="Oval 20">
              <a:hlinkHover r:id="" action="ppaction://noaction">
                <a:snd r:embed="rId8" name="click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210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2 w 21600"/>
                <a:gd name="T1" fmla="*/ 3 h 21600"/>
                <a:gd name="T2" fmla="*/ 2 w 21600"/>
                <a:gd name="T3" fmla="*/ 0 h 21600"/>
                <a:gd name="T4" fmla="*/ 0 w 21600"/>
                <a:gd name="T5" fmla="*/ 2 h 21600"/>
                <a:gd name="T6" fmla="*/ 5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brua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u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CC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44"/>
          <p:cNvGrpSpPr>
            <a:grpSpLocks/>
          </p:cNvGrpSpPr>
          <p:nvPr/>
        </p:nvGrpSpPr>
        <p:grpSpPr bwMode="auto">
          <a:xfrm>
            <a:off x="539750" y="260350"/>
            <a:ext cx="8064500" cy="5832475"/>
            <a:chOff x="333" y="164"/>
            <a:chExt cx="5080" cy="3674"/>
          </a:xfrm>
        </p:grpSpPr>
        <p:sp>
          <p:nvSpPr>
            <p:cNvPr id="9247" name="AutoShape 45"/>
            <p:cNvSpPr>
              <a:spLocks noChangeArrowheads="1"/>
            </p:cNvSpPr>
            <p:nvPr/>
          </p:nvSpPr>
          <p:spPr bwMode="auto">
            <a:xfrm>
              <a:off x="333" y="391"/>
              <a:ext cx="5080" cy="3447"/>
            </a:xfrm>
            <a:prstGeom prst="roundRect">
              <a:avLst>
                <a:gd name="adj" fmla="val 5324"/>
              </a:avLst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000066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9248" name="Group 46"/>
            <p:cNvGrpSpPr>
              <a:grpSpLocks/>
            </p:cNvGrpSpPr>
            <p:nvPr/>
          </p:nvGrpSpPr>
          <p:grpSpPr bwMode="auto">
            <a:xfrm>
              <a:off x="923" y="164"/>
              <a:ext cx="583" cy="590"/>
              <a:chOff x="930" y="164"/>
              <a:chExt cx="583" cy="590"/>
            </a:xfrm>
          </p:grpSpPr>
          <p:sp>
            <p:nvSpPr>
              <p:cNvPr id="9254" name="Oval 47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6192" name="AutoShape 48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  <p:grpSp>
          <p:nvGrpSpPr>
            <p:cNvPr id="9249" name="Group 49"/>
            <p:cNvGrpSpPr>
              <a:grpSpLocks/>
            </p:cNvGrpSpPr>
            <p:nvPr/>
          </p:nvGrpSpPr>
          <p:grpSpPr bwMode="auto">
            <a:xfrm>
              <a:off x="4422" y="164"/>
              <a:ext cx="583" cy="590"/>
              <a:chOff x="930" y="164"/>
              <a:chExt cx="583" cy="590"/>
            </a:xfrm>
          </p:grpSpPr>
          <p:sp>
            <p:nvSpPr>
              <p:cNvPr id="9250" name="Oval 50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6195" name="AutoShape 51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9219" name="Text Box 28"/>
          <p:cNvSpPr txBox="1">
            <a:spLocks noChangeArrowheads="1"/>
          </p:cNvSpPr>
          <p:nvPr/>
        </p:nvSpPr>
        <p:spPr bwMode="auto">
          <a:xfrm>
            <a:off x="2195513" y="101600"/>
            <a:ext cx="4897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ru-RU" sz="2800" b="1">
                <a:solidFill>
                  <a:schemeClr val="accent2"/>
                </a:solidFill>
                <a:latin typeface="Arial" panose="020B0604020202020204" pitchFamily="34" charset="0"/>
              </a:rPr>
              <a:t>MONTHS OF THE YEAR</a:t>
            </a:r>
          </a:p>
        </p:txBody>
      </p:sp>
      <p:sp>
        <p:nvSpPr>
          <p:cNvPr id="6167" name="WordArt 23"/>
          <p:cNvSpPr>
            <a:spLocks noChangeArrowheads="1" noChangeShapeType="1" noTextEdit="1"/>
          </p:cNvSpPr>
          <p:nvPr/>
        </p:nvSpPr>
        <p:spPr bwMode="auto">
          <a:xfrm>
            <a:off x="1116013" y="1411288"/>
            <a:ext cx="6985000" cy="1296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571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00"/>
                    </a:gs>
                    <a:gs pos="100000">
                      <a:srgbClr val="009900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66">
                      <a:alpha val="50000"/>
                    </a:srgbClr>
                  </a:outerShdw>
                </a:effectLst>
                <a:latin typeface="Impact" panose="020B0806030902050204" pitchFamily="34" charset="0"/>
              </a:rPr>
              <a:t>MARCH</a:t>
            </a:r>
            <a:endParaRPr lang="ru-RU" sz="3600" kern="10">
              <a:ln w="571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6600"/>
                  </a:gs>
                  <a:gs pos="100000">
                    <a:srgbClr val="009900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0066">
                    <a:alpha val="5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6170" name="Picture 26" descr="m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3"/>
          <a:stretch>
            <a:fillRect/>
          </a:stretch>
        </p:blipFill>
        <p:spPr bwMode="auto">
          <a:xfrm>
            <a:off x="3008313" y="2149475"/>
            <a:ext cx="3795712" cy="32956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9" name="AutoShape 35"/>
          <p:cNvSpPr>
            <a:spLocks noChangeArrowheads="1"/>
          </p:cNvSpPr>
          <p:nvPr/>
        </p:nvSpPr>
        <p:spPr bwMode="auto">
          <a:xfrm>
            <a:off x="323850" y="260350"/>
            <a:ext cx="863600" cy="7921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4000" b="1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6196" name="AutoShape 52"/>
          <p:cNvSpPr>
            <a:spLocks noChangeArrowheads="1"/>
          </p:cNvSpPr>
          <p:nvPr/>
        </p:nvSpPr>
        <p:spPr bwMode="auto">
          <a:xfrm>
            <a:off x="2339975" y="5661025"/>
            <a:ext cx="4464050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9228" name="Picture 53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661025"/>
            <a:ext cx="7889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54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661025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3635375" y="5661025"/>
            <a:ext cx="792163" cy="819150"/>
            <a:chOff x="748" y="3158"/>
            <a:chExt cx="499" cy="516"/>
          </a:xfrm>
        </p:grpSpPr>
        <p:sp>
          <p:nvSpPr>
            <p:cNvPr id="9234" name="Oval 6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9235" name="Group 7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9236" name="Freeform 8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7" name="Freeform 9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8" name="Freeform 10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9" name="Freeform 11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0" name="Freeform 12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1" name="Freeform 13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2" name="Freeform 14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3" name="Freeform 15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4" name="Freeform 16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5" name="Freeform 17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6" name="Freeform 18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787900" y="5673725"/>
            <a:ext cx="698500" cy="708025"/>
            <a:chOff x="4649" y="2750"/>
            <a:chExt cx="440" cy="446"/>
          </a:xfrm>
        </p:grpSpPr>
        <p:sp>
          <p:nvSpPr>
            <p:cNvPr id="9232" name="Oval 21">
              <a:hlinkHover r:id="" action="ppaction://noaction">
                <a:snd r:embed="rId6" name="click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233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2 w 21600"/>
                <a:gd name="T1" fmla="*/ 3 h 21600"/>
                <a:gd name="T2" fmla="*/ 2 w 21600"/>
                <a:gd name="T3" fmla="*/ 0 h 21600"/>
                <a:gd name="T4" fmla="*/ 0 w 21600"/>
                <a:gd name="T5" fmla="*/ 2 h 21600"/>
                <a:gd name="T6" fmla="*/ 5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r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CC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42"/>
          <p:cNvGrpSpPr>
            <a:grpSpLocks/>
          </p:cNvGrpSpPr>
          <p:nvPr/>
        </p:nvGrpSpPr>
        <p:grpSpPr bwMode="auto">
          <a:xfrm>
            <a:off x="539750" y="260350"/>
            <a:ext cx="8064500" cy="5832475"/>
            <a:chOff x="333" y="164"/>
            <a:chExt cx="5080" cy="3674"/>
          </a:xfrm>
        </p:grpSpPr>
        <p:sp>
          <p:nvSpPr>
            <p:cNvPr id="10271" name="AutoShape 43"/>
            <p:cNvSpPr>
              <a:spLocks noChangeArrowheads="1"/>
            </p:cNvSpPr>
            <p:nvPr/>
          </p:nvSpPr>
          <p:spPr bwMode="auto">
            <a:xfrm>
              <a:off x="333" y="391"/>
              <a:ext cx="5080" cy="3447"/>
            </a:xfrm>
            <a:prstGeom prst="roundRect">
              <a:avLst>
                <a:gd name="adj" fmla="val 5324"/>
              </a:avLst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000066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10272" name="Group 44"/>
            <p:cNvGrpSpPr>
              <a:grpSpLocks/>
            </p:cNvGrpSpPr>
            <p:nvPr/>
          </p:nvGrpSpPr>
          <p:grpSpPr bwMode="auto">
            <a:xfrm>
              <a:off x="923" y="164"/>
              <a:ext cx="583" cy="590"/>
              <a:chOff x="930" y="164"/>
              <a:chExt cx="583" cy="590"/>
            </a:xfrm>
          </p:grpSpPr>
          <p:sp>
            <p:nvSpPr>
              <p:cNvPr id="10278" name="Oval 45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7214" name="AutoShape 46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  <p:grpSp>
          <p:nvGrpSpPr>
            <p:cNvPr id="10273" name="Group 47"/>
            <p:cNvGrpSpPr>
              <a:grpSpLocks/>
            </p:cNvGrpSpPr>
            <p:nvPr/>
          </p:nvGrpSpPr>
          <p:grpSpPr bwMode="auto">
            <a:xfrm>
              <a:off x="4422" y="164"/>
              <a:ext cx="583" cy="590"/>
              <a:chOff x="930" y="164"/>
              <a:chExt cx="583" cy="590"/>
            </a:xfrm>
          </p:grpSpPr>
          <p:sp>
            <p:nvSpPr>
              <p:cNvPr id="10274" name="Oval 48"/>
              <p:cNvSpPr>
                <a:spLocks noChangeArrowheads="1"/>
              </p:cNvSpPr>
              <p:nvPr/>
            </p:nvSpPr>
            <p:spPr bwMode="auto">
              <a:xfrm>
                <a:off x="1177" y="569"/>
                <a:ext cx="206" cy="1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tistik" pitchFamily="82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7217" name="AutoShape 49"/>
              <p:cNvSpPr>
                <a:spLocks noChangeArrowheads="1"/>
              </p:cNvSpPr>
              <p:nvPr/>
            </p:nvSpPr>
            <p:spPr bwMode="auto">
              <a:xfrm rot="-3702557">
                <a:off x="965" y="129"/>
                <a:ext cx="513" cy="583"/>
              </a:xfrm>
              <a:custGeom>
                <a:avLst/>
                <a:gdLst>
                  <a:gd name="G0" fmla="+- 7376 0 0"/>
                  <a:gd name="G1" fmla="+- 9006137 0 0"/>
                  <a:gd name="G2" fmla="+- 0 0 9006137"/>
                  <a:gd name="T0" fmla="*/ 0 256 1"/>
                  <a:gd name="T1" fmla="*/ 180 256 1"/>
                  <a:gd name="G3" fmla="+- 9006137 T0 T1"/>
                  <a:gd name="T2" fmla="*/ 0 256 1"/>
                  <a:gd name="T3" fmla="*/ 90 256 1"/>
                  <a:gd name="G4" fmla="+- 9006137 T2 T3"/>
                  <a:gd name="G5" fmla="*/ G4 2 1"/>
                  <a:gd name="T4" fmla="*/ 90 256 1"/>
                  <a:gd name="T5" fmla="*/ 0 256 1"/>
                  <a:gd name="G6" fmla="+- 9006137 T4 T5"/>
                  <a:gd name="G7" fmla="*/ G6 2 1"/>
                  <a:gd name="G8" fmla="abs 900613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376"/>
                  <a:gd name="G18" fmla="*/ 7376 1 2"/>
                  <a:gd name="G19" fmla="+- G18 5400 0"/>
                  <a:gd name="G20" fmla="cos G19 9006137"/>
                  <a:gd name="G21" fmla="sin G19 9006137"/>
                  <a:gd name="G22" fmla="+- G20 10800 0"/>
                  <a:gd name="G23" fmla="+- G21 10800 0"/>
                  <a:gd name="G24" fmla="+- 10800 0 G20"/>
                  <a:gd name="G25" fmla="+- 7376 10800 0"/>
                  <a:gd name="G26" fmla="?: G9 G17 G25"/>
                  <a:gd name="G27" fmla="?: G9 0 21600"/>
                  <a:gd name="G28" fmla="cos 10800 9006137"/>
                  <a:gd name="G29" fmla="sin 10800 9006137"/>
                  <a:gd name="G30" fmla="sin 7376 900613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9006137 G34 0"/>
                  <a:gd name="G36" fmla="?: G6 G35 G31"/>
                  <a:gd name="G37" fmla="+- 21600 0 G36"/>
                  <a:gd name="G38" fmla="?: G4 0 G33"/>
                  <a:gd name="G39" fmla="?: 900613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107 w 21600"/>
                  <a:gd name="T15" fmla="*/ 16948 h 21600"/>
                  <a:gd name="T16" fmla="*/ 10800 w 21600"/>
                  <a:gd name="T17" fmla="*/ 3424 h 21600"/>
                  <a:gd name="T18" fmla="*/ 17493 w 21600"/>
                  <a:gd name="T19" fmla="*/ 1694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368" y="15790"/>
                    </a:moveTo>
                    <a:cubicBezTo>
                      <a:pt x="4117" y="14429"/>
                      <a:pt x="3424" y="12648"/>
                      <a:pt x="3424" y="10800"/>
                    </a:cubicBezTo>
                    <a:cubicBezTo>
                      <a:pt x="3424" y="6726"/>
                      <a:pt x="6726" y="3424"/>
                      <a:pt x="10800" y="3424"/>
                    </a:cubicBezTo>
                    <a:cubicBezTo>
                      <a:pt x="14873" y="3424"/>
                      <a:pt x="18176" y="6726"/>
                      <a:pt x="18176" y="10800"/>
                    </a:cubicBezTo>
                    <a:cubicBezTo>
                      <a:pt x="18176" y="12648"/>
                      <a:pt x="17482" y="14429"/>
                      <a:pt x="16231" y="15790"/>
                    </a:cubicBezTo>
                    <a:lnTo>
                      <a:pt x="18752" y="18107"/>
                    </a:lnTo>
                    <a:cubicBezTo>
                      <a:pt x="20583" y="16114"/>
                      <a:pt x="21600" y="1350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506"/>
                      <a:pt x="1016" y="16114"/>
                      <a:pt x="2847" y="1810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7191" name="WordArt 23"/>
          <p:cNvSpPr>
            <a:spLocks noChangeArrowheads="1" noChangeShapeType="1" noTextEdit="1"/>
          </p:cNvSpPr>
          <p:nvPr/>
        </p:nvSpPr>
        <p:spPr bwMode="auto">
          <a:xfrm>
            <a:off x="1116013" y="1484313"/>
            <a:ext cx="6985000" cy="1296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571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0099"/>
                    </a:gs>
                    <a:gs pos="100000">
                      <a:srgbClr val="CC66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66">
                      <a:alpha val="50000"/>
                    </a:srgbClr>
                  </a:outerShdw>
                </a:effectLst>
                <a:latin typeface="Impact" panose="020B0806030902050204" pitchFamily="34" charset="0"/>
              </a:rPr>
              <a:t>APRIL</a:t>
            </a:r>
            <a:endParaRPr lang="ru-RU" sz="3600" kern="10">
              <a:ln w="571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90099"/>
                  </a:gs>
                  <a:gs pos="100000">
                    <a:srgbClr val="CC66FF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0066">
                    <a:alpha val="5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7193" name="Picture 25" descr="apr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1"/>
          <a:stretch>
            <a:fillRect/>
          </a:stretch>
        </p:blipFill>
        <p:spPr bwMode="auto">
          <a:xfrm>
            <a:off x="1495425" y="2420938"/>
            <a:ext cx="6172200" cy="287972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26"/>
          <p:cNvSpPr txBox="1">
            <a:spLocks noChangeArrowheads="1"/>
          </p:cNvSpPr>
          <p:nvPr/>
        </p:nvSpPr>
        <p:spPr bwMode="auto">
          <a:xfrm>
            <a:off x="2195513" y="101600"/>
            <a:ext cx="4897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tistik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tistik" pitchFamily="8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ru-RU" sz="2800" b="1">
                <a:solidFill>
                  <a:schemeClr val="accent2"/>
                </a:solidFill>
                <a:latin typeface="Arial" panose="020B0604020202020204" pitchFamily="34" charset="0"/>
              </a:rPr>
              <a:t>MONTHS OF THE YEAR</a:t>
            </a:r>
          </a:p>
        </p:txBody>
      </p:sp>
      <p:sp>
        <p:nvSpPr>
          <p:cNvPr id="7201" name="AutoShape 33"/>
          <p:cNvSpPr>
            <a:spLocks noChangeArrowheads="1"/>
          </p:cNvSpPr>
          <p:nvPr/>
        </p:nvSpPr>
        <p:spPr bwMode="auto">
          <a:xfrm>
            <a:off x="323850" y="260350"/>
            <a:ext cx="863600" cy="7921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4000" b="1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7218" name="AutoShape 50"/>
          <p:cNvSpPr>
            <a:spLocks noChangeArrowheads="1"/>
          </p:cNvSpPr>
          <p:nvPr/>
        </p:nvSpPr>
        <p:spPr bwMode="auto">
          <a:xfrm>
            <a:off x="2339975" y="5661025"/>
            <a:ext cx="4464050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10252" name="Picture 51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661025"/>
            <a:ext cx="7889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52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661025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3635375" y="5661025"/>
            <a:ext cx="792163" cy="819150"/>
            <a:chOff x="748" y="3158"/>
            <a:chExt cx="499" cy="516"/>
          </a:xfrm>
        </p:grpSpPr>
        <p:sp>
          <p:nvSpPr>
            <p:cNvPr id="10258" name="Oval 6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10259" name="Group 7"/>
            <p:cNvGrpSpPr>
              <a:grpSpLocks/>
            </p:cNvGrpSpPr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10260" name="Freeform 8"/>
              <p:cNvSpPr>
                <a:spLocks/>
              </p:cNvSpPr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61" name="Freeform 9"/>
              <p:cNvSpPr>
                <a:spLocks/>
              </p:cNvSpPr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62" name="Freeform 10"/>
              <p:cNvSpPr>
                <a:spLocks/>
              </p:cNvSpPr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63" name="Freeform 11"/>
              <p:cNvSpPr>
                <a:spLocks/>
              </p:cNvSpPr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64" name="Freeform 12"/>
              <p:cNvSpPr>
                <a:spLocks/>
              </p:cNvSpPr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65" name="Freeform 13"/>
              <p:cNvSpPr>
                <a:spLocks/>
              </p:cNvSpPr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66" name="Freeform 14"/>
              <p:cNvSpPr>
                <a:spLocks/>
              </p:cNvSpPr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67" name="Freeform 15"/>
              <p:cNvSpPr>
                <a:spLocks/>
              </p:cNvSpPr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68" name="Freeform 16"/>
              <p:cNvSpPr>
                <a:spLocks/>
              </p:cNvSpPr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69" name="Freeform 17"/>
              <p:cNvSpPr>
                <a:spLocks/>
              </p:cNvSpPr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70" name="Freeform 18"/>
              <p:cNvSpPr>
                <a:spLocks/>
              </p:cNvSpPr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787900" y="5673725"/>
            <a:ext cx="698500" cy="708025"/>
            <a:chOff x="4649" y="2750"/>
            <a:chExt cx="440" cy="446"/>
          </a:xfrm>
        </p:grpSpPr>
        <p:sp>
          <p:nvSpPr>
            <p:cNvPr id="10256" name="Oval 21">
              <a:hlinkHover r:id="" action="ppaction://noaction">
                <a:snd r:embed="rId7" name="click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tistik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tistik" pitchFamily="82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257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2 w 21600"/>
                <a:gd name="T1" fmla="*/ 3 h 21600"/>
                <a:gd name="T2" fmla="*/ 2 w 21600"/>
                <a:gd name="T3" fmla="*/ 0 h 21600"/>
                <a:gd name="T4" fmla="*/ 0 w 21600"/>
                <a:gd name="T5" fmla="*/ 2 h 21600"/>
                <a:gd name="T6" fmla="*/ 5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r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luvia_vien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221</Words>
  <Application>Microsoft Office PowerPoint</Application>
  <PresentationFormat>Экран (4:3)</PresentationFormat>
  <Paragraphs>91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Artistik</vt:lpstr>
      <vt:lpstr>Arial</vt:lpstr>
      <vt:lpstr>Calibri</vt:lpstr>
      <vt:lpstr>Diseño predeterminado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JOSE HERBE</dc:creator>
  <cp:lastModifiedBy>User</cp:lastModifiedBy>
  <cp:revision>61</cp:revision>
  <dcterms:created xsi:type="dcterms:W3CDTF">2012-02-25T12:05:23Z</dcterms:created>
  <dcterms:modified xsi:type="dcterms:W3CDTF">2019-07-07T14:25:42Z</dcterms:modified>
</cp:coreProperties>
</file>