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67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78" r:id="rId29"/>
    <p:sldId id="290" r:id="rId30"/>
    <p:sldId id="291" r:id="rId31"/>
    <p:sldId id="292" r:id="rId32"/>
    <p:sldId id="293" r:id="rId33"/>
    <p:sldId id="294" r:id="rId34"/>
    <p:sldId id="284" r:id="rId35"/>
    <p:sldId id="285" r:id="rId36"/>
    <p:sldId id="286" r:id="rId37"/>
    <p:sldId id="287" r:id="rId38"/>
    <p:sldId id="288" r:id="rId39"/>
    <p:sldId id="289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8971" autoAdjust="0"/>
    <p:restoredTop sz="9466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01122" cy="6286544"/>
          </a:xfrm>
        </p:spPr>
        <p:txBody>
          <a:bodyPr/>
          <a:lstStyle/>
          <a:p>
            <a:pPr marL="514350" indent="-514350" algn="l"/>
            <a:endParaRPr lang="en-US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r>
              <a:rPr lang="en-US" sz="5000" b="1" dirty="0" smtClean="0">
                <a:solidFill>
                  <a:schemeClr val="tx1"/>
                </a:solidFill>
              </a:rPr>
              <a:t>Don’t play next to the traffic.</a:t>
            </a:r>
          </a:p>
          <a:p>
            <a:pPr marL="514350" indent="-514350" algn="l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4071966" cy="434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b="1" dirty="0" smtClean="0"/>
              <a:t>cross / Don’t / road /the / the /cars / next to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7" y="285728"/>
            <a:ext cx="597221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000" b="1" dirty="0" smtClean="0"/>
              <a:t>safe / Be</a:t>
            </a:r>
            <a:endParaRPr lang="ru-RU" sz="50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4500594" cy="397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300" b="1" dirty="0" smtClean="0">
                <a:latin typeface="Arial" pitchFamily="34" charset="0"/>
                <a:cs typeface="Arial" pitchFamily="34" charset="0"/>
              </a:rPr>
              <a:t>Wear clothes in bright </a:t>
            </a:r>
            <a:r>
              <a:rPr lang="en-US" sz="4300" b="1" dirty="0" err="1" smtClean="0">
                <a:latin typeface="Arial" pitchFamily="34" charset="0"/>
                <a:cs typeface="Arial" pitchFamily="34" charset="0"/>
              </a:rPr>
              <a:t>colours</a:t>
            </a:r>
            <a:r>
              <a:rPr lang="en-US" sz="43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3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85728"/>
            <a:ext cx="2214578" cy="322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/>
              <a:t>Don’t wear black or brown.</a:t>
            </a:r>
            <a:endParaRPr lang="ru-RU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2357454" cy="341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000" b="1" dirty="0" smtClean="0"/>
              <a:t>Wear a helmet.</a:t>
            </a:r>
            <a:endParaRPr lang="ru-RU" sz="50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0"/>
            <a:ext cx="2928958" cy="446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>
            <a:off x="1000100" y="214290"/>
            <a:ext cx="257176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000" b="1" dirty="0" smtClean="0">
                <a:latin typeface="Arial" pitchFamily="34" charset="0"/>
                <a:cs typeface="Arial" pitchFamily="34" charset="0"/>
              </a:rPr>
              <a:t>Don’t cycle on busy roads.</a:t>
            </a:r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3214710" cy="330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5000" b="1" dirty="0" smtClean="0">
                <a:latin typeface="Arial" pitchFamily="34" charset="0"/>
                <a:cs typeface="Arial" pitchFamily="34" charset="0"/>
              </a:rPr>
              <a:t>Look left and right for traffic.</a:t>
            </a:r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-1"/>
            <a:ext cx="3071834" cy="323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Wear clothes in bright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colours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buNone/>
            </a:pPr>
            <a:endParaRPr lang="en-US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7. Don’t wear black or brown.</a:t>
            </a:r>
          </a:p>
          <a:p>
            <a:pPr>
              <a:buNone/>
            </a:pPr>
            <a:endParaRPr lang="en-US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8. Wear a helmet.</a:t>
            </a:r>
          </a:p>
          <a:p>
            <a:pPr>
              <a:buNone/>
            </a:pPr>
            <a:endParaRPr lang="en-US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9. Don’t cycle on busy roads.</a:t>
            </a:r>
          </a:p>
          <a:p>
            <a:pPr>
              <a:buNone/>
            </a:pPr>
            <a:endParaRPr lang="en-US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10. Look left and right for traffic.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2500306"/>
            <a:ext cx="785818" cy="113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4786322"/>
            <a:ext cx="7858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0154" y="0"/>
            <a:ext cx="84384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1357298"/>
            <a:ext cx="10763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62" y="3643314"/>
            <a:ext cx="904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300" b="1" dirty="0" err="1" smtClean="0">
                <a:latin typeface="Arial" pitchFamily="34" charset="0"/>
                <a:cs typeface="Arial" pitchFamily="34" charset="0"/>
              </a:rPr>
              <a:t>colours</a:t>
            </a:r>
            <a:r>
              <a:rPr lang="en-US" sz="4300" b="1" dirty="0" smtClean="0">
                <a:latin typeface="Arial" pitchFamily="34" charset="0"/>
                <a:cs typeface="Arial" pitchFamily="34" charset="0"/>
              </a:rPr>
              <a:t>/bright/ Wear/in/clothes</a:t>
            </a:r>
            <a:endParaRPr lang="ru-RU" sz="43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85728"/>
            <a:ext cx="2214578" cy="322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/>
              <a:t>black or brown/wear/ Don’t</a:t>
            </a:r>
            <a:endParaRPr lang="ru-RU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2357454" cy="341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Don’t walk on the road.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709994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000" b="1" dirty="0" smtClean="0"/>
              <a:t> helmet / Wear / a</a:t>
            </a:r>
            <a:endParaRPr lang="ru-RU" sz="50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0"/>
            <a:ext cx="2928958" cy="446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>
            <a:off x="1000100" y="214290"/>
            <a:ext cx="257176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000" b="1" dirty="0" smtClean="0">
                <a:latin typeface="Arial" pitchFamily="34" charset="0"/>
                <a:cs typeface="Arial" pitchFamily="34" charset="0"/>
              </a:rPr>
              <a:t>cycle/busy/on/roads/Don’t</a:t>
            </a:r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3214710" cy="330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5000" b="1" dirty="0" smtClean="0">
                <a:latin typeface="Arial" pitchFamily="34" charset="0"/>
                <a:cs typeface="Arial" pitchFamily="34" charset="0"/>
              </a:rPr>
              <a:t>for/left and right/traffic/Look.</a:t>
            </a:r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-1"/>
            <a:ext cx="3071834" cy="323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000" b="1" dirty="0" smtClean="0"/>
              <a:t>Wait in a safe place.</a:t>
            </a:r>
            <a:endParaRPr lang="ru-RU" sz="5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3" y="0"/>
            <a:ext cx="390292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000" b="1" dirty="0" smtClean="0"/>
              <a:t>Don’t stand near the road.</a:t>
            </a:r>
            <a:endParaRPr lang="ru-RU" sz="50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1928826" cy="41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000" b="1" dirty="0" smtClean="0"/>
              <a:t>Don’t run on the bus.</a:t>
            </a:r>
            <a:endParaRPr lang="ru-RU" sz="50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000660" cy="394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000" b="1" dirty="0" smtClean="0"/>
              <a:t>Sit down.</a:t>
            </a:r>
            <a:endParaRPr lang="ru-RU" sz="50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1928826" cy="362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000" b="1" dirty="0" smtClean="0"/>
              <a:t>Don’t shout.</a:t>
            </a:r>
            <a:endParaRPr lang="ru-RU" sz="5000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-1"/>
            <a:ext cx="3786214" cy="428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11. Wait in a safe place.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12. Don’t stand near the road.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13. Don’t run on the bus.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14. Sit down.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15. Don’t shout.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0" y="2643182"/>
            <a:ext cx="13335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9922" y="0"/>
            <a:ext cx="624078" cy="133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5754" y="5000636"/>
            <a:ext cx="1238246" cy="97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62" y="1428736"/>
            <a:ext cx="633065" cy="119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33443" y="3786190"/>
            <a:ext cx="101055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000" b="1" dirty="0" smtClean="0"/>
              <a:t>Wait/ a safe / in /place.</a:t>
            </a:r>
            <a:endParaRPr lang="ru-RU" sz="5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3" y="0"/>
            <a:ext cx="390292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000" b="1" dirty="0" smtClean="0"/>
              <a:t>Walk on the pavement.</a:t>
            </a:r>
            <a:endParaRPr lang="ru-RU" sz="50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4286280" cy="346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000" b="1" dirty="0" smtClean="0"/>
              <a:t>stand /Don’t /the road./ near</a:t>
            </a:r>
            <a:endParaRPr lang="ru-RU" sz="50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1928826" cy="41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000" b="1" dirty="0" smtClean="0"/>
              <a:t> on /Don’t/ the bus./ run</a:t>
            </a:r>
            <a:endParaRPr lang="ru-RU" sz="50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000660" cy="394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000" b="1" dirty="0" smtClean="0"/>
              <a:t>down./ Sit</a:t>
            </a:r>
            <a:endParaRPr lang="ru-RU" sz="50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1928826" cy="362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000" b="1" dirty="0" smtClean="0"/>
              <a:t>shout./ Don’t </a:t>
            </a:r>
            <a:endParaRPr lang="ru-RU" sz="5000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-1"/>
            <a:ext cx="3786214" cy="428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 polite to the driver and to other people.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5715012" cy="48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talk to the driver when he or she is driving.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s://apbfoundation.com/wp-content/uploads/2016/03/featured2-745x4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7096125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 in the back seat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s3-eu-west-1.amazonaws.com/wbm.thumbnail/all/1096336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7715272" cy="5143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 your seat belt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https://pbs.twimg.com/media/Dex4U_ZUwAAwTR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43050"/>
            <a:ext cx="461310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play in the car.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s://image.brigitte.de/11577670/uncropped-0-0/6d3bc4c4e54c5bc0a3d47543a6d59c5c/oA/ab-dem-dritten-kind-darfst-du-nicht-mehr-meck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14451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858280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16. Be polite to the driver </a:t>
            </a:r>
          </a:p>
          <a:p>
            <a:pPr>
              <a:buNone/>
            </a:pPr>
            <a:r>
              <a:rPr lang="en-US" dirty="0" smtClean="0"/>
              <a:t>and to other people.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17. Don’t talk to the driver</a:t>
            </a:r>
          </a:p>
          <a:p>
            <a:pPr>
              <a:buNone/>
            </a:pPr>
            <a:r>
              <a:rPr lang="en-US" dirty="0" smtClean="0"/>
              <a:t> when he or she is driving.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18. Sit in the back seat.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19. Wear your seat belt.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20. Don’t play in the car.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s://www.wikihow.com/images_en/thumb/e/e5/Be-Polite-Step-1-Version-2.jpg/v4-728px-Be-Polite-Step-1-Versi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084" y="5443563"/>
            <a:ext cx="1885916" cy="1414437"/>
          </a:xfrm>
          <a:prstGeom prst="rect">
            <a:avLst/>
          </a:prstGeom>
          <a:noFill/>
        </p:spPr>
      </p:pic>
      <p:pic>
        <p:nvPicPr>
          <p:cNvPr id="5" name="Picture 2" descr="https://image.brigitte.de/11577670/uncropped-0-0/6d3bc4c4e54c5bc0a3d47543a6d59c5c/oA/ab-dem-dritten-kind-darfst-du-nicht-mehr-meck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524" y="0"/>
            <a:ext cx="2665476" cy="1285884"/>
          </a:xfrm>
          <a:prstGeom prst="rect">
            <a:avLst/>
          </a:prstGeom>
          <a:noFill/>
        </p:spPr>
      </p:pic>
      <p:pic>
        <p:nvPicPr>
          <p:cNvPr id="6" name="Picture 2" descr="https://pbs.twimg.com/media/Dex4U_ZUwAAwTR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1871" y="4071942"/>
            <a:ext cx="1252129" cy="1357322"/>
          </a:xfrm>
          <a:prstGeom prst="rect">
            <a:avLst/>
          </a:prstGeom>
          <a:noFill/>
        </p:spPr>
      </p:pic>
      <p:pic>
        <p:nvPicPr>
          <p:cNvPr id="7" name="Picture 2" descr="https://s3-eu-west-1.amazonaws.com/wbm.thumbnail/all/1096336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4" y="2786058"/>
            <a:ext cx="1928795" cy="1285864"/>
          </a:xfrm>
          <a:prstGeom prst="rect">
            <a:avLst/>
          </a:prstGeom>
          <a:noFill/>
        </p:spPr>
      </p:pic>
      <p:pic>
        <p:nvPicPr>
          <p:cNvPr id="8" name="Picture 2" descr="https://apbfoundation.com/wp-content/uploads/2016/03/featured2-745x4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2119" y="1285860"/>
            <a:ext cx="2601881" cy="1571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5000" b="1" dirty="0" smtClean="0"/>
              <a:t>Don’t cross the road</a:t>
            </a:r>
          </a:p>
          <a:p>
            <a:pPr>
              <a:buNone/>
            </a:pPr>
            <a:r>
              <a:rPr lang="en-US" sz="5000" b="1" dirty="0" smtClean="0"/>
              <a:t> next to the car.</a:t>
            </a:r>
            <a:endParaRPr lang="ru-RU" sz="5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7" y="285728"/>
            <a:ext cx="597221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driver /</a:t>
            </a:r>
            <a:r>
              <a:rPr lang="en-US" dirty="0" smtClean="0"/>
              <a:t>polite </a:t>
            </a:r>
            <a:r>
              <a:rPr lang="en-US" dirty="0" smtClean="0"/>
              <a:t>to </a:t>
            </a:r>
            <a:r>
              <a:rPr lang="en-US" dirty="0" smtClean="0"/>
              <a:t>/ </a:t>
            </a:r>
            <a:r>
              <a:rPr lang="en-US" dirty="0" smtClean="0"/>
              <a:t>Be </a:t>
            </a:r>
            <a:r>
              <a:rPr lang="en-US" dirty="0" smtClean="0"/>
              <a:t>/and </a:t>
            </a:r>
            <a:r>
              <a:rPr lang="en-US" dirty="0" smtClean="0"/>
              <a:t>/to </a:t>
            </a:r>
            <a:r>
              <a:rPr lang="en-US" dirty="0" smtClean="0"/>
              <a:t>other people.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5715012" cy="48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driver </a:t>
            </a:r>
            <a:r>
              <a:rPr lang="en-US" dirty="0" smtClean="0"/>
              <a:t>/Don’t </a:t>
            </a:r>
            <a:r>
              <a:rPr lang="en-US" dirty="0" smtClean="0"/>
              <a:t>talk </a:t>
            </a:r>
            <a:r>
              <a:rPr lang="en-US" dirty="0" smtClean="0"/>
              <a:t>to/ </a:t>
            </a:r>
            <a:r>
              <a:rPr lang="en-US" dirty="0" smtClean="0"/>
              <a:t>when / is driving. </a:t>
            </a:r>
            <a:r>
              <a:rPr lang="en-US" dirty="0" smtClean="0"/>
              <a:t>/he </a:t>
            </a:r>
            <a:r>
              <a:rPr lang="en-US" dirty="0" smtClean="0"/>
              <a:t>or </a:t>
            </a:r>
            <a:r>
              <a:rPr lang="en-US" dirty="0" smtClean="0"/>
              <a:t>she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s://apbfoundation.com/wp-content/uploads/2016/03/featured2-745x4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7096125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 </a:t>
            </a:r>
            <a:r>
              <a:rPr lang="en-US" dirty="0" smtClean="0"/>
              <a:t>/back </a:t>
            </a:r>
            <a:r>
              <a:rPr lang="en-US" dirty="0" smtClean="0"/>
              <a:t>seat./ </a:t>
            </a:r>
            <a:r>
              <a:rPr lang="en-US" dirty="0" smtClean="0"/>
              <a:t>in the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s3-eu-west-1.amazonaws.com/wbm.thumbnail/all/1096336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7715272" cy="5143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 belt </a:t>
            </a:r>
            <a:r>
              <a:rPr lang="en-US" dirty="0" smtClean="0"/>
              <a:t>./ Wear / </a:t>
            </a:r>
            <a:r>
              <a:rPr lang="en-US" dirty="0" smtClean="0"/>
              <a:t>your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https://pbs.twimg.com/media/Dex4U_ZUwAAwTR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43050"/>
            <a:ext cx="461310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</a:t>
            </a:r>
            <a:r>
              <a:rPr lang="en-US" dirty="0" smtClean="0"/>
              <a:t>/in </a:t>
            </a:r>
            <a:r>
              <a:rPr lang="en-US" dirty="0" smtClean="0"/>
              <a:t>the car</a:t>
            </a:r>
            <a:r>
              <a:rPr lang="en-US" dirty="0" smtClean="0"/>
              <a:t>./ play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s://image.brigitte.de/11577670/uncropped-0-0/6d3bc4c4e54c5bc0a3d47543a6d59c5c/oA/ab-dem-dritten-kind-darfst-du-nicht-mehr-meck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14451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000" b="1" dirty="0" smtClean="0"/>
              <a:t>Be safe.</a:t>
            </a:r>
            <a:endParaRPr lang="ru-RU" sz="50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4500594" cy="397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01122" cy="6286544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Don’t play next to the traffic.</a:t>
            </a:r>
          </a:p>
          <a:p>
            <a:pPr marL="514350" indent="-514350" algn="l"/>
            <a:endParaRPr lang="en-US" b="1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b="1" dirty="0" smtClean="0">
                <a:solidFill>
                  <a:schemeClr val="tx1"/>
                </a:solidFill>
              </a:rPr>
              <a:t>2. Don’t walk on the road.</a:t>
            </a:r>
          </a:p>
          <a:p>
            <a:pPr marL="514350" indent="-514350" algn="l"/>
            <a:endParaRPr lang="en-US" b="1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b="1" dirty="0" smtClean="0">
                <a:solidFill>
                  <a:schemeClr val="tx1"/>
                </a:solidFill>
              </a:rPr>
              <a:t>3. Walk on the pavement.</a:t>
            </a:r>
          </a:p>
          <a:p>
            <a:pPr marL="514350" indent="-514350" algn="l"/>
            <a:endParaRPr lang="en-US" b="1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b="1" dirty="0" smtClean="0">
                <a:solidFill>
                  <a:schemeClr val="tx1"/>
                </a:solidFill>
              </a:rPr>
              <a:t>4. Don’t cross the road next</a:t>
            </a:r>
          </a:p>
          <a:p>
            <a:pPr marL="514350" indent="-514350" algn="l"/>
            <a:r>
              <a:rPr lang="en-US" b="1" dirty="0" smtClean="0">
                <a:solidFill>
                  <a:schemeClr val="tx1"/>
                </a:solidFill>
              </a:rPr>
              <a:t>to the cars.</a:t>
            </a:r>
          </a:p>
          <a:p>
            <a:pPr marL="514350" indent="-514350" algn="l"/>
            <a:endParaRPr lang="en-US" b="1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b="1" dirty="0" smtClean="0">
                <a:solidFill>
                  <a:schemeClr val="tx1"/>
                </a:solidFill>
              </a:rPr>
              <a:t>5. Be safe.</a:t>
            </a:r>
          </a:p>
          <a:p>
            <a:pPr marL="514350" indent="-514350" algn="l">
              <a:buAutoNum type="arabicPeriod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3857628"/>
            <a:ext cx="1275131" cy="136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0" y="0"/>
            <a:ext cx="2095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429264"/>
            <a:ext cx="1224338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6125" y="2500306"/>
            <a:ext cx="20478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1214422"/>
            <a:ext cx="1219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01122" cy="6286544"/>
          </a:xfrm>
        </p:spPr>
        <p:txBody>
          <a:bodyPr>
            <a:normAutofit fontScale="92500"/>
          </a:bodyPr>
          <a:lstStyle/>
          <a:p>
            <a:pPr marL="514350" indent="-514350" algn="l"/>
            <a:endParaRPr lang="en-US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r>
              <a:rPr lang="en-US" sz="5000" b="1" dirty="0" smtClean="0">
                <a:solidFill>
                  <a:schemeClr val="tx1"/>
                </a:solidFill>
              </a:rPr>
              <a:t>play / Don’t / traffic/ next to/ the</a:t>
            </a:r>
          </a:p>
          <a:p>
            <a:pPr marL="514350" indent="-514350" algn="l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4071966" cy="434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5000" b="1" dirty="0" smtClean="0"/>
              <a:t>the / road / walk / Don’t / on</a:t>
            </a:r>
            <a:endParaRPr lang="ru-RU" sz="50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709994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000" b="1" dirty="0" smtClean="0"/>
              <a:t>on / pavement / Walk / the</a:t>
            </a:r>
            <a:endParaRPr lang="ru-RU" sz="50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4286280" cy="346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420</Words>
  <PresentationFormat>Экран (4:3)</PresentationFormat>
  <Paragraphs>261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                Don’t walk on the road.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Be polite to the driver and to other people.</vt:lpstr>
      <vt:lpstr>Don’t talk to the driver when he or she is driving.</vt:lpstr>
      <vt:lpstr>Sit in the back seat</vt:lpstr>
      <vt:lpstr>Wear your seat belt</vt:lpstr>
      <vt:lpstr>Don’t play in the car.</vt:lpstr>
      <vt:lpstr>Слайд 39</vt:lpstr>
      <vt:lpstr>the driver /polite to / Be /and /to other people.</vt:lpstr>
      <vt:lpstr>the driver /Don’t talk to/ when / is driving. /he or she</vt:lpstr>
      <vt:lpstr>Sit /back seat./ in the </vt:lpstr>
      <vt:lpstr>seat belt ./ Wear / your</vt:lpstr>
      <vt:lpstr>Don’t /in the car./ play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11</cp:revision>
  <dcterms:created xsi:type="dcterms:W3CDTF">2021-02-19T17:40:41Z</dcterms:created>
  <dcterms:modified xsi:type="dcterms:W3CDTF">2021-07-23T06:40:28Z</dcterms:modified>
</cp:coreProperties>
</file>