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9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7" r:id="rId23"/>
  </p:sldIdLst>
  <p:sldSz cx="9144000" cy="6858000" type="screen4x3"/>
  <p:notesSz cx="6858000" cy="9144000"/>
  <p:embeddedFontLst>
    <p:embeddedFont>
      <p:font typeface="Twinkl" pitchFamily="2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0"/>
    <a:srgbClr val="009640"/>
    <a:srgbClr val="F08215"/>
    <a:srgbClr val="DE1E5A"/>
    <a:srgbClr val="4DB1E3"/>
    <a:srgbClr val="21A6F9"/>
    <a:srgbClr val="EE73AA"/>
    <a:srgbClr val="BC0105"/>
    <a:srgbClr val="25B7BC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7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190" y="102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nurse.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03F47152-BDA3-4028-AC76-E31BD4FD7066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EAAC0CF5-97D5-47F5-91AD-8C69F76E95D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180EEAF1-791F-404F-B307-58ACAAED0F50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E543063B-CC4F-4EA8-A3A1-6EFA9949DF54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92124374-3F1B-4236-A4DB-EB9BEB2429A3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B02A6C1C-86DC-4CAD-9C4A-DEA207619BD8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A9D8D63F-5842-4A08-A301-179E1ED2B14D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326FEC99-11B8-4B3C-A335-D610228941AE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A77C27C9-FF44-4933-9E8A-D42516C85631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5B7D5A47-6494-41D3-BB50-BE7C2188F69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A6F942AE-D9FD-4E82-AB7E-FC3FA2F91A0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0CF51493-C296-40A7-AC82-58D4D6BF5876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9E4EF791-C388-4642-8D01-9059B8F6064F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2A82F71F-7E22-41A9-B4D6-8DEF86E16606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6120752D-EE08-4051-A0B4-2EA8073ED2E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0CD1E87C-2421-4AFF-8E98-A6CA27F04493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AE11A6F8-0D08-48DF-AD83-E31EDE949B7B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237A0650-09D7-4C52-A539-4ACCCC58ABFA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4B39900D-B158-4750-974B-563A987EB9C6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F3EC63CE-8AAF-4100-A05F-98951F092A5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072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pilot.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A77AF7DD-BD4B-4CBC-891C-F33B8C29D27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ACA9FF2C-04D4-4D0E-BA6C-DA37555B099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30D9299A-4B1D-4141-B310-996EA7D0B05A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47B8A160-3F99-41A3-B279-490D3AEB070D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BBA3EEEA-0AA5-4E5D-A687-B3FAFB8E9B3B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0098B951-4076-4015-BFC1-5D26112C1A77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B7B46D1E-FF7D-40D5-BD1D-EA3ACF9729BD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540647F5-9D12-4E0A-A0AF-100FBCD90CC7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5F5712AC-CF88-4422-93AC-A72564C5D040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8741ACB0-ADEF-478A-85EB-DCB53763EFA5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3A585551-79A0-4E72-8BE3-D6909410412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1F47F394-C5D9-4031-8E08-C337842F1B05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C548A039-3EBA-4202-8C27-2B8172B728FF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B7C62847-9DB9-4566-BF62-11705BD66B0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B59AA6C2-8FCD-42FF-8CFE-9CBB3EA9E35A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91680D37-52B7-4E47-BEF5-6BCCFBF85910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675BA723-C392-40E4-A855-11BD770F51ED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D75210D5-40B7-400D-95BC-50200EC1F3B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39C15012-BE21-4191-8820-5824E9E95BFE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35006948-3235-490C-B106-35D4015E547B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497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hairdresser.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5D5AC21C-AA9A-48C0-9B6E-9BAFCDA2168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E6EDB36D-16CB-4CB8-B259-60867AD5EB3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72CCBCB9-AC82-4AB1-8F46-051A0DEE5EEE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E2BDDF2C-E849-40C2-9492-86A1AEBF05D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A1886389-4D60-4860-AA3E-EDC77D1B99A1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5BC6CB68-56A9-465C-812B-BEE7E05E65F1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7D1487A6-DDFB-43BC-B45E-2118F3C77184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8B6A8DE4-215A-4B5E-92F2-196547F4E4A8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FCBE3D78-B3C1-41E0-BA62-AE737A031097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84E2B039-4A23-485C-96C1-346D9890AAF8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8D222270-AB42-42E7-83AB-7AD67C82AE7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AED66AA2-2289-47B8-8BAE-538D93797519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1081EC94-BE39-4B85-A724-9C893864180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25885895-FCD4-445B-BB6E-936E154167FF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A66D67C3-D22A-4F68-BAAA-C1542D4B78B3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987F8004-FD4D-4C85-B3E5-D295349B78A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58E95772-E513-4490-8169-FA35BE77EAFE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34405AB-14B9-47D7-A990-C13977D5C4D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165C8E9C-50EB-4ECD-A27B-BDE6D2B2A5A8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01BFAA2D-CF24-4930-A6B6-784F401AD044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133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chef.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249DD38D-7752-4B6E-A025-8A754F3D61B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FDDF4238-F239-456D-A0E6-044B85A6BEBB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00E3118E-CE77-4E1E-B6EA-249DF20FF48E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25BA0ECD-090D-46E7-895D-949CDDF592B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541DC1E3-61E3-4094-81FA-377C91831A30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C2EAC0D3-8E13-4E2E-859B-0AAA6F673CBA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C70CBA47-6148-422D-B4ED-A3B344260F3C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EF3C61B3-CC41-4AB8-B2BF-4173370C64CC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C90BA1F2-7935-4304-B012-6166B8062B65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33D6F1D2-8742-414C-9F00-D0B3C2D4800D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0465CBD2-5AA9-43A5-A9C4-2C209CA3EA16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F114197F-C4E5-4F3A-87C7-DB3D732F35FE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9326EF14-403F-4C19-B20B-01F5F8E298E4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E46C7305-DC2B-450D-9E2B-B7C2227A66B0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2C8B68A2-9DEB-49D8-AD74-9CCECAAE081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455B0CB9-B370-4E65-B67D-462068F6D929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DD6A683D-847F-4E56-B775-DE9056AB9E44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70E8E745-8C74-4A8E-87A2-D5EC04058FA5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E026E92B-35E5-400F-8684-C06B1ED8ED60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BBED2719-2D55-4582-985A-048E21A57827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dentist.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5433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4F47F9F1-AFD4-47F1-82EE-CCE33F7C202E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B5B15C3F-052D-45A6-98E8-147F2D9481F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28ED6EAB-F81A-4679-86B1-09671F7272AC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9D04C2F4-E350-48BE-AE7F-E76162C161A3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E60EE2DF-29F0-4751-9477-BAD7C5A99C23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0D0AD907-C13D-4621-BFB9-D73D435B3082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952CDA99-6A5B-44E7-A6A8-994049A8C0F8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FE11C524-9B06-41B0-B99A-43554E73CA6B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4FA6383D-6FAE-4482-92AD-8F45200DFC5F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0A99DEB8-132A-413E-82EA-54BB17FAB01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4924C4FD-A428-4BFF-966A-502688C83CE7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C4152BAD-38D4-415B-AEA0-591F9799A362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EA9A7038-CDA1-44F1-8906-CF4E7ACCE9F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50718B82-0E4C-4EA8-8E04-06AD2272D583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4E0543AF-54F3-4693-980A-326CBFB10966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2A772AC1-4709-448E-A322-F52EA14A2B82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F23FE04C-EA8A-487D-B9AF-68989B8560AA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D11DC51B-D721-4102-9B7E-01CF1F6B17DC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9BE053A5-86D5-40DD-8286-AE990B24DC54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06B04FE2-401D-4E10-B807-9FABC18FC5D8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713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vet.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CDE0CFE7-6331-45CE-AE48-F8D93B003108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D32DDB59-74F8-407B-B949-3B15A5079755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52E4538E-1A87-404E-A345-ECCAE7CA56D6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110B33E7-175D-4DD4-B1B1-B32F891B899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53C3E485-AF1C-429E-99F3-95DE928B4D11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37FC3EB9-ADA1-46B6-8A8B-74BC3A02A423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DAC0705D-EEE0-47E7-BC43-36496F29C92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CDE69768-5FB2-47DC-987E-6BAE12EC2E91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761CFEC7-0010-412E-A1B3-0753E82FD3EE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2A384AE8-6FBD-4919-8CFE-A94E8DC6C61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87F1B4EB-5D54-408E-8AF1-A398151C0CA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C67B8D8A-F510-4AD4-AD0F-4B23DCD87AA0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AB3C13A1-2147-4DAB-8A1F-21BDBBFBC916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A477B524-F9DF-4D18-9618-A3D3D776611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AA939F70-2B61-41C2-8A79-32EE536C5C09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753C1C92-5520-4761-B704-8860D76CC7E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EAA37B0C-C725-4E3C-AFDD-0162E945A883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33960BDA-0068-4B57-BA72-065D4E8D416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F22C4CC6-AFDE-4975-A9B5-280E7B3933DA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F0F8F673-CB5E-40F5-90FE-FA74F075B4F8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595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police officer.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673A1CBC-BEE4-41DF-8708-DB5BB91FA8E2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8F48C52D-DAAA-40F9-8F13-D700B04C8F1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1A13AAB6-B91D-45D0-8D38-66FF26F9266F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A6179641-8942-48EA-964E-46CD1DC113B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E08E6F75-8665-4C90-A999-A3D168814CBB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4DDCC9DE-4E2D-460C-8790-14E01449670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56410DC2-229E-4811-9D6B-DD353FA6C971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3611F510-E8A4-4AC3-8578-575BB566CA1C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E582C5D8-5C76-449A-BFAA-0BD6F919756C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D89948A4-7A73-40B3-8BFE-D352B375CD51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AB053F08-DD5C-4609-82AA-0F92BAE399D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08606B13-3B8C-49A3-8877-C79DC0B5B740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4F7F7F42-4780-482D-9CBC-F7DD37BA21B9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D4E2B4D5-C2C3-4716-AB27-D8FAB45E663B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614ABBC7-BFB0-41B3-B5E9-EB0483BF237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DC0FDB64-B403-418A-9FD8-E6AF930A4D6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6534A4A7-EC77-4C88-91AB-BF0FB33A4789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31F08C6-0AAB-4A93-97A2-7F8A213FD49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E070B85C-6A9B-4874-87D3-B81D939605A7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50E11635-D162-4A6D-B897-F5D56D9FF402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692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firefighter.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5D49A558-2CCC-4162-95E6-02B4D41E3C2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C11BE1B1-4B04-4D81-9633-BA06DFDD5E53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3EC69EB4-C190-47A0-99E8-701981F00E94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E9EA33A5-8F4F-4F6F-8968-E8E70C25D86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EAB80398-76C1-4487-BF4F-C60EAF56CBE5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CA06B80D-A7AA-4F46-B462-8738BD83D6A7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B1F8E248-4B0C-49CA-8C25-D90220C6F5F8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589E27E7-7777-49A1-B127-C82A6549AA44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92C7A3CF-9B78-4E40-A332-B1B54173B419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633BA46D-B178-444F-87BA-EF2687BA257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8FD0E8EC-85AC-400E-821B-6775FDFDA58D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498712C4-B252-420F-906F-673BC18EDDA7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D33658B6-6282-4800-B950-C45B97CF0B69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96C555CE-707C-425A-A299-8E3988D25BB1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74673884-6419-43E9-8115-805D868B2EDA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81E4103B-3A81-4ADE-AB2A-B217BB1D01E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AD0D6CA6-41A9-4A97-B562-81B692CB152F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EF7114A-0169-46CF-BFFB-720A15CF077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CFA1A265-A31D-4BF5-BDEE-D3869F8B5BE4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61EAF9AD-1C4E-4DD6-8006-F13CBDFBF746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980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413" y="884766"/>
            <a:ext cx="7632700" cy="508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sales assistant.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2FA8DD87-9088-4BA9-8B8F-1EC02455D5BB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4AAB11F7-1E4A-46B3-9257-21D15266611A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442C2E82-522E-45FF-B5CF-72D3E4E0DC5A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FCF9D3CA-CB5C-4A01-86B5-B3F8AA241876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48087633-5FCB-49D8-8DFB-C472D7E729AC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69D5CFBB-E304-48B3-A924-748E440A3652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C46B0C29-B57F-4160-B449-730B7597B657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72BA200A-78EB-4C9D-8332-BB82D194D43F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91334BC7-CDF2-4544-AD0B-7217A373E6FD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21C7356B-63ED-4555-BD08-C286A94BBCD0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F79C3BA1-D7F4-4B18-8BB7-0A378B24E39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5486BB46-30D9-4DA4-93E2-85F7BAB44C5F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FC652625-B98F-44FF-BAD0-4BCF0A34C7DA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AA01EF9D-2073-4213-A867-552BDE9C38A8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BEE15048-C31E-4CDD-BA16-937C6C6C45D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442C51CA-6DE7-44D1-B1FC-2588C9106CC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930B2AED-E0B4-47AC-A84F-4628047A85F2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F051869D-9DEF-4A86-9F0F-D06AECB5F80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E3299D5B-EA6B-4839-B877-47FBC1510072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E85284FC-19EF-4777-95BB-1C2710FC5C6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524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2290"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manager.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3845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633DF833-6DF2-48BF-B327-4669169B4420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2D59D9BD-C3C2-4C47-AA03-82187FAAF83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868B02D1-FF32-4CC4-BF39-3C95C9A2F592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E5AF715B-8872-40C3-8282-75D8B1CD5EA0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F1D330AB-70FE-4E95-856B-4DC8A7BCBE9D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E7748D7F-6FF6-485E-B5B1-8BD3EB2B768B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BCD5287C-6225-4795-98B3-05E5E447E2CA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620737C3-2B78-49BD-834C-9AE417061869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7F94263E-E085-4B66-8419-73719CA30592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5EA87123-CB52-41D5-A0F8-92EFD5B6A45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D4285C9F-2F16-4DC6-BCBD-4AF74D66C952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3464A480-E264-44BE-8277-B209BEEA3D03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E2FBFBAA-E8F4-486E-BB3A-61BB8040CE55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83E39FAD-8E67-4F31-9348-876702EE8B57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13E0E6DB-BE3B-4851-9213-E408C004763C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B7EF1936-9541-42E9-9BFD-C00400706843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3241FFBC-471D-48A3-9C72-09B8516572D5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630A3D0F-AA13-4565-B334-D658DD95B7B1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60119883-17DB-43DA-BBB7-8974B7A590E2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D4003576-84BA-49DB-9D5B-6913DA782FC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84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B0C2435-231B-487F-9895-5E489488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-25274" r="5163" b="-53729"/>
          <a:stretch/>
        </p:blipFill>
        <p:spPr>
          <a:xfrm>
            <a:off x="1709757" y="2183020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8255"/>
            <a:ext cx="8220075" cy="994306"/>
          </a:xfrm>
        </p:spPr>
        <p:txBody>
          <a:bodyPr/>
          <a:lstStyle/>
          <a:p>
            <a:r>
              <a:rPr lang="en-US" sz="2800" i="0" u="none" strike="noStrike" dirty="0">
                <a:solidFill>
                  <a:srgbClr val="21A6F9"/>
                </a:solidFill>
                <a:effectLst/>
                <a:latin typeface="+mn-lt"/>
              </a:rPr>
              <a:t>Revision: Click on the picture to see the word</a:t>
            </a:r>
            <a:endParaRPr lang="en-GB" sz="4800" dirty="0">
              <a:solidFill>
                <a:srgbClr val="21A6F9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C877C-8F60-4687-ADBC-A7A75DA7C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65" t="-1622" r="-13750" b="54224"/>
          <a:stretch/>
        </p:blipFill>
        <p:spPr>
          <a:xfrm>
            <a:off x="348021" y="1347680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5800FD-0C00-4FF4-869C-941D8854CBA5}"/>
              </a:ext>
            </a:extLst>
          </p:cNvPr>
          <p:cNvSpPr txBox="1"/>
          <p:nvPr/>
        </p:nvSpPr>
        <p:spPr>
          <a:xfrm>
            <a:off x="498033" y="182654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Teacher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857571-55F9-4692-9233-FFE11D3A6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73" t="-3275" r="-4271" b="63506"/>
          <a:stretch/>
        </p:blipFill>
        <p:spPr>
          <a:xfrm>
            <a:off x="1700378" y="2187479"/>
            <a:ext cx="1338951" cy="1338951"/>
          </a:xfrm>
          <a:prstGeom prst="ellipse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78FB8B-591F-44F1-8DAF-C6D14F6EA4F8}"/>
              </a:ext>
            </a:extLst>
          </p:cNvPr>
          <p:cNvSpPr txBox="1"/>
          <p:nvPr/>
        </p:nvSpPr>
        <p:spPr>
          <a:xfrm>
            <a:off x="1868608" y="2560109"/>
            <a:ext cx="1002490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Taxi driver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9BAB87-C272-4D62-8266-4422D03F0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9" t="-2687" r="-9648" b="55371"/>
          <a:stretch/>
        </p:blipFill>
        <p:spPr>
          <a:xfrm>
            <a:off x="2941467" y="1169778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09EC18-487C-4F6B-B5F3-48780A4D8158}"/>
              </a:ext>
            </a:extLst>
          </p:cNvPr>
          <p:cNvSpPr txBox="1"/>
          <p:nvPr/>
        </p:nvSpPr>
        <p:spPr>
          <a:xfrm>
            <a:off x="3095623" y="1654850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Engineer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EA3C50-74E5-497C-88CF-79D31D658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691" y="2017620"/>
            <a:ext cx="1338951" cy="1330699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2F31A87-C618-4B78-96A7-2586EC46D83D}"/>
              </a:ext>
            </a:extLst>
          </p:cNvPr>
          <p:cNvSpPr txBox="1"/>
          <p:nvPr/>
        </p:nvSpPr>
        <p:spPr>
          <a:xfrm>
            <a:off x="4370921" y="2612901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Doctor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9D20A8-CBC8-4A0E-90E7-54F15AAC1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5" t="-1278" r="-20887" b="56021"/>
          <a:stretch/>
        </p:blipFill>
        <p:spPr>
          <a:xfrm>
            <a:off x="194165" y="2814663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E95A44-8751-42FD-BDA4-36F22F09AF79}"/>
              </a:ext>
            </a:extLst>
          </p:cNvPr>
          <p:cNvSpPr txBox="1"/>
          <p:nvPr/>
        </p:nvSpPr>
        <p:spPr>
          <a:xfrm>
            <a:off x="344177" y="329352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Builder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339FBEA-9F2F-490E-95E8-CC578451E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r="14643"/>
          <a:stretch/>
        </p:blipFill>
        <p:spPr>
          <a:xfrm>
            <a:off x="1047369" y="3981133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D972B3-D396-4F39-9A0F-5D8C66DCDEEF}"/>
              </a:ext>
            </a:extLst>
          </p:cNvPr>
          <p:cNvSpPr txBox="1"/>
          <p:nvPr/>
        </p:nvSpPr>
        <p:spPr>
          <a:xfrm>
            <a:off x="1197540" y="448744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Scientist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F8BD551-D4FB-454C-9848-36747F4EC9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-14210" r="-8037"/>
          <a:stretch/>
        </p:blipFill>
        <p:spPr>
          <a:xfrm>
            <a:off x="2490782" y="3478487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5428DD-33C5-493D-9330-10DFE7499DDF}"/>
              </a:ext>
            </a:extLst>
          </p:cNvPr>
          <p:cNvSpPr txBox="1"/>
          <p:nvPr/>
        </p:nvSpPr>
        <p:spPr>
          <a:xfrm>
            <a:off x="2689328" y="396355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Singer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2F0959-9AA3-4FB7-AB42-D1CF953B20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-1291" r="-613" b="67635"/>
          <a:stretch/>
        </p:blipFill>
        <p:spPr>
          <a:xfrm>
            <a:off x="3886307" y="5320084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14640B-AFD4-48F6-B652-7F03885E9789}"/>
              </a:ext>
            </a:extLst>
          </p:cNvPr>
          <p:cNvSpPr txBox="1"/>
          <p:nvPr/>
        </p:nvSpPr>
        <p:spPr>
          <a:xfrm>
            <a:off x="4054537" y="5871422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Nurse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48AE30-8F60-44EC-A900-2EAB54CE9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r="736"/>
          <a:stretch/>
        </p:blipFill>
        <p:spPr>
          <a:xfrm>
            <a:off x="5876109" y="1566863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AE19E5-107C-42B8-9C8B-8717557D087A}"/>
              </a:ext>
            </a:extLst>
          </p:cNvPr>
          <p:cNvSpPr txBox="1"/>
          <p:nvPr/>
        </p:nvSpPr>
        <p:spPr>
          <a:xfrm>
            <a:off x="6030265" y="2051935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Pilot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A25266F-783F-4525-A43D-F526CBD659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6" t="1070" r="6936" b="64128"/>
          <a:stretch/>
        </p:blipFill>
        <p:spPr>
          <a:xfrm>
            <a:off x="5485654" y="3081284"/>
            <a:ext cx="1338951" cy="1338951"/>
          </a:xfrm>
          <a:prstGeom prst="ellipse">
            <a:avLst/>
          </a:prstGeom>
          <a:solidFill>
            <a:srgbClr val="00964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7F4174-E4F4-4541-833E-FD2A25E58C9D}"/>
              </a:ext>
            </a:extLst>
          </p:cNvPr>
          <p:cNvSpPr txBox="1"/>
          <p:nvPr/>
        </p:nvSpPr>
        <p:spPr>
          <a:xfrm>
            <a:off x="5505436" y="3615932"/>
            <a:ext cx="1299385" cy="307777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Hairdresser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DF9BC6E-B09C-4401-A598-15E4A8A20E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t="-153" r="-14012" b="59861"/>
          <a:stretch/>
        </p:blipFill>
        <p:spPr>
          <a:xfrm>
            <a:off x="4037328" y="3536514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EBB0CDC-911C-473C-9E18-63A9658246A3}"/>
              </a:ext>
            </a:extLst>
          </p:cNvPr>
          <p:cNvSpPr txBox="1"/>
          <p:nvPr/>
        </p:nvSpPr>
        <p:spPr>
          <a:xfrm>
            <a:off x="4191484" y="4021586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Chef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4135EBB-AB8D-47DA-B409-6EB701CFCD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8" t="-2274" r="-406" b="65563"/>
          <a:stretch/>
        </p:blipFill>
        <p:spPr>
          <a:xfrm>
            <a:off x="5385282" y="4803840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5565BE8-C0E8-4770-A39D-122BDDF39C41}"/>
              </a:ext>
            </a:extLst>
          </p:cNvPr>
          <p:cNvSpPr txBox="1"/>
          <p:nvPr/>
        </p:nvSpPr>
        <p:spPr>
          <a:xfrm>
            <a:off x="5553512" y="5355178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Dentist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B7522F5-E28A-4243-AD1B-66940CF7F2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7" t="-1834" r="181" b="71920"/>
          <a:stretch/>
        </p:blipFill>
        <p:spPr>
          <a:xfrm>
            <a:off x="7469576" y="1245807"/>
            <a:ext cx="1338951" cy="1338951"/>
          </a:xfrm>
          <a:prstGeom prst="ellipse">
            <a:avLst/>
          </a:prstGeom>
          <a:solidFill>
            <a:srgbClr val="F9B000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93CE927-0E5C-4025-8C06-94DDABAB0464}"/>
              </a:ext>
            </a:extLst>
          </p:cNvPr>
          <p:cNvSpPr txBox="1"/>
          <p:nvPr/>
        </p:nvSpPr>
        <p:spPr>
          <a:xfrm>
            <a:off x="7623732" y="1730879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Vet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ACEA59D-6EA5-4E5C-9213-7EAF4A3CF2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38" t="-1486" r="-3198" b="59154"/>
          <a:stretch/>
        </p:blipFill>
        <p:spPr>
          <a:xfrm>
            <a:off x="7060235" y="2606860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57DA043-316A-4EE0-930B-6EFC41020777}"/>
              </a:ext>
            </a:extLst>
          </p:cNvPr>
          <p:cNvSpPr txBox="1"/>
          <p:nvPr/>
        </p:nvSpPr>
        <p:spPr>
          <a:xfrm>
            <a:off x="7222659" y="3027084"/>
            <a:ext cx="1014101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Police officer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95982E9-052C-4D86-818E-445C7F4BC29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-595" r="-18663" b="60758"/>
          <a:stretch/>
        </p:blipFill>
        <p:spPr>
          <a:xfrm>
            <a:off x="7655117" y="3961116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DFD12B-57F0-40E4-9B7E-B735515F078A}"/>
              </a:ext>
            </a:extLst>
          </p:cNvPr>
          <p:cNvSpPr txBox="1"/>
          <p:nvPr/>
        </p:nvSpPr>
        <p:spPr>
          <a:xfrm>
            <a:off x="7725476" y="4465286"/>
            <a:ext cx="1201036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Firefighter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C5C667-1413-4134-B8AB-DE7F1717F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3823" r="43318" b="33649"/>
          <a:stretch/>
        </p:blipFill>
        <p:spPr>
          <a:xfrm>
            <a:off x="6777845" y="5103988"/>
            <a:ext cx="1338951" cy="1338951"/>
          </a:xfrm>
          <a:prstGeom prst="ellipse">
            <a:avLst/>
          </a:prstGeom>
          <a:solidFill>
            <a:srgbClr val="25B7BC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5E5EDFD-2F2E-48E3-993C-D8A7F8B625E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0" t="-1689" r="2120" b="72183"/>
          <a:stretch/>
        </p:blipFill>
        <p:spPr>
          <a:xfrm>
            <a:off x="489672" y="5371464"/>
            <a:ext cx="1338951" cy="1338951"/>
          </a:xfrm>
          <a:prstGeom prst="ellipse">
            <a:avLst/>
          </a:prstGeom>
          <a:solidFill>
            <a:srgbClr val="F08215"/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36B4948-B382-4EEF-8D4B-1AADFC959371}"/>
              </a:ext>
            </a:extLst>
          </p:cNvPr>
          <p:cNvSpPr txBox="1"/>
          <p:nvPr/>
        </p:nvSpPr>
        <p:spPr>
          <a:xfrm>
            <a:off x="639684" y="5850330"/>
            <a:ext cx="100249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Manager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C355FE6-3D05-459F-BD42-784C83583CB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8" t="-2496" r="39189" b="66166"/>
          <a:stretch/>
        </p:blipFill>
        <p:spPr>
          <a:xfrm>
            <a:off x="2333720" y="5117720"/>
            <a:ext cx="1338951" cy="1338951"/>
          </a:xfrm>
          <a:prstGeom prst="ellipse">
            <a:avLst/>
          </a:prstGeom>
          <a:solidFill>
            <a:srgbClr val="EE73AA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87611A5-C787-4468-87EE-63D203B0D72C}"/>
              </a:ext>
            </a:extLst>
          </p:cNvPr>
          <p:cNvSpPr txBox="1"/>
          <p:nvPr/>
        </p:nvSpPr>
        <p:spPr>
          <a:xfrm>
            <a:off x="2357135" y="5617918"/>
            <a:ext cx="1292120" cy="338554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Accountant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AFF33E6-5BC5-4949-B160-CDF1CEEDD87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5" t="-85354" r="-92356" b="-93159"/>
          <a:stretch/>
        </p:blipFill>
        <p:spPr>
          <a:xfrm rot="16200000">
            <a:off x="7469576" y="1245807"/>
            <a:ext cx="1338951" cy="1338951"/>
          </a:xfrm>
          <a:prstGeom prst="ellipse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7C7DCBA-1852-4A28-B6D2-195094694BF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589" r="7975" b="41985"/>
          <a:stretch/>
        </p:blipFill>
        <p:spPr>
          <a:xfrm>
            <a:off x="6980084" y="5117720"/>
            <a:ext cx="946793" cy="1338951"/>
          </a:xfrm>
          <a:prstGeom prst="ellipse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C267B3D-A34D-4046-8D41-1A41D723A090}"/>
              </a:ext>
            </a:extLst>
          </p:cNvPr>
          <p:cNvSpPr txBox="1"/>
          <p:nvPr/>
        </p:nvSpPr>
        <p:spPr>
          <a:xfrm>
            <a:off x="6892463" y="5524455"/>
            <a:ext cx="1081250" cy="584775"/>
          </a:xfrm>
          <a:prstGeom prst="rect">
            <a:avLst/>
          </a:prstGeom>
          <a:solidFill>
            <a:srgbClr val="21A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Sales assistant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41" grpId="0" animBg="1"/>
      <p:bldP spid="43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an accountant.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3845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DDB45DAE-377A-4821-8BAE-B4338A1FA2BA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449119A1-EF9F-47FE-84E0-EEC3E022164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52DD3221-D8CC-457D-81C2-9D590A288136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1DE62BD3-99DF-4DF5-925F-A88AB967CBC2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505F28E3-604E-4B28-8FF4-8411F401C6BC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BD6CB1EF-5758-42FA-8BF4-B037D319FCEE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DC9B80CF-9857-4C5B-934A-E45A0269D33F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11B32225-CA45-4F7A-8E90-9018AC9555C9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3C3F7858-31D8-43E4-886E-BE41508BD83F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535D2542-D9BA-42B2-9285-6875F1C5B67B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B8EB3E59-EAA2-409A-8873-B8E85C6C0E8C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E1F67497-29C0-48FB-8099-3C3719E24E26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8F361CDF-27CD-48FD-8BC6-38837F7FBC6E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D9A9B90F-B5DE-4D91-8224-E1E8B60ADEB2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0B894BA4-765B-4861-918E-77A20C75B14C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1FD21549-0D78-492A-AA6A-9CFF313712DC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3493EBBD-1C96-4937-BD14-F68864B9EA41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6D9485FC-E035-460A-BD19-1B7648931DE4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E692DB48-86F5-46F8-AF45-CDA9CEB4BECF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71A54200-E25B-41F5-9112-DE1EF5454A1C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776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A8D9AE-6167-41D5-BBF4-67F633C58660}"/>
              </a:ext>
            </a:extLst>
          </p:cNvPr>
          <p:cNvSpPr txBox="1"/>
          <p:nvPr/>
        </p:nvSpPr>
        <p:spPr>
          <a:xfrm>
            <a:off x="1185545" y="1405413"/>
            <a:ext cx="69392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9640"/>
                </a:solidFill>
                <a:effectLst/>
              </a:rPr>
              <a:t>What job would you like to do?</a:t>
            </a:r>
            <a:endParaRPr lang="en-US" sz="2000" b="1" dirty="0">
              <a:solidFill>
                <a:srgbClr val="009640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F08215"/>
                </a:solidFill>
                <a:effectLst/>
              </a:rPr>
              <a:t>What jobs would you not like to do?</a:t>
            </a:r>
            <a:endParaRPr lang="en-US" sz="2000" b="1" dirty="0">
              <a:solidFill>
                <a:srgbClr val="F0821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BC0105"/>
                </a:solidFill>
                <a:effectLst/>
              </a:rPr>
              <a:t>What do the adults you know do?</a:t>
            </a:r>
            <a:endParaRPr lang="en-US" sz="2000" b="1" dirty="0">
              <a:solidFill>
                <a:srgbClr val="BC010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21A6F9"/>
                </a:solidFill>
                <a:effectLst/>
              </a:rPr>
              <a:t>What would be fun if you were a (firefighter/doctor/sales assistant)?</a:t>
            </a:r>
            <a:endParaRPr lang="en-US" sz="2000" b="1" dirty="0">
              <a:solidFill>
                <a:srgbClr val="21A6F9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9640"/>
                </a:solidFill>
                <a:effectLst/>
              </a:rPr>
              <a:t>What would be difficult if you were a (teacher/pilot/singer)?</a:t>
            </a:r>
            <a:endParaRPr lang="en-US" sz="2000" b="1" dirty="0">
              <a:solidFill>
                <a:srgbClr val="009640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F08215"/>
                </a:solidFill>
                <a:effectLst/>
              </a:rPr>
              <a:t>Is it more important to love your job or earn lots of money?</a:t>
            </a:r>
            <a:endParaRPr lang="en-US" sz="2000" b="1" dirty="0">
              <a:solidFill>
                <a:srgbClr val="F08215"/>
              </a:solidFill>
              <a:effectLst/>
            </a:endParaRPr>
          </a:p>
          <a:p>
            <a:pPr marL="342900" indent="-342900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BC0105"/>
                </a:solidFill>
                <a:effectLst/>
              </a:rPr>
              <a:t>What would be good and bad about being famous?</a:t>
            </a:r>
            <a:endParaRPr lang="en-US" sz="2000" b="1" dirty="0">
              <a:solidFill>
                <a:srgbClr val="BC0105"/>
              </a:solidFill>
              <a:effectLst/>
            </a:endParaRPr>
          </a:p>
        </p:txBody>
      </p:sp>
      <p:sp>
        <p:nvSpPr>
          <p:cNvPr id="70" name="20">
            <a:extLst>
              <a:ext uri="{FF2B5EF4-FFF2-40B4-BE49-F238E27FC236}">
                <a16:creationId xmlns:a16="http://schemas.microsoft.com/office/drawing/2014/main" xmlns="" id="{986808A5-9AEB-4468-815F-94C94CD347B9}"/>
              </a:ext>
            </a:extLst>
          </p:cNvPr>
          <p:cNvSpPr/>
          <p:nvPr/>
        </p:nvSpPr>
        <p:spPr>
          <a:xfrm>
            <a:off x="6867525" y="4072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1" name="19">
            <a:extLst>
              <a:ext uri="{FF2B5EF4-FFF2-40B4-BE49-F238E27FC236}">
                <a16:creationId xmlns:a16="http://schemas.microsoft.com/office/drawing/2014/main" xmlns="" id="{6923BCCA-6C03-4DCE-8AC9-918F44A36E07}"/>
              </a:ext>
            </a:extLst>
          </p:cNvPr>
          <p:cNvSpPr/>
          <p:nvPr/>
        </p:nvSpPr>
        <p:spPr>
          <a:xfrm>
            <a:off x="5341938" y="4072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2" name="18">
            <a:extLst>
              <a:ext uri="{FF2B5EF4-FFF2-40B4-BE49-F238E27FC236}">
                <a16:creationId xmlns:a16="http://schemas.microsoft.com/office/drawing/2014/main" xmlns="" id="{A5C1C677-F201-4AA0-A103-1B7588C01A17}"/>
              </a:ext>
            </a:extLst>
          </p:cNvPr>
          <p:cNvSpPr/>
          <p:nvPr/>
        </p:nvSpPr>
        <p:spPr>
          <a:xfrm>
            <a:off x="3816350" y="4072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3" name="17">
            <a:extLst>
              <a:ext uri="{FF2B5EF4-FFF2-40B4-BE49-F238E27FC236}">
                <a16:creationId xmlns:a16="http://schemas.microsoft.com/office/drawing/2014/main" xmlns="" id="{C7F56043-3AC3-498F-B584-016BC00CFF87}"/>
              </a:ext>
            </a:extLst>
          </p:cNvPr>
          <p:cNvSpPr/>
          <p:nvPr/>
        </p:nvSpPr>
        <p:spPr>
          <a:xfrm>
            <a:off x="2290763" y="4072413"/>
            <a:ext cx="1530350" cy="1341438"/>
          </a:xfrm>
          <a:prstGeom prst="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4" name="16">
            <a:extLst>
              <a:ext uri="{FF2B5EF4-FFF2-40B4-BE49-F238E27FC236}">
                <a16:creationId xmlns:a16="http://schemas.microsoft.com/office/drawing/2014/main" xmlns="" id="{3971A318-AA2C-4610-A502-530C9B9F2C16}"/>
              </a:ext>
            </a:extLst>
          </p:cNvPr>
          <p:cNvSpPr/>
          <p:nvPr/>
        </p:nvSpPr>
        <p:spPr>
          <a:xfrm>
            <a:off x="765175" y="4072413"/>
            <a:ext cx="1530350" cy="1341438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5" name="15">
            <a:extLst>
              <a:ext uri="{FF2B5EF4-FFF2-40B4-BE49-F238E27FC236}">
                <a16:creationId xmlns:a16="http://schemas.microsoft.com/office/drawing/2014/main" xmlns="" id="{37DB375D-B6DB-4281-8212-6AEFF823F1EA}"/>
              </a:ext>
            </a:extLst>
          </p:cNvPr>
          <p:cNvSpPr/>
          <p:nvPr/>
        </p:nvSpPr>
        <p:spPr>
          <a:xfrm>
            <a:off x="6867525" y="2738913"/>
            <a:ext cx="1530350" cy="1341438"/>
          </a:xfrm>
          <a:prstGeom prst="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6" name="14">
            <a:extLst>
              <a:ext uri="{FF2B5EF4-FFF2-40B4-BE49-F238E27FC236}">
                <a16:creationId xmlns:a16="http://schemas.microsoft.com/office/drawing/2014/main" xmlns="" id="{D014AA0A-08EF-4EA5-8E90-DA820C3810F8}"/>
              </a:ext>
            </a:extLst>
          </p:cNvPr>
          <p:cNvSpPr/>
          <p:nvPr/>
        </p:nvSpPr>
        <p:spPr>
          <a:xfrm>
            <a:off x="5341938" y="2738913"/>
            <a:ext cx="1530350" cy="1341438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7" name="13">
            <a:extLst>
              <a:ext uri="{FF2B5EF4-FFF2-40B4-BE49-F238E27FC236}">
                <a16:creationId xmlns:a16="http://schemas.microsoft.com/office/drawing/2014/main" xmlns="" id="{F4B6D801-3511-4254-9F23-6EA8C3BC464A}"/>
              </a:ext>
            </a:extLst>
          </p:cNvPr>
          <p:cNvSpPr/>
          <p:nvPr/>
        </p:nvSpPr>
        <p:spPr>
          <a:xfrm>
            <a:off x="3821575" y="2738913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8" name="12">
            <a:extLst>
              <a:ext uri="{FF2B5EF4-FFF2-40B4-BE49-F238E27FC236}">
                <a16:creationId xmlns:a16="http://schemas.microsoft.com/office/drawing/2014/main" xmlns="" id="{6E546390-1106-474E-ADAE-8432748ACE39}"/>
              </a:ext>
            </a:extLst>
          </p:cNvPr>
          <p:cNvSpPr/>
          <p:nvPr/>
        </p:nvSpPr>
        <p:spPr>
          <a:xfrm>
            <a:off x="2287588" y="2738913"/>
            <a:ext cx="1530350" cy="1341438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79" name="11">
            <a:extLst>
              <a:ext uri="{FF2B5EF4-FFF2-40B4-BE49-F238E27FC236}">
                <a16:creationId xmlns:a16="http://schemas.microsoft.com/office/drawing/2014/main" xmlns="" id="{6FF465CD-4323-4DBB-8691-CA918A553329}"/>
              </a:ext>
            </a:extLst>
          </p:cNvPr>
          <p:cNvSpPr/>
          <p:nvPr/>
        </p:nvSpPr>
        <p:spPr>
          <a:xfrm>
            <a:off x="765175" y="2738913"/>
            <a:ext cx="1530350" cy="1341438"/>
          </a:xfrm>
          <a:prstGeom prst="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xmlns="" id="{09A41578-C495-45FA-86A8-F3B2251B3ACB}"/>
              </a:ext>
            </a:extLst>
          </p:cNvPr>
          <p:cNvSpPr/>
          <p:nvPr/>
        </p:nvSpPr>
        <p:spPr>
          <a:xfrm>
            <a:off x="6867525" y="1405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1" name="9">
            <a:extLst>
              <a:ext uri="{FF2B5EF4-FFF2-40B4-BE49-F238E27FC236}">
                <a16:creationId xmlns:a16="http://schemas.microsoft.com/office/drawing/2014/main" xmlns="" id="{11842799-6C61-4340-BADD-9CDC51585501}"/>
              </a:ext>
            </a:extLst>
          </p:cNvPr>
          <p:cNvSpPr/>
          <p:nvPr/>
        </p:nvSpPr>
        <p:spPr>
          <a:xfrm>
            <a:off x="5341938" y="1405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2" name="8">
            <a:extLst>
              <a:ext uri="{FF2B5EF4-FFF2-40B4-BE49-F238E27FC236}">
                <a16:creationId xmlns:a16="http://schemas.microsoft.com/office/drawing/2014/main" xmlns="" id="{CA903122-D68C-4D79-8C62-24E83A2D98FF}"/>
              </a:ext>
            </a:extLst>
          </p:cNvPr>
          <p:cNvSpPr/>
          <p:nvPr/>
        </p:nvSpPr>
        <p:spPr>
          <a:xfrm>
            <a:off x="3816350" y="1405413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3" name="7">
            <a:extLst>
              <a:ext uri="{FF2B5EF4-FFF2-40B4-BE49-F238E27FC236}">
                <a16:creationId xmlns:a16="http://schemas.microsoft.com/office/drawing/2014/main" xmlns="" id="{B884CD79-C82E-4669-A274-FED95F5BFC6E}"/>
              </a:ext>
            </a:extLst>
          </p:cNvPr>
          <p:cNvSpPr/>
          <p:nvPr/>
        </p:nvSpPr>
        <p:spPr>
          <a:xfrm>
            <a:off x="2290763" y="1405413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84" name="6">
            <a:extLst>
              <a:ext uri="{FF2B5EF4-FFF2-40B4-BE49-F238E27FC236}">
                <a16:creationId xmlns:a16="http://schemas.microsoft.com/office/drawing/2014/main" xmlns="" id="{191F1FC3-6E1F-4532-944F-69AE65A31FBA}"/>
              </a:ext>
            </a:extLst>
          </p:cNvPr>
          <p:cNvSpPr/>
          <p:nvPr/>
        </p:nvSpPr>
        <p:spPr>
          <a:xfrm>
            <a:off x="765175" y="1405413"/>
            <a:ext cx="1530350" cy="1341438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568368"/>
            <a:ext cx="6035040" cy="752055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Extra question prompts</a:t>
            </a:r>
          </a:p>
        </p:txBody>
      </p:sp>
    </p:spTree>
    <p:extLst>
      <p:ext uri="{BB962C8B-B14F-4D97-AF65-F5344CB8AC3E}">
        <p14:creationId xmlns:p14="http://schemas.microsoft.com/office/powerpoint/2010/main" val="12430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taxi driver.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7" name="20">
            <a:extLst>
              <a:ext uri="{FF2B5EF4-FFF2-40B4-BE49-F238E27FC236}">
                <a16:creationId xmlns:a16="http://schemas.microsoft.com/office/drawing/2014/main" xmlns="" id="{AFB92891-8BF5-4931-92A3-65301C025089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9">
            <a:extLst>
              <a:ext uri="{FF2B5EF4-FFF2-40B4-BE49-F238E27FC236}">
                <a16:creationId xmlns:a16="http://schemas.microsoft.com/office/drawing/2014/main" xmlns="" id="{9D234ABC-69FF-4B6D-A936-3A79D7389813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9" name="18">
            <a:extLst>
              <a:ext uri="{FF2B5EF4-FFF2-40B4-BE49-F238E27FC236}">
                <a16:creationId xmlns:a16="http://schemas.microsoft.com/office/drawing/2014/main" xmlns="" id="{DE8631EE-615A-47D4-BEBF-D5BD54C3C6DC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7">
            <a:extLst>
              <a:ext uri="{FF2B5EF4-FFF2-40B4-BE49-F238E27FC236}">
                <a16:creationId xmlns:a16="http://schemas.microsoft.com/office/drawing/2014/main" xmlns="" id="{B587900B-D35E-4B93-B27C-908DB8117B8F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6">
            <a:extLst>
              <a:ext uri="{FF2B5EF4-FFF2-40B4-BE49-F238E27FC236}">
                <a16:creationId xmlns:a16="http://schemas.microsoft.com/office/drawing/2014/main" xmlns="" id="{8047E25B-85B6-4130-83DB-47AF2D89DA24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2" name="15">
            <a:extLst>
              <a:ext uri="{FF2B5EF4-FFF2-40B4-BE49-F238E27FC236}">
                <a16:creationId xmlns:a16="http://schemas.microsoft.com/office/drawing/2014/main" xmlns="" id="{2E7802D2-AE2A-49BD-B281-C4A4CB43F9D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3" name="14">
            <a:extLst>
              <a:ext uri="{FF2B5EF4-FFF2-40B4-BE49-F238E27FC236}">
                <a16:creationId xmlns:a16="http://schemas.microsoft.com/office/drawing/2014/main" xmlns="" id="{BF2CB9E4-A45F-48EF-AE0A-FD65F3959134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4" name="13">
            <a:extLst>
              <a:ext uri="{FF2B5EF4-FFF2-40B4-BE49-F238E27FC236}">
                <a16:creationId xmlns:a16="http://schemas.microsoft.com/office/drawing/2014/main" xmlns="" id="{5820E539-671C-411B-8F0F-FB9AFB45406B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5" name="12">
            <a:extLst>
              <a:ext uri="{FF2B5EF4-FFF2-40B4-BE49-F238E27FC236}">
                <a16:creationId xmlns:a16="http://schemas.microsoft.com/office/drawing/2014/main" xmlns="" id="{BB096DC0-8465-459C-A61E-6755C17E31B8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xmlns="" id="{8F37E5B5-E2AE-4783-915F-E9C223FF5CB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7" name="10">
            <a:extLst>
              <a:ext uri="{FF2B5EF4-FFF2-40B4-BE49-F238E27FC236}">
                <a16:creationId xmlns:a16="http://schemas.microsoft.com/office/drawing/2014/main" xmlns="" id="{10BFE1D3-2628-46F9-A387-784ED7CCB2BA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8" name="9">
            <a:extLst>
              <a:ext uri="{FF2B5EF4-FFF2-40B4-BE49-F238E27FC236}">
                <a16:creationId xmlns:a16="http://schemas.microsoft.com/office/drawing/2014/main" xmlns="" id="{B3454AAC-354C-413C-A3D9-FD80C030E835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9" name="8">
            <a:extLst>
              <a:ext uri="{FF2B5EF4-FFF2-40B4-BE49-F238E27FC236}">
                <a16:creationId xmlns:a16="http://schemas.microsoft.com/office/drawing/2014/main" xmlns="" id="{2326A90B-5B20-4F6C-8745-1F15C51BC09B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xmlns="" id="{95207BC2-96BA-4C8B-B26F-86EA4BB1EE84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6">
            <a:extLst>
              <a:ext uri="{FF2B5EF4-FFF2-40B4-BE49-F238E27FC236}">
                <a16:creationId xmlns:a16="http://schemas.microsoft.com/office/drawing/2014/main" xmlns="" id="{8E5C5EF2-31C6-4233-BBB4-5A38477DF500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xmlns="" id="{E562966C-47E6-4C06-80A6-70A676DAEAE1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3" name="4">
            <a:extLst>
              <a:ext uri="{FF2B5EF4-FFF2-40B4-BE49-F238E27FC236}">
                <a16:creationId xmlns:a16="http://schemas.microsoft.com/office/drawing/2014/main" xmlns="" id="{EB6D7D81-7986-48FC-B611-CB3CF24D55E9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:a16="http://schemas.microsoft.com/office/drawing/2014/main" xmlns="" id="{11456E39-BCD7-4932-998F-6C542F54AB32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xmlns="" id="{D2DBCE5E-D2ED-4591-B12B-B04FC903EB47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6" name="1">
            <a:extLst>
              <a:ext uri="{FF2B5EF4-FFF2-40B4-BE49-F238E27FC236}">
                <a16:creationId xmlns:a16="http://schemas.microsoft.com/office/drawing/2014/main" xmlns="" id="{B028C31E-FB85-4C4D-98E5-86B7ABCD5E2D}"/>
              </a:ext>
            </a:extLst>
          </p:cNvPr>
          <p:cNvSpPr/>
          <p:nvPr/>
        </p:nvSpPr>
        <p:spPr>
          <a:xfrm>
            <a:off x="756298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9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413" y="884766"/>
            <a:ext cx="7632700" cy="508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teacher.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AD7E9E34-364E-4E7D-820E-AAA187844EFF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ADDE2962-4AA2-4752-98A7-E9B4B06EBA07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2793A5B1-96DE-44FF-B89D-2D7349823EF4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B00E2290-A962-49EE-8F71-A270A771EAE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9021C1A1-E340-4FB4-809D-B9D7194F305A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DDC0123A-A544-4A44-874D-EC40C662264F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0DFBE678-61DA-46FD-890D-5AB531659663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903E11D2-96FC-47FD-83A6-E27584FE4F45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FA1059AF-1F4A-438F-B4F1-C013CCD9B0F4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207EF5B6-6DDE-49B4-8758-B593A193918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BBA3145B-60D4-4F60-B765-1424B049A2A7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1DD0F168-0569-40FB-9F5A-C3C25E8D2EB4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CBE150C8-DA28-4AFF-AF44-9858493EA93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4CDD5C6F-B8A8-48BB-B154-E2AECFFDECBB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DE551CE3-E42F-456D-9CB5-B834CD3DDE05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226A066D-9881-47B8-97C6-4377E74ECE50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556E886E-8825-4206-8BAD-EA7DE76DAA77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2E991A7E-BED9-4E0E-8692-D5A7A42F453D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6D194E9F-9CD2-4CD0-AE68-680D354CD31F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F1E56D7E-1B1B-42FE-825D-3D4EBD868711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470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an engineer.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23523971-52C3-4B5A-8FEF-B6614B6EF2CB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F5B99C60-AE76-4268-8C3B-64FF4122671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94DB27D1-07A1-4AC6-AF0A-C9E949554351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DEBDA91C-C04F-4406-9B03-41E427E96FBD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8331B3EF-399C-4424-BFB4-327D9F460928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4AE2D1DB-25BA-4CC2-AE2C-F413B506BB04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CDF11C6F-413B-4DAA-8A3C-AB54743AE8B0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F749053D-88CE-4548-8554-8DA19922AF03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106E55A6-E9A1-4F0D-B0AD-51F9150E8348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8F2B91C1-2414-403A-891A-A7CFAE420153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D68FA13B-D0CD-4AE3-8A65-91D69E3EEE11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D321C2B0-1B6A-44BC-BE45-66387AF7BE32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DA3694DD-ABFE-476C-95BF-BD029F70C107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20899B68-C81C-4719-AFA9-F74C2B16AC81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297287CE-B52A-46CF-A2A4-1045E3DF8790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147E49C4-E1B9-4AAA-B540-7E61E606AB29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13E798F0-0271-45C4-8F94-BE6C4A8B2B65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B55AC5B6-D678-49F6-BB88-FDAB2CAF9D9A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EA44F676-054D-41D6-BBA0-D446FBB1BFA1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3A2D7C6F-1818-47E4-832F-36A88498F57F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763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 b="28754"/>
          <a:stretch/>
        </p:blipFill>
        <p:spPr bwMode="auto">
          <a:xfrm>
            <a:off x="982027" y="774700"/>
            <a:ext cx="719899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doctor.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0463181F-BEC7-4C07-8790-08F7FA129443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5614EAF0-19A8-4395-8A55-B46FDD927A5F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1498624D-7D30-4791-916A-7EEC90A91AFB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ABA58CFA-050F-4BEF-B03B-5730C674F228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78902E86-CD7D-4EBD-AD31-F2908A15524D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984DB3AE-C7EA-4F5F-88FF-769ADEFEE4DB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29424E9E-B3A9-4174-AEEF-6FBF3075CE7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0C1E28EC-0603-4EBF-A66E-B0CA40C4E066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48D1EA3F-EC09-4319-ADBB-F52A9AD4A912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296245C6-D21C-4AFA-AE1D-8F076A518097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F5A3297A-4CFC-4259-839A-8506411AF63C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3956B330-805A-4535-B75F-4B78F276B44A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6916D8A0-AC1E-4167-B9A5-706722FC211D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0D5E3C33-F520-4F93-A726-A24F9215A3E9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A4930393-1407-4382-AC0A-BC9F75945192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15B133CB-6010-442F-9877-E7C9BCE3740B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2B7BA24C-8C3B-4F40-ADD3-75D9CEB72A1E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8B5CF77D-2FD1-49FA-8D57-DE16AB06460B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A82AF84D-FB9D-45E9-84C8-8CABCCDDBC6B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27A40C1D-A39A-4048-8436-EBED170C8D6F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991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He’s a builder.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0316895D-8775-4106-9712-1986D3F98DEF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1991DF69-F8AC-41A3-B8B2-B0F9BF2A0309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49D63351-B11B-4C46-BE5A-DF76CCB7894B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625491E1-4A45-4B9C-A16B-EDAE05A0A616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9556FFC7-05EB-4211-8913-9A17E35FA828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5743836A-9E3F-49B5-AA4C-2FDBDD8E0E5A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45617C9B-B6A8-4208-A5C5-D4CCD7B95522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03EFE3C2-9C50-4381-B28C-13EF69617407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B56E67AA-AF7A-4611-A2DE-92E766E00963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EE1487F5-F49C-463E-A191-E9733682011C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31E2A36D-0A9B-4964-9A63-78027562754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1EE7BDE6-3EA2-49D0-8C3A-B978A1B76391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E446B302-98A4-4E12-A120-E34FA1982CAC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3DF77441-E217-432C-9120-5652B177CC86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7CF549A1-262E-42B3-8F11-7AB535D2EC41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010B801E-8B6D-44AF-A4C8-F957DAC87827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5E2D5DEA-4FC5-4489-9F8F-5875E8F95E5C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696B5DD7-0E87-4464-A8EB-0D32C7787A60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CF6D1EBF-91AA-4485-874E-7FE2281CE2D9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17E7D211-7261-4C98-8DF1-39E648F4C925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262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scientist.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F8594328-F6EF-4DAF-9362-F80920175C64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FBE6F84B-6E75-40BD-BBF5-5195A409BB46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0EF5B4D3-5D1F-4E43-9F94-3EED64777F52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1C379DF4-CA20-457E-ACFA-2911E4AC1897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0ECC96C6-0EC8-43A5-8B2C-EA63E65EE11A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FB0F95C8-DE08-4391-88A0-9DEC0C0AF021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F3D27369-ADBB-46F2-BA42-6FBAF983D30A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17B51848-D996-4C9E-89AC-62D93A0B24B4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3A88F391-2266-4B78-B05C-4A2D187C211C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6B8473FA-BC29-44D7-A51C-C0003E54A8FA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6A46DF64-3E76-49F8-BAE6-4C7A50D34B75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C9CEA568-A360-4B57-999A-75D2660652C1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9D3302A4-877A-4358-90E9-2DF371A3433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EB31F755-39A6-4194-B42C-80AA77C407B2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BF8A0EB0-9249-4786-BFE3-88D1FCB97F22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CF4D840F-F528-4CF3-AB2C-740D5E107AFF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E9CC0605-08AD-4864-858E-782B3FE3368C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576A5676-9B52-49EF-B8E4-A09F62EBC209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A695359B-F120-4578-BC2B-650468F969CA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F2E1E30D-DFDB-4AAA-BCA0-3ABBDAE9CF8D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4012367-7735-4C63-833F-86D57E03F4C0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4473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8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1AFC8162-A796-4E28-9E3D-AEA9E9602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" y="765174"/>
            <a:ext cx="7632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214559F-7F00-416B-8B24-2FD1A079CE93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She’s a singer.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A568A78A-1E9E-4F24-81F9-7BD2BCFD7708}"/>
              </a:ext>
            </a:extLst>
          </p:cNvPr>
          <p:cNvSpPr/>
          <p:nvPr/>
        </p:nvSpPr>
        <p:spPr>
          <a:xfrm>
            <a:off x="1554480" y="6217187"/>
            <a:ext cx="6035040" cy="557089"/>
          </a:xfrm>
          <a:prstGeom prst="round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Answer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A6E6DD7A-AFEA-436F-AFB1-D70B00590945}"/>
              </a:ext>
            </a:extLst>
          </p:cNvPr>
          <p:cNvSpPr/>
          <p:nvPr/>
        </p:nvSpPr>
        <p:spPr>
          <a:xfrm>
            <a:off x="1564005" y="121920"/>
            <a:ext cx="6035040" cy="533180"/>
          </a:xfrm>
          <a:prstGeom prst="roundRect">
            <a:avLst/>
          </a:prstGeom>
          <a:solidFill>
            <a:srgbClr val="21A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Is It?</a:t>
            </a:r>
          </a:p>
        </p:txBody>
      </p:sp>
      <p:sp>
        <p:nvSpPr>
          <p:cNvPr id="26" name="20">
            <a:extLst>
              <a:ext uri="{FF2B5EF4-FFF2-40B4-BE49-F238E27FC236}">
                <a16:creationId xmlns:a16="http://schemas.microsoft.com/office/drawing/2014/main" xmlns="" id="{F6C3FAF3-9882-499F-88E4-8F1AA4DF4AD5}"/>
              </a:ext>
            </a:extLst>
          </p:cNvPr>
          <p:cNvSpPr/>
          <p:nvPr/>
        </p:nvSpPr>
        <p:spPr>
          <a:xfrm>
            <a:off x="6862763" y="4765674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20</a:t>
            </a:r>
          </a:p>
        </p:txBody>
      </p:sp>
      <p:sp>
        <p:nvSpPr>
          <p:cNvPr id="27" name="19">
            <a:extLst>
              <a:ext uri="{FF2B5EF4-FFF2-40B4-BE49-F238E27FC236}">
                <a16:creationId xmlns:a16="http://schemas.microsoft.com/office/drawing/2014/main" xmlns="" id="{8808CE35-6A10-4205-B927-52D364034522}"/>
              </a:ext>
            </a:extLst>
          </p:cNvPr>
          <p:cNvSpPr/>
          <p:nvPr/>
        </p:nvSpPr>
        <p:spPr>
          <a:xfrm>
            <a:off x="5337176" y="47656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6</a:t>
            </a:r>
          </a:p>
        </p:txBody>
      </p:sp>
      <p:sp>
        <p:nvSpPr>
          <p:cNvPr id="28" name="18">
            <a:extLst>
              <a:ext uri="{FF2B5EF4-FFF2-40B4-BE49-F238E27FC236}">
                <a16:creationId xmlns:a16="http://schemas.microsoft.com/office/drawing/2014/main" xmlns="" id="{4ADB365D-CAAF-4F5A-9FC1-C8836E5258DD}"/>
              </a:ext>
            </a:extLst>
          </p:cNvPr>
          <p:cNvSpPr/>
          <p:nvPr/>
        </p:nvSpPr>
        <p:spPr>
          <a:xfrm>
            <a:off x="3811588" y="4765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13</a:t>
            </a:r>
          </a:p>
        </p:txBody>
      </p:sp>
      <p:sp>
        <p:nvSpPr>
          <p:cNvPr id="29" name="17">
            <a:extLst>
              <a:ext uri="{FF2B5EF4-FFF2-40B4-BE49-F238E27FC236}">
                <a16:creationId xmlns:a16="http://schemas.microsoft.com/office/drawing/2014/main" xmlns="" id="{2FB1AF20-F776-4935-8289-F8F8098D5CF3}"/>
              </a:ext>
            </a:extLst>
          </p:cNvPr>
          <p:cNvSpPr/>
          <p:nvPr/>
        </p:nvSpPr>
        <p:spPr>
          <a:xfrm>
            <a:off x="2286001" y="47656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9</a:t>
            </a:r>
          </a:p>
        </p:txBody>
      </p:sp>
      <p:sp>
        <p:nvSpPr>
          <p:cNvPr id="30" name="16">
            <a:extLst>
              <a:ext uri="{FF2B5EF4-FFF2-40B4-BE49-F238E27FC236}">
                <a16:creationId xmlns:a16="http://schemas.microsoft.com/office/drawing/2014/main" xmlns="" id="{A48DEE0F-939D-4A52-9BC2-9490D1C43B74}"/>
              </a:ext>
            </a:extLst>
          </p:cNvPr>
          <p:cNvSpPr/>
          <p:nvPr/>
        </p:nvSpPr>
        <p:spPr>
          <a:xfrm>
            <a:off x="760413" y="47656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16</a:t>
            </a:r>
          </a:p>
        </p:txBody>
      </p:sp>
      <p:sp>
        <p:nvSpPr>
          <p:cNvPr id="31" name="15">
            <a:extLst>
              <a:ext uri="{FF2B5EF4-FFF2-40B4-BE49-F238E27FC236}">
                <a16:creationId xmlns:a16="http://schemas.microsoft.com/office/drawing/2014/main" xmlns="" id="{0041C9F9-40AD-42BB-BC2C-68455C3DD898}"/>
              </a:ext>
            </a:extLst>
          </p:cNvPr>
          <p:cNvSpPr/>
          <p:nvPr/>
        </p:nvSpPr>
        <p:spPr>
          <a:xfrm>
            <a:off x="6862763" y="3432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11</a:t>
            </a:r>
          </a:p>
        </p:txBody>
      </p:sp>
      <p:sp>
        <p:nvSpPr>
          <p:cNvPr id="32" name="14">
            <a:extLst>
              <a:ext uri="{FF2B5EF4-FFF2-40B4-BE49-F238E27FC236}">
                <a16:creationId xmlns:a16="http://schemas.microsoft.com/office/drawing/2014/main" xmlns="" id="{3765B1E9-2A63-49DF-BCF8-F0634D947B6B}"/>
              </a:ext>
            </a:extLst>
          </p:cNvPr>
          <p:cNvSpPr/>
          <p:nvPr/>
        </p:nvSpPr>
        <p:spPr>
          <a:xfrm>
            <a:off x="5337176" y="3432174"/>
            <a:ext cx="1530350" cy="1341438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7</a:t>
            </a:r>
          </a:p>
        </p:txBody>
      </p:sp>
      <p:sp>
        <p:nvSpPr>
          <p:cNvPr id="33" name="13">
            <a:extLst>
              <a:ext uri="{FF2B5EF4-FFF2-40B4-BE49-F238E27FC236}">
                <a16:creationId xmlns:a16="http://schemas.microsoft.com/office/drawing/2014/main" xmlns="" id="{FE2ABC2C-D903-4EE6-B7E3-C4B4C6E5FCB5}"/>
              </a:ext>
            </a:extLst>
          </p:cNvPr>
          <p:cNvSpPr/>
          <p:nvPr/>
        </p:nvSpPr>
        <p:spPr>
          <a:xfrm>
            <a:off x="3816813" y="3432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8</a:t>
            </a:r>
          </a:p>
        </p:txBody>
      </p:sp>
      <p:sp>
        <p:nvSpPr>
          <p:cNvPr id="34" name="12">
            <a:extLst>
              <a:ext uri="{FF2B5EF4-FFF2-40B4-BE49-F238E27FC236}">
                <a16:creationId xmlns:a16="http://schemas.microsoft.com/office/drawing/2014/main" xmlns="" id="{AE60212C-F92D-4686-BB7C-A2932EED23C1}"/>
              </a:ext>
            </a:extLst>
          </p:cNvPr>
          <p:cNvSpPr/>
          <p:nvPr/>
        </p:nvSpPr>
        <p:spPr>
          <a:xfrm>
            <a:off x="2292554" y="3432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15</a:t>
            </a:r>
          </a:p>
        </p:txBody>
      </p:sp>
      <p:sp>
        <p:nvSpPr>
          <p:cNvPr id="35" name="11">
            <a:extLst>
              <a:ext uri="{FF2B5EF4-FFF2-40B4-BE49-F238E27FC236}">
                <a16:creationId xmlns:a16="http://schemas.microsoft.com/office/drawing/2014/main" xmlns="" id="{52D1D427-DA61-4CC4-8526-B7D513C59AA6}"/>
              </a:ext>
            </a:extLst>
          </p:cNvPr>
          <p:cNvSpPr/>
          <p:nvPr/>
        </p:nvSpPr>
        <p:spPr>
          <a:xfrm>
            <a:off x="760413" y="3432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4</a:t>
            </a:r>
          </a:p>
        </p:txBody>
      </p:sp>
      <p:sp>
        <p:nvSpPr>
          <p:cNvPr id="36" name="10">
            <a:extLst>
              <a:ext uri="{FF2B5EF4-FFF2-40B4-BE49-F238E27FC236}">
                <a16:creationId xmlns:a16="http://schemas.microsoft.com/office/drawing/2014/main" xmlns="" id="{88E1BCB0-1270-4B62-B72C-C41C3F99D6FF}"/>
              </a:ext>
            </a:extLst>
          </p:cNvPr>
          <p:cNvSpPr/>
          <p:nvPr/>
        </p:nvSpPr>
        <p:spPr>
          <a:xfrm>
            <a:off x="686276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3</a:t>
            </a:r>
          </a:p>
        </p:txBody>
      </p:sp>
      <p:sp>
        <p:nvSpPr>
          <p:cNvPr id="37" name="9">
            <a:extLst>
              <a:ext uri="{FF2B5EF4-FFF2-40B4-BE49-F238E27FC236}">
                <a16:creationId xmlns:a16="http://schemas.microsoft.com/office/drawing/2014/main" xmlns="" id="{6D1209F6-7B33-4842-AD6A-85F6F29713AF}"/>
              </a:ext>
            </a:extLst>
          </p:cNvPr>
          <p:cNvSpPr/>
          <p:nvPr/>
        </p:nvSpPr>
        <p:spPr>
          <a:xfrm>
            <a:off x="5337176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14</a:t>
            </a:r>
          </a:p>
        </p:txBody>
      </p:sp>
      <p:sp>
        <p:nvSpPr>
          <p:cNvPr id="38" name="8">
            <a:extLst>
              <a:ext uri="{FF2B5EF4-FFF2-40B4-BE49-F238E27FC236}">
                <a16:creationId xmlns:a16="http://schemas.microsoft.com/office/drawing/2014/main" xmlns="" id="{D84E7F66-F2BE-4BD4-BD3B-F853DD4E01E8}"/>
              </a:ext>
            </a:extLst>
          </p:cNvPr>
          <p:cNvSpPr/>
          <p:nvPr/>
        </p:nvSpPr>
        <p:spPr>
          <a:xfrm>
            <a:off x="3811588" y="20986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5</a:t>
            </a:r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xmlns="" id="{DDBC1F4C-B13B-47D4-94D1-7497AA172F70}"/>
              </a:ext>
            </a:extLst>
          </p:cNvPr>
          <p:cNvSpPr/>
          <p:nvPr/>
        </p:nvSpPr>
        <p:spPr>
          <a:xfrm>
            <a:off x="2286001" y="2098674"/>
            <a:ext cx="1530350" cy="13414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17</a:t>
            </a:r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xmlns="" id="{E11715DA-2CDD-41CD-9874-38035A28DFED}"/>
              </a:ext>
            </a:extLst>
          </p:cNvPr>
          <p:cNvSpPr/>
          <p:nvPr/>
        </p:nvSpPr>
        <p:spPr>
          <a:xfrm>
            <a:off x="760413" y="2098674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10</a:t>
            </a:r>
          </a:p>
        </p:txBody>
      </p:sp>
      <p:sp>
        <p:nvSpPr>
          <p:cNvPr id="41" name="5">
            <a:extLst>
              <a:ext uri="{FF2B5EF4-FFF2-40B4-BE49-F238E27FC236}">
                <a16:creationId xmlns:a16="http://schemas.microsoft.com/office/drawing/2014/main" xmlns="" id="{5494AF66-45DB-4496-82F1-86E91356F984}"/>
              </a:ext>
            </a:extLst>
          </p:cNvPr>
          <p:cNvSpPr/>
          <p:nvPr/>
        </p:nvSpPr>
        <p:spPr>
          <a:xfrm>
            <a:off x="6862763" y="765174"/>
            <a:ext cx="1530350" cy="1341438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</a:t>
            </a:r>
          </a:p>
        </p:txBody>
      </p:sp>
      <p:sp>
        <p:nvSpPr>
          <p:cNvPr id="42" name="4">
            <a:extLst>
              <a:ext uri="{FF2B5EF4-FFF2-40B4-BE49-F238E27FC236}">
                <a16:creationId xmlns:a16="http://schemas.microsoft.com/office/drawing/2014/main" xmlns="" id="{D4EE8B89-A8D5-4653-B1A7-CCC71C4EF1C3}"/>
              </a:ext>
            </a:extLst>
          </p:cNvPr>
          <p:cNvSpPr/>
          <p:nvPr/>
        </p:nvSpPr>
        <p:spPr>
          <a:xfrm>
            <a:off x="5337176" y="765174"/>
            <a:ext cx="1530350" cy="1341438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2</a:t>
            </a: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E80149F3-7D56-4A4B-ABB4-F151F8A46038}"/>
              </a:ext>
            </a:extLst>
          </p:cNvPr>
          <p:cNvSpPr/>
          <p:nvPr/>
        </p:nvSpPr>
        <p:spPr>
          <a:xfrm>
            <a:off x="3811588" y="765174"/>
            <a:ext cx="1530350" cy="1341438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12</a:t>
            </a:r>
          </a:p>
        </p:txBody>
      </p:sp>
      <p:sp>
        <p:nvSpPr>
          <p:cNvPr id="44" name="2">
            <a:extLst>
              <a:ext uri="{FF2B5EF4-FFF2-40B4-BE49-F238E27FC236}">
                <a16:creationId xmlns:a16="http://schemas.microsoft.com/office/drawing/2014/main" xmlns="" id="{A2DD9AC4-1F1E-4B01-95A3-1D4BF73C6636}"/>
              </a:ext>
            </a:extLst>
          </p:cNvPr>
          <p:cNvSpPr/>
          <p:nvPr/>
        </p:nvSpPr>
        <p:spPr>
          <a:xfrm>
            <a:off x="2286001" y="765174"/>
            <a:ext cx="1530350" cy="1341438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19</a:t>
            </a: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xmlns="" id="{DA17831A-9255-44B8-B713-8FD713EF35FE}"/>
              </a:ext>
            </a:extLst>
          </p:cNvPr>
          <p:cNvSpPr/>
          <p:nvPr/>
        </p:nvSpPr>
        <p:spPr>
          <a:xfrm>
            <a:off x="765176" y="765174"/>
            <a:ext cx="1530350" cy="134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92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214</TotalTime>
  <Words>631</Words>
  <Application>Microsoft Office PowerPoint</Application>
  <PresentationFormat>On-screen Show (4:3)</PresentationFormat>
  <Paragraphs>441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Twinkl</vt:lpstr>
      <vt:lpstr>Calibri</vt:lpstr>
      <vt:lpstr>Arial</vt:lpstr>
      <vt:lpstr>Office Theme</vt:lpstr>
      <vt:lpstr>PowerPoint Presentation</vt:lpstr>
      <vt:lpstr>Revision: Click on the picture to see the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sally n</dc:creator>
  <cp:lastModifiedBy>Wendy Suminska</cp:lastModifiedBy>
  <cp:revision>26</cp:revision>
  <dcterms:created xsi:type="dcterms:W3CDTF">2021-02-03T11:06:36Z</dcterms:created>
  <dcterms:modified xsi:type="dcterms:W3CDTF">2021-04-28T16:26:49Z</dcterms:modified>
</cp:coreProperties>
</file>