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61" r:id="rId8"/>
    <p:sldId id="262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57" r:id="rId18"/>
    <p:sldId id="288" r:id="rId19"/>
    <p:sldId id="289" r:id="rId20"/>
    <p:sldId id="290" r:id="rId21"/>
    <p:sldId id="291" r:id="rId22"/>
    <p:sldId id="292" r:id="rId23"/>
    <p:sldId id="294" r:id="rId24"/>
    <p:sldId id="295" r:id="rId25"/>
    <p:sldId id="296" r:id="rId26"/>
    <p:sldId id="297" r:id="rId27"/>
    <p:sldId id="298" r:id="rId28"/>
    <p:sldId id="30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8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5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2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4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58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6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9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0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3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76A62-701B-4B18-9B5B-09E4E870C223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0447-F26F-43AC-9506-5A3093714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8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Present Simple (singular)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5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909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They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go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 to school.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54" y="2407515"/>
            <a:ext cx="6255092" cy="40394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3018" y="1223098"/>
            <a:ext cx="1034465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7484" y="1223098"/>
            <a:ext cx="1431644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9128" y="1223098"/>
            <a:ext cx="224443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school.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909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They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have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 dinner at home.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95709" y="1197817"/>
            <a:ext cx="8589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4684" y="1197817"/>
            <a:ext cx="1034480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89164" y="1197817"/>
            <a:ext cx="387927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dinner at home.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08" y="2565063"/>
            <a:ext cx="5800511" cy="37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964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I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do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 my homework every day.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96654" y="1160607"/>
            <a:ext cx="1034465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120" y="1160607"/>
            <a:ext cx="1431644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do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2764" y="1160607"/>
            <a:ext cx="543098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homework every day.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88" y="2355272"/>
            <a:ext cx="6536224" cy="42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909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They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have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 lessons on Saturdays.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52436" y="1207198"/>
            <a:ext cx="1144645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901" y="1207198"/>
            <a:ext cx="1093561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5200" y="1207198"/>
            <a:ext cx="5181600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lessons on Saturdays.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802" y="2349332"/>
            <a:ext cx="6130652" cy="39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909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I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have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 breakfast in the morning.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62909" y="1258840"/>
            <a:ext cx="1034465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7375" y="1258840"/>
            <a:ext cx="997534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4908" y="1258840"/>
            <a:ext cx="597592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reakfast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 in the morning.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354" y="2400974"/>
            <a:ext cx="6436849" cy="41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964"/>
            <a:ext cx="10515600" cy="7850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They </a:t>
            </a:r>
            <a:r>
              <a:rPr lang="en-US" u="sng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hang out </a:t>
            </a:r>
            <a:r>
              <a:rPr lang="en-US" dirty="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with friends.</a:t>
            </a:r>
            <a:endParaRPr lang="ru-RU" dirty="0">
              <a:ea typeface="Segoe UI Emoj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33963" y="1160607"/>
            <a:ext cx="1034465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8428" y="1160607"/>
            <a:ext cx="257695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out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5380" y="1160607"/>
            <a:ext cx="304800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with friends.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3" y="2326040"/>
            <a:ext cx="6262254" cy="40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Negative </a:t>
            </a:r>
            <a:r>
              <a:rPr lang="en-US" dirty="0" smtClean="0"/>
              <a:t>Sentences</a:t>
            </a:r>
            <a:br>
              <a:rPr lang="en-US" dirty="0" smtClean="0"/>
            </a:br>
            <a:r>
              <a:rPr lang="en-US" dirty="0" smtClean="0"/>
              <a:t>Let’s correct the mistakes!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Michael usually </a:t>
            </a:r>
            <a:r>
              <a:rPr lang="en-US" sz="5400" dirty="0" smtClean="0">
                <a:solidFill>
                  <a:srgbClr val="FF0000"/>
                </a:solidFill>
              </a:rPr>
              <a:t>plays</a:t>
            </a:r>
            <a:r>
              <a:rPr lang="en-US" sz="5400" dirty="0" smtClean="0"/>
              <a:t> football in the morning.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Make the sentences negative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92" y="1816988"/>
            <a:ext cx="4202544" cy="469926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5417561"/>
            <a:ext cx="121920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He </a:t>
            </a:r>
            <a:r>
              <a:rPr lang="en-US" sz="5400" dirty="0" smtClean="0">
                <a:solidFill>
                  <a:srgbClr val="FF0000"/>
                </a:solidFill>
              </a:rPr>
              <a:t>plays</a:t>
            </a:r>
            <a:r>
              <a:rPr lang="en-US" sz="5400" dirty="0" smtClean="0">
                <a:solidFill>
                  <a:schemeClr val="tx1"/>
                </a:solidFill>
              </a:rPr>
              <a:t> computer games in the morning.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Michael </a:t>
            </a:r>
            <a:r>
              <a:rPr lang="en-US" sz="5400" dirty="0" smtClean="0">
                <a:solidFill>
                  <a:srgbClr val="7030A0"/>
                </a:solidFill>
              </a:rPr>
              <a:t>doesn’t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play</a:t>
            </a:r>
            <a:r>
              <a:rPr lang="en-US" sz="5400" dirty="0" smtClean="0">
                <a:solidFill>
                  <a:schemeClr val="tx1"/>
                </a:solidFill>
              </a:rPr>
              <a:t> football.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dusts</a:t>
            </a:r>
            <a:r>
              <a:rPr lang="en-US" sz="5400" dirty="0" smtClean="0"/>
              <a:t> after dinner.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dinner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50" y="2783464"/>
            <a:ext cx="6868648" cy="399234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washes up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dinner.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always </a:t>
            </a:r>
            <a:r>
              <a:rPr lang="en-US" sz="5400" dirty="0" smtClean="0">
                <a:solidFill>
                  <a:srgbClr val="FF0000"/>
                </a:solidFill>
              </a:rPr>
              <a:t>cleans</a:t>
            </a:r>
            <a:r>
              <a:rPr lang="en-US" sz="5400" dirty="0" smtClean="0"/>
              <a:t> his cat house.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cat house.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145" y="2648527"/>
            <a:ext cx="6391563" cy="407535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always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cat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litter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6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663" y="365125"/>
            <a:ext cx="11101137" cy="5811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663" y="131555"/>
            <a:ext cx="5293895" cy="2995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get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up – get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isten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listen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hang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up – hang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5441" y="131555"/>
            <a:ext cx="5293895" cy="2995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ss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watch – watch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dress – dress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ash - wash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663" y="3227681"/>
            <a:ext cx="5293895" cy="32680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 – tid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 - play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85800" y="3842994"/>
            <a:ext cx="493295" cy="65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645440" y="3229645"/>
            <a:ext cx="5293895" cy="2995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–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–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-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65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goes</a:t>
            </a:r>
            <a:r>
              <a:rPr lang="en-US" sz="5400" dirty="0" smtClean="0"/>
              <a:t> to the park on Sundays.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park.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1"/>
            <a:ext cx="3343564" cy="7019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704089"/>
            <a:ext cx="5394036" cy="409009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shopping on Sundays.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walks</a:t>
            </a:r>
            <a:r>
              <a:rPr lang="en-US" sz="5400" dirty="0" smtClean="0"/>
              <a:t> a hamster twice a day.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09" y="1969799"/>
            <a:ext cx="10579818" cy="480218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hamster.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dog twice a day.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8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plays</a:t>
            </a:r>
            <a:r>
              <a:rPr lang="en-US" sz="5400" dirty="0" smtClean="0"/>
              <a:t> chess on Fridays.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13" y="2237912"/>
            <a:ext cx="9561627" cy="459050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chess.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karate on Fridays.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plays</a:t>
            </a:r>
            <a:r>
              <a:rPr lang="en-US" sz="5400" dirty="0" smtClean="0"/>
              <a:t> the guitar in a band.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1"/>
            <a:ext cx="3343564" cy="711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91" y="1825625"/>
            <a:ext cx="5758872" cy="489287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guitar.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drums in a band.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rides</a:t>
            </a:r>
            <a:r>
              <a:rPr lang="en-US" sz="5400" dirty="0" smtClean="0"/>
              <a:t> a bike to work every day.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1"/>
            <a:ext cx="3343564" cy="7019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34" y="2055813"/>
            <a:ext cx="9630785" cy="478645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ride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bike.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 every day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He </a:t>
            </a:r>
            <a:r>
              <a:rPr lang="en-US" sz="5400" dirty="0" smtClean="0">
                <a:solidFill>
                  <a:srgbClr val="FF0000"/>
                </a:solidFill>
              </a:rPr>
              <a:t>works</a:t>
            </a:r>
            <a:r>
              <a:rPr lang="en-US" sz="5400" dirty="0" smtClean="0"/>
              <a:t> in a cafe.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12" y="2297937"/>
            <a:ext cx="9987012" cy="456006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cafe.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an office.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comes</a:t>
            </a:r>
            <a:r>
              <a:rPr lang="en-US" sz="5400" dirty="0" smtClean="0"/>
              <a:t> back home at 7 p.m.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73" y="1969799"/>
            <a:ext cx="7414491" cy="480484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241309" y="3058825"/>
            <a:ext cx="2105891" cy="990600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9 p.m.</a:t>
            </a:r>
            <a:endParaRPr lang="ru-RU" sz="5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5617" y="1549833"/>
            <a:ext cx="11427691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home at 7 p.m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lang="en-US" sz="5400" dirty="0" smtClean="0">
                <a:solidFill>
                  <a:srgbClr val="FF0000"/>
                </a:solidFill>
                <a:latin typeface="Calibri" panose="020F0502020204030204"/>
              </a:rPr>
              <a:t>comes </a:t>
            </a:r>
            <a:r>
              <a:rPr lang="en-US" sz="5400" dirty="0" smtClean="0">
                <a:solidFill>
                  <a:schemeClr val="tx1"/>
                </a:solidFill>
                <a:latin typeface="Calibri" panose="020F0502020204030204"/>
              </a:rPr>
              <a:t>back home at 9 </a:t>
            </a:r>
            <a:r>
              <a:rPr lang="en-US" sz="5400" dirty="0" err="1" smtClean="0">
                <a:solidFill>
                  <a:schemeClr val="tx1"/>
                </a:solidFill>
                <a:latin typeface="Calibri" panose="020F0502020204030204"/>
              </a:rPr>
              <a:t>p.m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365125"/>
            <a:ext cx="1152698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Michael </a:t>
            </a:r>
            <a:r>
              <a:rPr lang="en-US" sz="5400" dirty="0" smtClean="0">
                <a:solidFill>
                  <a:srgbClr val="FF0000"/>
                </a:solidFill>
              </a:rPr>
              <a:t>goes to bed</a:t>
            </a:r>
            <a:r>
              <a:rPr lang="en-US" sz="5400" dirty="0" smtClean="0"/>
              <a:t> at 8 p.m.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      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8436" y="0"/>
            <a:ext cx="3343564" cy="785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sentences negative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2290713"/>
            <a:ext cx="9356439" cy="449427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92018" y="1549833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bed at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p.m.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018" y="5417561"/>
            <a:ext cx="10515600" cy="109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bed at 11 p.m.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29602" y="3042444"/>
            <a:ext cx="2413166" cy="990600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11 p.m.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3018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5803" y="168745"/>
            <a:ext cx="174567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54788" y="1092903"/>
            <a:ext cx="88668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3036" y="2026467"/>
            <a:ext cx="12365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have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04957" y="2955328"/>
            <a:ext cx="124459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71973" y="168745"/>
            <a:ext cx="195292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70761" y="1092903"/>
            <a:ext cx="139411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94448" y="2956484"/>
            <a:ext cx="14091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94448" y="2030001"/>
            <a:ext cx="97270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62400" y="5746614"/>
            <a:ext cx="1387155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walk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48203" y="4813050"/>
            <a:ext cx="159327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watch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92524" y="3884189"/>
            <a:ext cx="144895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listen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94448" y="5743133"/>
            <a:ext cx="153147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walk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94448" y="4813050"/>
            <a:ext cx="200434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watch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94448" y="3882967"/>
            <a:ext cx="160135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listen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818" y="378467"/>
            <a:ext cx="2671011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72171" y="378467"/>
            <a:ext cx="2671011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6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6" grpId="0" animBg="1"/>
      <p:bldP spid="22" grpId="0" animBg="1"/>
      <p:bldP spid="25" grpId="0" animBg="1"/>
      <p:bldP spid="28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322" y="1151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145" y="1164279"/>
            <a:ext cx="174567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et up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5210" y="1151777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6 am.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019" y="2468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997" y="2468777"/>
            <a:ext cx="88668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23740" y="2468111"/>
            <a:ext cx="2542313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019" y="3775614"/>
            <a:ext cx="124690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9357" y="3775614"/>
            <a:ext cx="12365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have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7301" y="5080538"/>
            <a:ext cx="124459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14194" y="3775614"/>
            <a:ext cx="246496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5 lessons.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1261" y="5080538"/>
            <a:ext cx="999837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78102" y="5080538"/>
            <a:ext cx="185419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games.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48400" y="1080636"/>
            <a:ext cx="78740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18924" y="1093139"/>
            <a:ext cx="195292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 up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7850" y="1080636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7 am.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50708" y="2461165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24437" y="2461165"/>
            <a:ext cx="139411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93604" y="2461165"/>
            <a:ext cx="252902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48400" y="5080538"/>
            <a:ext cx="54494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54537" y="5080538"/>
            <a:ext cx="14091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24852" y="5080538"/>
            <a:ext cx="268604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with a ball.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78417" y="3775614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52146" y="3775614"/>
            <a:ext cx="97270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399907" y="3775614"/>
            <a:ext cx="243031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6 lessons.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487355" y="64114"/>
            <a:ext cx="1570760" cy="6650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+s/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322" y="1151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145" y="1164279"/>
            <a:ext cx="174567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5210" y="1151777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6 am.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019" y="2468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997" y="2468777"/>
            <a:ext cx="88668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23740" y="2468111"/>
            <a:ext cx="2542313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019" y="3775614"/>
            <a:ext cx="124690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9357" y="3775614"/>
            <a:ext cx="12365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have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7301" y="5080538"/>
            <a:ext cx="124459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14194" y="3775614"/>
            <a:ext cx="246496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5 lessons.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1261" y="5080538"/>
            <a:ext cx="999837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78102" y="5080538"/>
            <a:ext cx="185419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games.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48400" y="1080636"/>
            <a:ext cx="78740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18924" y="1093139"/>
            <a:ext cx="195292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7850" y="1080636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7 am.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50708" y="2461165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24437" y="2461165"/>
            <a:ext cx="139411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93604" y="2461165"/>
            <a:ext cx="252902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48400" y="5080538"/>
            <a:ext cx="54494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54537" y="5080538"/>
            <a:ext cx="14091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24852" y="5080538"/>
            <a:ext cx="268604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with a ball.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78417" y="3775614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52146" y="3775614"/>
            <a:ext cx="97270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399907" y="3775614"/>
            <a:ext cx="243031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6 lessons.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3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322" y="1151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145" y="1164279"/>
            <a:ext cx="1745673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5210" y="1151777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6 am.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019" y="2468777"/>
            <a:ext cx="52416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997" y="2468777"/>
            <a:ext cx="88668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23740" y="2468111"/>
            <a:ext cx="2542313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019" y="3775614"/>
            <a:ext cx="124690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9357" y="3775614"/>
            <a:ext cx="12365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have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7301" y="5080538"/>
            <a:ext cx="1244598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14194" y="3775614"/>
            <a:ext cx="246496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5 lessons.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1261" y="5080538"/>
            <a:ext cx="999837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78102" y="5080538"/>
            <a:ext cx="185419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games.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48400" y="1080636"/>
            <a:ext cx="78740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18924" y="1093139"/>
            <a:ext cx="195292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get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 up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7850" y="1080636"/>
            <a:ext cx="2050474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at 7 am.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50708" y="2461165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24437" y="2461165"/>
            <a:ext cx="1394112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go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es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93604" y="2461165"/>
            <a:ext cx="2529022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to school.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48400" y="5080538"/>
            <a:ext cx="544941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54537" y="5080538"/>
            <a:ext cx="1409119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play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24852" y="5080538"/>
            <a:ext cx="268604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with a ball.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78417" y="3775614"/>
            <a:ext cx="997526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52146" y="3775614"/>
            <a:ext cx="972706" cy="66501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has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399907" y="3775614"/>
            <a:ext cx="2430318" cy="665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6 lessons.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018"/>
            <a:ext cx="10515600" cy="8220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Negative sentences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79056"/>
            <a:ext cx="10515600" cy="568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 paint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3200" dirty="0" smtClean="0"/>
              <a:t>She play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They read</a:t>
            </a:r>
          </a:p>
          <a:p>
            <a:r>
              <a:rPr lang="en-US" sz="3200" dirty="0" smtClean="0"/>
              <a:t>We play</a:t>
            </a:r>
          </a:p>
          <a:p>
            <a:r>
              <a:rPr lang="en-US" sz="3200" dirty="0" smtClean="0"/>
              <a:t>She watch</a:t>
            </a:r>
            <a:r>
              <a:rPr lang="en-US" sz="3200" dirty="0" smtClean="0">
                <a:solidFill>
                  <a:srgbClr val="FF0000"/>
                </a:solidFill>
              </a:rPr>
              <a:t>es</a:t>
            </a:r>
          </a:p>
          <a:p>
            <a:r>
              <a:rPr lang="en-US" sz="3200" dirty="0" smtClean="0"/>
              <a:t>Tom </a:t>
            </a:r>
            <a:r>
              <a:rPr lang="en-US" sz="3200" dirty="0" smtClean="0">
                <a:solidFill>
                  <a:srgbClr val="FF0000"/>
                </a:solidFill>
              </a:rPr>
              <a:t>has</a:t>
            </a:r>
          </a:p>
          <a:p>
            <a:r>
              <a:rPr lang="en-US" sz="3200" dirty="0" smtClean="0"/>
              <a:t>I have </a:t>
            </a:r>
          </a:p>
          <a:p>
            <a:r>
              <a:rPr lang="en-US" sz="3200" dirty="0" smtClean="0"/>
              <a:t>Amy read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3200" dirty="0" smtClean="0"/>
              <a:t>He do</a:t>
            </a:r>
            <a:r>
              <a:rPr lang="en-US" sz="3200" dirty="0" smtClean="0">
                <a:solidFill>
                  <a:srgbClr val="FF0000"/>
                </a:solidFill>
              </a:rPr>
              <a:t>es</a:t>
            </a:r>
          </a:p>
          <a:p>
            <a:r>
              <a:rPr lang="en-US" sz="3200" dirty="0" smtClean="0"/>
              <a:t>They do</a:t>
            </a:r>
          </a:p>
          <a:p>
            <a:endParaRPr lang="en-US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06799" y="1020619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He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paint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06799" y="1551708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She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play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06800" y="2105893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They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don’t</a:t>
            </a:r>
            <a:r>
              <a:rPr lang="en-US" sz="3200" dirty="0" smtClean="0">
                <a:solidFill>
                  <a:schemeClr val="tx1"/>
                </a:solidFill>
              </a:rPr>
              <a:t> read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06798" y="2660078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We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don’t</a:t>
            </a:r>
            <a:r>
              <a:rPr lang="en-US" sz="3200" dirty="0" smtClean="0">
                <a:solidFill>
                  <a:schemeClr val="tx1"/>
                </a:solidFill>
              </a:rPr>
              <a:t> play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06797" y="3195787"/>
            <a:ext cx="3278907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She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watch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06797" y="3745352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Tom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have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06797" y="4313394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don’t</a:t>
            </a:r>
            <a:r>
              <a:rPr lang="en-US" sz="3200" dirty="0" smtClean="0">
                <a:solidFill>
                  <a:schemeClr val="tx1"/>
                </a:solidFill>
              </a:rPr>
              <a:t> have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06796" y="4876809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Amy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read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06796" y="5426374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He </a:t>
            </a:r>
            <a:r>
              <a:rPr lang="en-US" sz="3200" dirty="0" smtClean="0">
                <a:solidFill>
                  <a:srgbClr val="7030A0"/>
                </a:solidFill>
              </a:rPr>
              <a:t>doesn’t</a:t>
            </a:r>
            <a:r>
              <a:rPr lang="en-US" sz="3200" dirty="0" smtClean="0">
                <a:solidFill>
                  <a:schemeClr val="tx1"/>
                </a:solidFill>
              </a:rPr>
              <a:t> do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06795" y="5975939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They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don’t</a:t>
            </a:r>
            <a:r>
              <a:rPr lang="en-US" sz="3200" dirty="0" smtClean="0">
                <a:solidFill>
                  <a:schemeClr val="tx1"/>
                </a:solidFill>
              </a:rPr>
              <a:t> do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84" y="3512014"/>
            <a:ext cx="3054960" cy="246392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8024687" y="989049"/>
            <a:ext cx="3722754" cy="2300024"/>
            <a:chOff x="8024687" y="989049"/>
            <a:chExt cx="3722754" cy="230002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4688" y="1270344"/>
              <a:ext cx="3722753" cy="2018729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8024687" y="989049"/>
              <a:ext cx="3722754" cy="3132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7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018"/>
            <a:ext cx="10515600" cy="8220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Negative sentences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0072" y="979056"/>
            <a:ext cx="3613727" cy="5689599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3999" y="1057566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paint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3999" y="1588655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4000" y="2142840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read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998" y="2697025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997" y="3232734"/>
            <a:ext cx="3278907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watch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3997" y="3782299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3997" y="4350341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3996" y="4913756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read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3996" y="5463321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3995" y="6012886"/>
            <a:ext cx="3278909" cy="489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They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84" y="3512014"/>
            <a:ext cx="3054960" cy="246392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8024687" y="989049"/>
            <a:ext cx="3722754" cy="2300024"/>
            <a:chOff x="8024687" y="989049"/>
            <a:chExt cx="3722754" cy="230002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4688" y="1270344"/>
              <a:ext cx="3722753" cy="2018729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8024687" y="989049"/>
              <a:ext cx="3722754" cy="3132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4311071" y="1011386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11071" y="1551713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311070" y="2092040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read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11069" y="2664699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play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311069" y="3223493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watch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17991" y="3777683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11069" y="4331873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04151" y="4886063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read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17991" y="5467948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does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304150" y="6022138"/>
            <a:ext cx="2650835" cy="489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do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Positive </a:t>
            </a:r>
            <a:r>
              <a:rPr lang="en-US" dirty="0" smtClean="0"/>
              <a:t>sentences</a:t>
            </a:r>
            <a:br>
              <a:rPr lang="en-US" dirty="0" smtClean="0"/>
            </a:br>
            <a:r>
              <a:rPr lang="en-US" dirty="0" smtClean="0"/>
              <a:t>Let’s change </a:t>
            </a:r>
            <a:r>
              <a:rPr lang="en-US" smtClean="0"/>
              <a:t>the sentences!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9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686</Words>
  <Application>Microsoft Office PowerPoint</Application>
  <PresentationFormat>Широкоэкранный</PresentationFormat>
  <Paragraphs>237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Segoe UI Emoji</vt:lpstr>
      <vt:lpstr>Тема Office</vt:lpstr>
      <vt:lpstr>Present Simple (singular)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Negative sentences</vt:lpstr>
      <vt:lpstr>Negative sentences</vt:lpstr>
      <vt:lpstr>Positive sentences Let’s change the sentences!</vt:lpstr>
      <vt:lpstr>They go to school.</vt:lpstr>
      <vt:lpstr>They have dinner at home.</vt:lpstr>
      <vt:lpstr>I do my homework every day.</vt:lpstr>
      <vt:lpstr>They have lessons on Saturdays.</vt:lpstr>
      <vt:lpstr>I have breakfast in the morning.</vt:lpstr>
      <vt:lpstr>They hang out with friends.</vt:lpstr>
      <vt:lpstr>Negative Sentences Let’s correct the mistakes!</vt:lpstr>
      <vt:lpstr>Michael usually plays football in the morning.</vt:lpstr>
      <vt:lpstr>Michael dusts after dinner.</vt:lpstr>
      <vt:lpstr>Michael always cleans his cat house.</vt:lpstr>
      <vt:lpstr>Michael goes to the park on Sundays.</vt:lpstr>
      <vt:lpstr>Michael walks a hamster twice a day.</vt:lpstr>
      <vt:lpstr>Michael plays chess on Fridays.</vt:lpstr>
      <vt:lpstr>Michael plays the guitar in a band.</vt:lpstr>
      <vt:lpstr>Michael rides a bike to work every day.</vt:lpstr>
      <vt:lpstr>He works in a cafe.</vt:lpstr>
      <vt:lpstr>Michael comes back home at 7 p.m.</vt:lpstr>
      <vt:lpstr>Michael goes to bed at 8 p.m.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 Nechesa</dc:creator>
  <cp:lastModifiedBy>Ann</cp:lastModifiedBy>
  <cp:revision>39</cp:revision>
  <dcterms:created xsi:type="dcterms:W3CDTF">2022-11-01T12:46:45Z</dcterms:created>
  <dcterms:modified xsi:type="dcterms:W3CDTF">2023-11-05T21:41:28Z</dcterms:modified>
</cp:coreProperties>
</file>