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A59D3-EB75-4B38-B3E7-4F02FF0A0D7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82D31-4B89-4E0C-9C84-0777FDF2A1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 answer the question: They’re in the classroom/ at school.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classes </a:t>
            </a:r>
            <a:r>
              <a:rPr lang="en-US" baseline="0" smtClean="0"/>
              <a:t>for that day.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Flo, Ella, Charlie, Luke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D31-4B89-4E0C-9C84-0777FDF2A110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/>
          <a:lstStyle/>
          <a:p>
            <a:r>
              <a:rPr lang="en-US" dirty="0" smtClean="0"/>
              <a:t>Where are the children? They’re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238250"/>
            <a:ext cx="5324475" cy="561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9"/>
            <a:ext cx="8643998" cy="857255"/>
          </a:xfrm>
        </p:spPr>
        <p:txBody>
          <a:bodyPr>
            <a:normAutofit/>
          </a:bodyPr>
          <a:lstStyle/>
          <a:p>
            <a:r>
              <a:rPr lang="en-US" dirty="0" smtClean="0"/>
              <a:t>What’s on the board?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re the children arriving?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Yes, they are.       No, they aren’t.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re the children leaving?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Yes, they are.       No, they aren’t.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re the children leaving?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Yes, they are.       No, they aren’t.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re the children saying Hello?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Yes, they are.       No, they aren’t.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re the children saying goodbye?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Yes, they are.       No, they aren’t.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re the children starting the lesson?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Yes, they are.       No, they aren’t.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9"/>
            <a:ext cx="8643998" cy="8572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re the children finishing the lesson?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Yes, they are.       No, they aren’t.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9"/>
            <a:ext cx="8643998" cy="8572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you remember the children’s names?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580023"/>
            <a:ext cx="5000660" cy="52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95</Words>
  <PresentationFormat>Экран (4:3)</PresentationFormat>
  <Paragraphs>23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Where are the children? They’re</vt:lpstr>
      <vt:lpstr>Are the children arriving?  Yes, they are.       No, they aren’t.</vt:lpstr>
      <vt:lpstr>Are the children leaving?  Yes, they are.       No, they aren’t.</vt:lpstr>
      <vt:lpstr>Are the children leaving?  Yes, they are.       No, they aren’t.</vt:lpstr>
      <vt:lpstr>Are the children saying Hello?  Yes, they are.       No, they aren’t.</vt:lpstr>
      <vt:lpstr>Are the children saying goodbye?  Yes, they are.       No, they aren’t.</vt:lpstr>
      <vt:lpstr>Are the children starting the lesson?  Yes, they are.       No, they aren’t.</vt:lpstr>
      <vt:lpstr>Are the children finishing the lesson?  Yes, they are.       No, they aren’t.</vt:lpstr>
      <vt:lpstr>Can you remember the children’s names?</vt:lpstr>
      <vt:lpstr>What’s on the board?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are the children? They’re</dc:title>
  <dc:creator>Семья Кокины</dc:creator>
  <cp:lastModifiedBy>Семья Кокины</cp:lastModifiedBy>
  <cp:revision>3</cp:revision>
  <dcterms:created xsi:type="dcterms:W3CDTF">2021-08-02T09:44:36Z</dcterms:created>
  <dcterms:modified xsi:type="dcterms:W3CDTF">2021-08-02T10:29:02Z</dcterms:modified>
</cp:coreProperties>
</file>