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</a:t>
            </a:r>
            <a:r>
              <a:rPr lang="en-US" dirty="0" smtClean="0"/>
              <a:t>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904339" cy="22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428892" cy="227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2000264" cy="184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ds05.infourok.ru/uploads/ex/059e/000a8ced-3973c9e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095514" cy="157163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.ebayimg.com/images/g/BSUAAOSwCD1e~3Em/s-l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857520" cy="20232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www.speech-therapy.ca/images/Flashcards/en/Food/Carr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1"/>
            <a:ext cx="2286016" cy="257176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9062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20154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7903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24099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195740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8889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17454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en-US" dirty="0" smtClean="0"/>
              <a:t>Would you like </a:t>
            </a:r>
            <a:r>
              <a:rPr lang="en-US" b="1" dirty="0" smtClean="0"/>
              <a:t>a / an / some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1928826" cy="189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929066"/>
            <a:ext cx="5857916" cy="27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112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  <vt:lpstr>Would you like a / an / some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I’d like a / an / some</dc:title>
  <dc:creator>Семья Кокины</dc:creator>
  <cp:lastModifiedBy>Семья Кокины</cp:lastModifiedBy>
  <cp:revision>2</cp:revision>
  <dcterms:created xsi:type="dcterms:W3CDTF">2021-08-22T11:21:58Z</dcterms:created>
  <dcterms:modified xsi:type="dcterms:W3CDTF">2021-08-23T08:59:33Z</dcterms:modified>
</cp:coreProperties>
</file>