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244" r:id="rId2"/>
    <p:sldId id="1248" r:id="rId3"/>
    <p:sldId id="1245" r:id="rId4"/>
    <p:sldId id="1247" r:id="rId5"/>
    <p:sldId id="1249" r:id="rId6"/>
    <p:sldId id="1246" r:id="rId7"/>
    <p:sldId id="1250" r:id="rId8"/>
    <p:sldId id="1251" r:id="rId9"/>
    <p:sldId id="1252" r:id="rId10"/>
    <p:sldId id="1256" r:id="rId11"/>
    <p:sldId id="1253" r:id="rId12"/>
    <p:sldId id="1254" r:id="rId13"/>
    <p:sldId id="1257" r:id="rId14"/>
    <p:sldId id="1258" r:id="rId15"/>
    <p:sldId id="1255" r:id="rId16"/>
    <p:sldId id="1264" r:id="rId17"/>
    <p:sldId id="1260" r:id="rId18"/>
    <p:sldId id="1261" r:id="rId19"/>
    <p:sldId id="1262" r:id="rId20"/>
    <p:sldId id="126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7.2" id="{9D82D693-1F67-4A5F-808F-82FD9E9CE8BB}">
          <p14:sldIdLst>
            <p14:sldId id="1244"/>
            <p14:sldId id="1248"/>
            <p14:sldId id="1245"/>
            <p14:sldId id="1247"/>
            <p14:sldId id="1249"/>
            <p14:sldId id="1246"/>
            <p14:sldId id="1250"/>
            <p14:sldId id="1251"/>
            <p14:sldId id="1252"/>
            <p14:sldId id="1256"/>
            <p14:sldId id="1253"/>
            <p14:sldId id="1254"/>
            <p14:sldId id="1257"/>
            <p14:sldId id="1258"/>
            <p14:sldId id="1255"/>
            <p14:sldId id="1264"/>
            <p14:sldId id="1260"/>
            <p14:sldId id="1261"/>
            <p14:sldId id="1262"/>
            <p14:sldId id="1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36D1D-1E17-4043-B47F-27DDDAEAF37A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F618E-53EE-43F5-A3A2-D4F291D631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74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F618E-53EE-43F5-A3A2-D4F291D631B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561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62B11-BB40-4691-A4B2-C90613646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BB8CD0-BED7-4317-A167-8D416AF7E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CFC05-ABC7-4181-83A2-AD8A50D0C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789425-333B-4908-A8B8-C65C6449C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F8B9C8-3DC3-45BB-AC11-7D312BDF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82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3F17F-A441-4066-8C34-D6398025D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4CBE84-F096-4635-BBE8-6FA134D92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A247FD-10DD-46CF-AC2D-BD675DA7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075528-EAF4-4A7A-AED1-F3854D71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0DB015-69C3-447F-8E09-76FF493CD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531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C557DA-2E5A-4536-8AE5-81193C3EE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5D16E6-419D-477D-9C0F-5825A0FC8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F2DF27-9697-4859-AB88-2B076EFA6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8AA437-EDD1-464C-995F-14C15F7C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5E6011-4459-40BD-BF8C-779B9AD8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564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A520A-2159-41FB-AF08-DC5F2834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D6C48-1DF2-4A03-BC9E-06EEB7BA0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E90658-D3BA-4543-85F3-E8A2AC754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8490F4-53E8-4F24-B204-D4A9E451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C66CBE-F52C-4BA3-9336-0B3309FB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11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F10BF-51F0-46F4-BE50-3062C4ABA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8313B1-C8B9-47A7-B04B-5FF94EF0C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32879B-1D29-4648-A5A2-BEDE6D548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F226D7-3325-4BEB-9FE6-D0B5487A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80FB8C-915D-48D0-AC8E-E1243EE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96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CBE5B2-985F-41E3-95AA-65489BC2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EAABDB-EE15-48AD-BA16-CFF9661D3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31499E-E533-4C5A-8113-307DA9129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F66D33-A5B7-460F-B1D9-45D58ACA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E775BD-76B8-42A8-9888-031D9A0D3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70A44B-5659-4D73-A41B-EE01E6ED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722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9827-1B56-4B8B-86DB-B0D9F7DB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D51245-25A0-4238-9765-EDD1B9E14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B9A291-B3B4-44C2-884B-CBC2FEBB5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259557-2160-448B-BFA1-32656A7D3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4EE770-1BF9-4935-A59A-01B3E55C0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F767B8-E896-4A33-B173-B8D277DA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8F0E0A-061C-4A80-9EEB-E59AE494E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22977F-904D-458B-8411-F75B8F4F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184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42E2F-8CE7-4E8C-BB5A-FEB4522E3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96A38D-3446-43DF-A717-D6D2253AD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7C1263-87C3-4169-B7D7-5619E2FF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DECAD7-4D51-405C-8166-A7CE388F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055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427CB3-5C28-4396-BAD6-C0A3F039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85F933-55EB-4C5F-8024-BAB7FD03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F3B23F-25E2-4299-AEE8-9BBE8CF1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066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1F640-1B04-4008-8FCA-A333D24D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7522BC-046B-423E-B156-299C9CA7D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40C9CE-9160-488D-993C-B53297791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5B1329-F9E7-49E2-9295-5E4A0359A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193CB1-9F32-46B7-BCE3-107AAFB0B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97CCCC-5BB5-4E5F-AB68-761DEF0A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86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E5A6F-27FB-437C-9663-EB224FDC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14001C-DBBB-421E-8D14-07449E7DA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672A1-F648-4928-B52F-9A2421BB4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0215DA-0FA7-4E89-9F18-029348A06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D2688B-2363-4AD3-A804-59A97938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2F421A-188F-4A9C-B1F8-FF10CE01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575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AC9AA-F241-4C29-AE83-264C1A17C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AC112A-BC5D-41CB-9268-DDC2D8427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F1AF1-0330-48FB-8B26-DF3957C295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9AD50-9B73-4EA0-97F6-1B6C4A953C60}" type="datetimeFigureOut">
              <a:rPr lang="ru-RU" smtClean="0"/>
              <a:t>02.11.2021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3C6374-CCE2-40C4-AC6A-447551FDB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22004E-DA79-4C1D-8FF0-9E3DECA25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D9E6B-7239-407E-A2C0-408628EF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21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vk.com/englishtutorforteen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75450/Flashcard/?slug=3ytZvaZD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ombq?x=1jqt&amp;i=1bxx6d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437210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resource/24372485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hyperlink" Target="https://vk.com/englishtutorforteens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C5608B2-F269-45BB-9D6D-6775337137DF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3B99A0A6-6E0F-4A28-91AF-DACD545A67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1" b="8935"/>
            <a:stretch/>
          </p:blipFill>
          <p:spPr bwMode="auto">
            <a:xfrm>
              <a:off x="1" y="-1"/>
              <a:ext cx="12192000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hlinkClick r:id="rId4"/>
              <a:extLst>
                <a:ext uri="{FF2B5EF4-FFF2-40B4-BE49-F238E27FC236}">
                  <a16:creationId xmlns:a16="http://schemas.microsoft.com/office/drawing/2014/main" id="{BBD4515E-84D0-467C-86E6-3EF041C26D7F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IrinaPapakhinac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A03C0F-D4A5-4529-8858-E0F1A9E0B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513" y="1061224"/>
            <a:ext cx="1294069" cy="80602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79BDCD-82BB-49C3-9D39-3FF999CF4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604" y="2117889"/>
            <a:ext cx="3787886" cy="64770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E6D7B6-6A26-4301-A118-59B0D4F75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9097" y="3401677"/>
            <a:ext cx="1866900" cy="428625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514AF0-140A-40BA-8D78-284EA9FD8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736" y="3987711"/>
            <a:ext cx="4751623" cy="51368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827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1C4D82-BA82-433A-9493-C869981F089F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F6D030D-3867-4902-ADA1-C22064D35396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1B80BF64-7C33-451C-9252-6A4FF7814A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91FB310A-91F0-4443-80AB-91B2B420553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910213B-0E2B-4036-8E12-BCD7ABF243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871825-F84B-4AD6-8C87-241087224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255" y="713701"/>
            <a:ext cx="4125817" cy="2597443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B7D477-D7E7-459F-9143-FDFEFBE3F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92" y="125953"/>
            <a:ext cx="4672995" cy="649633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C6A96B4-2F3F-4F34-8039-7276DF552F15}"/>
              </a:ext>
            </a:extLst>
          </p:cNvPr>
          <p:cNvSpPr/>
          <p:nvPr/>
        </p:nvSpPr>
        <p:spPr>
          <a:xfrm>
            <a:off x="2429359" y="2018602"/>
            <a:ext cx="10781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7F9630-3F48-456B-9A7C-F2BE75E3CBC5}"/>
              </a:ext>
            </a:extLst>
          </p:cNvPr>
          <p:cNvSpPr/>
          <p:nvPr/>
        </p:nvSpPr>
        <p:spPr>
          <a:xfrm>
            <a:off x="1107803" y="3044463"/>
            <a:ext cx="10781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3346C29-7B8D-483A-98A7-C231F7BA920C}"/>
              </a:ext>
            </a:extLst>
          </p:cNvPr>
          <p:cNvSpPr/>
          <p:nvPr/>
        </p:nvSpPr>
        <p:spPr>
          <a:xfrm>
            <a:off x="1585473" y="3863327"/>
            <a:ext cx="10781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33D1DD4-A714-4E18-A3EC-6AD7440EABFE}"/>
              </a:ext>
            </a:extLst>
          </p:cNvPr>
          <p:cNvSpPr/>
          <p:nvPr/>
        </p:nvSpPr>
        <p:spPr>
          <a:xfrm>
            <a:off x="1094153" y="4941504"/>
            <a:ext cx="10781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D37C13-8112-497E-92FA-DDAC6A799010}"/>
              </a:ext>
            </a:extLst>
          </p:cNvPr>
          <p:cNvSpPr/>
          <p:nvPr/>
        </p:nvSpPr>
        <p:spPr>
          <a:xfrm>
            <a:off x="2474855" y="5762643"/>
            <a:ext cx="10781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A59B13-3898-4E9C-A74C-5754A3678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675" y="3665176"/>
            <a:ext cx="5010150" cy="98107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5835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046047E-5A1A-4A5E-9847-0936528C2B54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8EE1A123-3635-4125-B2C7-997B3751F3EC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E23D6D01-FAD4-482F-8FEB-A0BFAC5C2D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A5672B92-56F5-4B48-A741-5A213F1329D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28F1171E-317A-40FE-903B-0C0349D50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02F01B-7A94-42CA-8EEA-3A7DC7218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477" y="488439"/>
            <a:ext cx="4267200" cy="130492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0537A6-4AFF-46E7-8E0C-0F65EC0584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3713" y="2154124"/>
            <a:ext cx="6124575" cy="398145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Go Getter  L1 Tk3_21">
            <a:hlinkClick r:id="" action="ppaction://media"/>
            <a:extLst>
              <a:ext uri="{FF2B5EF4-FFF2-40B4-BE49-F238E27FC236}">
                <a16:creationId xmlns:a16="http://schemas.microsoft.com/office/drawing/2014/main" id="{5EA5A71C-6879-4C43-9334-16A89DF55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9563" y="761489"/>
            <a:ext cx="609600" cy="6096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bike">
            <a:extLst>
              <a:ext uri="{FF2B5EF4-FFF2-40B4-BE49-F238E27FC236}">
                <a16:creationId xmlns:a16="http://schemas.microsoft.com/office/drawing/2014/main" id="{EC8BB4D6-B039-48B5-852D-6161549DB569}"/>
              </a:ext>
            </a:extLst>
          </p:cNvPr>
          <p:cNvSpPr/>
          <p:nvPr/>
        </p:nvSpPr>
        <p:spPr>
          <a:xfrm>
            <a:off x="1971271" y="2677236"/>
            <a:ext cx="678218" cy="34728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cat</a:t>
            </a:r>
            <a:endParaRPr lang="ru-RU" sz="2000" dirty="0"/>
          </a:p>
        </p:txBody>
      </p:sp>
      <p:sp>
        <p:nvSpPr>
          <p:cNvPr id="13" name="bike">
            <a:extLst>
              <a:ext uri="{FF2B5EF4-FFF2-40B4-BE49-F238E27FC236}">
                <a16:creationId xmlns:a16="http://schemas.microsoft.com/office/drawing/2014/main" id="{487DB0C9-141C-4ABB-9502-D48F362201C2}"/>
              </a:ext>
            </a:extLst>
          </p:cNvPr>
          <p:cNvSpPr/>
          <p:nvPr/>
        </p:nvSpPr>
        <p:spPr>
          <a:xfrm>
            <a:off x="1971271" y="3305792"/>
            <a:ext cx="678218" cy="34728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dog</a:t>
            </a:r>
            <a:endParaRPr lang="ru-RU" sz="2000" dirty="0"/>
          </a:p>
        </p:txBody>
      </p:sp>
      <p:sp>
        <p:nvSpPr>
          <p:cNvPr id="14" name="bike">
            <a:extLst>
              <a:ext uri="{FF2B5EF4-FFF2-40B4-BE49-F238E27FC236}">
                <a16:creationId xmlns:a16="http://schemas.microsoft.com/office/drawing/2014/main" id="{7CB1DF79-2DA4-45BC-92C8-649838C4ABE9}"/>
              </a:ext>
            </a:extLst>
          </p:cNvPr>
          <p:cNvSpPr/>
          <p:nvPr/>
        </p:nvSpPr>
        <p:spPr>
          <a:xfrm>
            <a:off x="1577761" y="3934348"/>
            <a:ext cx="1071728" cy="34728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goldfish</a:t>
            </a:r>
            <a:endParaRPr lang="ru-RU" sz="2000" dirty="0"/>
          </a:p>
        </p:txBody>
      </p:sp>
      <p:sp>
        <p:nvSpPr>
          <p:cNvPr id="15" name="bike">
            <a:extLst>
              <a:ext uri="{FF2B5EF4-FFF2-40B4-BE49-F238E27FC236}">
                <a16:creationId xmlns:a16="http://schemas.microsoft.com/office/drawing/2014/main" id="{0DD01E85-8AF9-400E-9EAE-F5413DB4A015}"/>
              </a:ext>
            </a:extLst>
          </p:cNvPr>
          <p:cNvSpPr/>
          <p:nvPr/>
        </p:nvSpPr>
        <p:spPr>
          <a:xfrm>
            <a:off x="1577761" y="4562904"/>
            <a:ext cx="1071728" cy="34728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hamster</a:t>
            </a:r>
            <a:endParaRPr lang="ru-RU" sz="2000" dirty="0"/>
          </a:p>
        </p:txBody>
      </p:sp>
      <p:sp>
        <p:nvSpPr>
          <p:cNvPr id="16" name="bike">
            <a:extLst>
              <a:ext uri="{FF2B5EF4-FFF2-40B4-BE49-F238E27FC236}">
                <a16:creationId xmlns:a16="http://schemas.microsoft.com/office/drawing/2014/main" id="{C1C4CDB2-7ED0-4ED3-9405-8B29BE8441D0}"/>
              </a:ext>
            </a:extLst>
          </p:cNvPr>
          <p:cNvSpPr/>
          <p:nvPr/>
        </p:nvSpPr>
        <p:spPr>
          <a:xfrm>
            <a:off x="9682730" y="2677236"/>
            <a:ext cx="948875" cy="34728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iguana</a:t>
            </a:r>
            <a:endParaRPr lang="ru-RU" sz="2000" dirty="0"/>
          </a:p>
        </p:txBody>
      </p:sp>
      <p:sp>
        <p:nvSpPr>
          <p:cNvPr id="17" name="bike">
            <a:extLst>
              <a:ext uri="{FF2B5EF4-FFF2-40B4-BE49-F238E27FC236}">
                <a16:creationId xmlns:a16="http://schemas.microsoft.com/office/drawing/2014/main" id="{B37D4490-C8A8-49C3-BC18-C2CB2572534E}"/>
              </a:ext>
            </a:extLst>
          </p:cNvPr>
          <p:cNvSpPr/>
          <p:nvPr/>
        </p:nvSpPr>
        <p:spPr>
          <a:xfrm>
            <a:off x="9682730" y="3305792"/>
            <a:ext cx="948875" cy="34728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parrot</a:t>
            </a:r>
            <a:endParaRPr lang="ru-RU" sz="2000" dirty="0"/>
          </a:p>
        </p:txBody>
      </p:sp>
      <p:sp>
        <p:nvSpPr>
          <p:cNvPr id="18" name="bike">
            <a:extLst>
              <a:ext uri="{FF2B5EF4-FFF2-40B4-BE49-F238E27FC236}">
                <a16:creationId xmlns:a16="http://schemas.microsoft.com/office/drawing/2014/main" id="{82F880B2-28E0-4089-BAF2-6915FD0E8DC0}"/>
              </a:ext>
            </a:extLst>
          </p:cNvPr>
          <p:cNvSpPr/>
          <p:nvPr/>
        </p:nvSpPr>
        <p:spPr>
          <a:xfrm>
            <a:off x="9682730" y="3934348"/>
            <a:ext cx="948875" cy="34728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rabbit</a:t>
            </a:r>
            <a:endParaRPr lang="ru-RU" sz="2000" dirty="0"/>
          </a:p>
        </p:txBody>
      </p:sp>
      <p:sp>
        <p:nvSpPr>
          <p:cNvPr id="19" name="bike">
            <a:extLst>
              <a:ext uri="{FF2B5EF4-FFF2-40B4-BE49-F238E27FC236}">
                <a16:creationId xmlns:a16="http://schemas.microsoft.com/office/drawing/2014/main" id="{BEE327D5-FAE8-498B-8F6D-7AA55086CC02}"/>
              </a:ext>
            </a:extLst>
          </p:cNvPr>
          <p:cNvSpPr/>
          <p:nvPr/>
        </p:nvSpPr>
        <p:spPr>
          <a:xfrm>
            <a:off x="9682730" y="4562904"/>
            <a:ext cx="1055781" cy="347282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tortoise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32221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13425 0.1435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50065 0.3400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26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52825 -0.039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5208 0.162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38815 0.4344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4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38932 0.0437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25807 0.2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26237 -0.1314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5A5CC48-AAB9-4676-896F-A75E87BC4A07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D00430C0-8F9F-4C48-A1F8-A28089750397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9C051940-42B1-45A8-9FFD-60E690ADCD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475B72A5-8634-49B2-A8BD-DFA8A96D5BC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B69BF9E-7832-4A45-858D-F72865364F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EF918-C8A4-447D-9995-22ACAE09D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227" y="2041608"/>
            <a:ext cx="4960274" cy="315587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D006C8-B1AC-47CA-BFFA-37CF895BC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004" y="1118640"/>
            <a:ext cx="3773551" cy="30188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184A49-32AD-45F4-AF0E-E3A184FF82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6" t="3361" r="5760" b="40662"/>
          <a:stretch/>
        </p:blipFill>
        <p:spPr>
          <a:xfrm>
            <a:off x="1735471" y="3231665"/>
            <a:ext cx="3969836" cy="1291651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8620A4-4008-4FA7-98B3-7ADF19D4A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65" y="1723157"/>
            <a:ext cx="5781248" cy="129165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DF1CDB-BF89-4217-9614-7F70598569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746"/>
          <a:stretch/>
        </p:blipFill>
        <p:spPr>
          <a:xfrm>
            <a:off x="1566004" y="4740173"/>
            <a:ext cx="4308771" cy="85074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605CC50C-8749-48E7-9664-0E89C813B46E}"/>
              </a:ext>
            </a:extLst>
          </p:cNvPr>
          <p:cNvSpPr/>
          <p:nvPr/>
        </p:nvSpPr>
        <p:spPr>
          <a:xfrm>
            <a:off x="4022227" y="3727571"/>
            <a:ext cx="1317328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8580BDF-E6A9-423E-830A-5EF7410E794C}"/>
              </a:ext>
            </a:extLst>
          </p:cNvPr>
          <p:cNvSpPr/>
          <p:nvPr/>
        </p:nvSpPr>
        <p:spPr>
          <a:xfrm>
            <a:off x="2807574" y="4164302"/>
            <a:ext cx="1068390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6645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5A5CC48-AAB9-4676-896F-A75E87BC4A07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D00430C0-8F9F-4C48-A1F8-A28089750397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9C051940-42B1-45A8-9FFD-60E690ADCD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475B72A5-8634-49B2-A8BD-DFA8A96D5BC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B69BF9E-7832-4A45-858D-F72865364F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EF918-C8A4-447D-9995-22ACAE09D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836" y="2094673"/>
            <a:ext cx="4960274" cy="315587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D006C8-B1AC-47CA-BFFA-37CF895BC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004" y="1118640"/>
            <a:ext cx="3773551" cy="30188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8620A4-4008-4FA7-98B3-7ADF19D4A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027" y="1723157"/>
            <a:ext cx="5722724" cy="129165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DF1CDB-BF89-4217-9614-7F70598569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2746"/>
          <a:stretch/>
        </p:blipFill>
        <p:spPr>
          <a:xfrm>
            <a:off x="1566004" y="4740173"/>
            <a:ext cx="4308771" cy="85074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12E730-EE62-482B-9DA2-CC6D6C75D9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99" y="3187056"/>
            <a:ext cx="5905500" cy="12954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B700C580-809E-45E3-9349-647B52E77B24}"/>
              </a:ext>
            </a:extLst>
          </p:cNvPr>
          <p:cNvSpPr/>
          <p:nvPr/>
        </p:nvSpPr>
        <p:spPr>
          <a:xfrm>
            <a:off x="2452732" y="3181659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A461462-D020-45F6-A0B3-48EEDF6BF78D}"/>
              </a:ext>
            </a:extLst>
          </p:cNvPr>
          <p:cNvSpPr/>
          <p:nvPr/>
        </p:nvSpPr>
        <p:spPr>
          <a:xfrm>
            <a:off x="4431661" y="3645684"/>
            <a:ext cx="1013796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8729BE-E760-4E02-A711-138C86184179}"/>
              </a:ext>
            </a:extLst>
          </p:cNvPr>
          <p:cNvSpPr/>
          <p:nvPr/>
        </p:nvSpPr>
        <p:spPr>
          <a:xfrm>
            <a:off x="4076821" y="4096062"/>
            <a:ext cx="1262734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71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C2C62DF-2596-4DA6-8BA0-B8C8394595B8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78C20CF-5098-405B-9B34-D2CD50BE851B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F448CB10-96D3-4B0D-BE4A-D981D0E30B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>
                <a:hlinkClick r:id="rId3"/>
                <a:extLst>
                  <a:ext uri="{FF2B5EF4-FFF2-40B4-BE49-F238E27FC236}">
                    <a16:creationId xmlns:a16="http://schemas.microsoft.com/office/drawing/2014/main" id="{B003B500-A1E0-4DEC-A1D8-C370647D5C4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3EBBFB91-05D2-4358-97A0-ED86D090CB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92" y="115980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4816472" y="-1013778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5622595" y="1438854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What is a good pet for you? Why?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E0ABFE-77AE-40D6-9CEB-C991B0CAC3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7874" y="3428999"/>
            <a:ext cx="3891737" cy="247603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4749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D216A5-59C2-4680-BBC3-1897443EDA3A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AAE07583-0CBC-40D6-880E-27E0D8316C27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93CE09AD-ADEB-478D-ABAD-BFE5B61D6B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8A29EE36-DB6D-43F6-AF63-90714AFB540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9F769BDE-0AD5-4E1F-84A4-0796F0A59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7EA6C7-422A-4A5A-9961-CDD15EA6C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8282" y="361665"/>
            <a:ext cx="3867150" cy="5686425"/>
          </a:xfrm>
          <a:prstGeom prst="rect">
            <a:avLst/>
          </a:prstGeom>
        </p:spPr>
      </p:pic>
      <p:pic>
        <p:nvPicPr>
          <p:cNvPr id="11" name="Рисунок 10">
            <a:hlinkClick r:id="rId6"/>
            <a:extLst>
              <a:ext uri="{FF2B5EF4-FFF2-40B4-BE49-F238E27FC236}">
                <a16:creationId xmlns:a16="http://schemas.microsoft.com/office/drawing/2014/main" id="{08E664E8-3317-4D43-B689-1B4AB52B2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2670" y="1418869"/>
            <a:ext cx="1447800" cy="581025"/>
          </a:xfrm>
          <a:prstGeom prst="rect">
            <a:avLst/>
          </a:prstGeom>
        </p:spPr>
      </p:pic>
      <p:pic>
        <p:nvPicPr>
          <p:cNvPr id="13" name="Рисунок 12">
            <a:hlinkClick r:id="rId8"/>
            <a:extLst>
              <a:ext uri="{FF2B5EF4-FFF2-40B4-BE49-F238E27FC236}">
                <a16:creationId xmlns:a16="http://schemas.microsoft.com/office/drawing/2014/main" id="{D3625E00-7B67-4B59-87A7-E7234384B2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2670" y="2576227"/>
            <a:ext cx="27336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9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71A0D27-73CD-4817-B513-11E7AA850A56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FD9E11E-F701-41E6-A0DD-ED760D9DDCE4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FCD31BA5-78E3-4E84-B420-DA003AB328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9DFAD441-B3E1-4DB9-A80F-2E67B0E3CB0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3213D1F-BE6A-4C63-AF45-A7435BF96B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GG1_L1 u 7.2 - Hamsters dont talk_MEL">
            <a:hlinkClick r:id="" action="ppaction://media"/>
            <a:extLst>
              <a:ext uri="{FF2B5EF4-FFF2-40B4-BE49-F238E27FC236}">
                <a16:creationId xmlns:a16="http://schemas.microsoft.com/office/drawing/2014/main" id="{2BAEAC7C-A986-4327-B6E7-A6C701FCB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5661" y="2478775"/>
            <a:ext cx="6096000" cy="34290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0F4A35-7594-42EF-B4A1-81B25B264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339" y="907220"/>
            <a:ext cx="4314825" cy="273367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BE68FC4-8539-4D32-9A20-23DD97C87584}"/>
              </a:ext>
            </a:extLst>
          </p:cNvPr>
          <p:cNvSpPr/>
          <p:nvPr/>
        </p:nvSpPr>
        <p:spPr>
          <a:xfrm>
            <a:off x="6562117" y="950225"/>
            <a:ext cx="34924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GUESS!</a:t>
            </a:r>
          </a:p>
          <a:p>
            <a:pPr algn="ctr"/>
            <a:r>
              <a:rPr lang="en-US" i="1" dirty="0">
                <a:ln w="0"/>
              </a:rPr>
              <a:t>Does Hammy want to go to school?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A9AA9D-A810-4E88-BDF0-63590DDBE9CD}"/>
              </a:ext>
            </a:extLst>
          </p:cNvPr>
          <p:cNvSpPr/>
          <p:nvPr/>
        </p:nvSpPr>
        <p:spPr>
          <a:xfrm>
            <a:off x="6286875" y="1920500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1937345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AD0B0C-5E18-428B-A456-D03477C3B8CE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04CF9A7-0603-4EE8-BD77-75E2B57983AC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77AC6375-55C0-4D88-9558-65CB31FC37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882B7773-797E-4014-B357-5FD0F4CAA67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DE778C4-C19B-43EB-81F9-93FE06548A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CDF517-E1AF-45A2-9D12-4F9F63825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448" y="722770"/>
            <a:ext cx="8056372" cy="270622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F8DE288B-0767-4E33-9A70-E50ACF8B6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824" y="3554953"/>
            <a:ext cx="5244351" cy="245033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3EB7FFA-54DF-4051-B6C9-D99178222338}"/>
              </a:ext>
            </a:extLst>
          </p:cNvPr>
          <p:cNvCxnSpPr>
            <a:cxnSpLocks/>
          </p:cNvCxnSpPr>
          <p:nvPr/>
        </p:nvCxnSpPr>
        <p:spPr>
          <a:xfrm>
            <a:off x="4822413" y="1767384"/>
            <a:ext cx="2465491" cy="98946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CE82A54-61F5-43CE-AADD-AB495618F548}"/>
              </a:ext>
            </a:extLst>
          </p:cNvPr>
          <p:cNvCxnSpPr>
            <a:cxnSpLocks/>
          </p:cNvCxnSpPr>
          <p:nvPr/>
        </p:nvCxnSpPr>
        <p:spPr>
          <a:xfrm>
            <a:off x="5533357" y="2162322"/>
            <a:ext cx="1754547" cy="2396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E39B1A4-B7B2-4CDA-9678-0C4A59D0EAAD}"/>
              </a:ext>
            </a:extLst>
          </p:cNvPr>
          <p:cNvCxnSpPr>
            <a:cxnSpLocks/>
          </p:cNvCxnSpPr>
          <p:nvPr/>
        </p:nvCxnSpPr>
        <p:spPr>
          <a:xfrm flipV="1">
            <a:off x="5773591" y="1464751"/>
            <a:ext cx="1514313" cy="99767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B3178C4-4F95-4340-8A01-8FD7F0C8A7D8}"/>
              </a:ext>
            </a:extLst>
          </p:cNvPr>
          <p:cNvCxnSpPr>
            <a:cxnSpLocks/>
          </p:cNvCxnSpPr>
          <p:nvPr/>
        </p:nvCxnSpPr>
        <p:spPr>
          <a:xfrm>
            <a:off x="5152966" y="2800781"/>
            <a:ext cx="2182732" cy="35100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8EB3F73-A2A8-476D-A6B9-508DAA67FAA1}"/>
              </a:ext>
            </a:extLst>
          </p:cNvPr>
          <p:cNvCxnSpPr>
            <a:cxnSpLocks/>
          </p:cNvCxnSpPr>
          <p:nvPr/>
        </p:nvCxnSpPr>
        <p:spPr>
          <a:xfrm flipV="1">
            <a:off x="4168581" y="1807480"/>
            <a:ext cx="3132971" cy="132084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280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AC10007-E9F9-4AAB-8E25-DDDEB47301F8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DC0D7F0-6DDF-4254-8A1D-37497DFF811C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ECC8DD6C-E89E-4739-8927-75105BF3B4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8C485A9A-A3BF-44C5-8E3E-1B1F2FE0997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F9F3309-F09A-4B7F-BC84-C039820E72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A11D0D-26AF-4FCA-8310-921F478FF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862" y="833934"/>
            <a:ext cx="6772275" cy="2762250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hlinkClick r:id="rId6"/>
            <a:extLst>
              <a:ext uri="{FF2B5EF4-FFF2-40B4-BE49-F238E27FC236}">
                <a16:creationId xmlns:a16="http://schemas.microsoft.com/office/drawing/2014/main" id="{DA31B69C-2F30-489A-A988-D600FFC9C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871" y="3949915"/>
            <a:ext cx="2616255" cy="1891325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0C4FF485-D432-4063-A6F3-BC040A50C280}"/>
              </a:ext>
            </a:extLst>
          </p:cNvPr>
          <p:cNvSpPr/>
          <p:nvPr/>
        </p:nvSpPr>
        <p:spPr>
          <a:xfrm>
            <a:off x="5841243" y="1707697"/>
            <a:ext cx="1297650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5132354-230A-4486-B93B-C659DF0CF09A}"/>
              </a:ext>
            </a:extLst>
          </p:cNvPr>
          <p:cNvSpPr/>
          <p:nvPr/>
        </p:nvSpPr>
        <p:spPr>
          <a:xfrm>
            <a:off x="4642510" y="2078463"/>
            <a:ext cx="1297650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B3C6F366-7FFA-4C10-9D1E-527C559B60D4}"/>
              </a:ext>
            </a:extLst>
          </p:cNvPr>
          <p:cNvSpPr/>
          <p:nvPr/>
        </p:nvSpPr>
        <p:spPr>
          <a:xfrm>
            <a:off x="6061883" y="2419657"/>
            <a:ext cx="1297650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A0ACF59-5E8B-46E7-A53C-0CDCBE23B445}"/>
              </a:ext>
            </a:extLst>
          </p:cNvPr>
          <p:cNvSpPr/>
          <p:nvPr/>
        </p:nvSpPr>
        <p:spPr>
          <a:xfrm>
            <a:off x="5010999" y="2829092"/>
            <a:ext cx="1297650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69368D5-C198-47E3-8048-D8F3753E8181}"/>
              </a:ext>
            </a:extLst>
          </p:cNvPr>
          <p:cNvSpPr/>
          <p:nvPr/>
        </p:nvSpPr>
        <p:spPr>
          <a:xfrm>
            <a:off x="6102827" y="3170283"/>
            <a:ext cx="1297650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979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EC2E8F6-2C06-4260-9C9A-58B100B00B70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9A1F3EE-82D8-48FF-B278-8ADD6CFD2586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7B3C5EF3-D8EB-4A19-9851-0241CB0674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8E8FD33A-E828-4DC0-9B72-B6090C7937E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81A4D4F-0FB5-4A6D-AC95-490639CCC7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4D8AA5-CC56-48D6-91CD-CDF56F55B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577" y="1670500"/>
            <a:ext cx="8763000" cy="2752725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CBBB22-3A09-485E-9766-C44A7CF7AD16}"/>
              </a:ext>
            </a:extLst>
          </p:cNvPr>
          <p:cNvSpPr/>
          <p:nvPr/>
        </p:nvSpPr>
        <p:spPr>
          <a:xfrm>
            <a:off x="3261875" y="2318852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 tidy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588C2A-3C4C-4B93-80D1-106AEE437536}"/>
              </a:ext>
            </a:extLst>
          </p:cNvPr>
          <p:cNvSpPr/>
          <p:nvPr/>
        </p:nvSpPr>
        <p:spPr>
          <a:xfrm>
            <a:off x="4517474" y="2714636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like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E0D8B-D879-42DA-8DB0-39F0E7B3D591}"/>
              </a:ext>
            </a:extLst>
          </p:cNvPr>
          <p:cNvSpPr/>
          <p:nvPr/>
        </p:nvSpPr>
        <p:spPr>
          <a:xfrm>
            <a:off x="2934329" y="3083125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don’t listen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FD9EA85-B2A1-44CA-84AF-371724ACF898}"/>
              </a:ext>
            </a:extLst>
          </p:cNvPr>
          <p:cNvSpPr/>
          <p:nvPr/>
        </p:nvSpPr>
        <p:spPr>
          <a:xfrm>
            <a:off x="4776781" y="3437970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 speak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A469E2-6079-49CB-8557-A487DC3858C0}"/>
              </a:ext>
            </a:extLst>
          </p:cNvPr>
          <p:cNvSpPr/>
          <p:nvPr/>
        </p:nvSpPr>
        <p:spPr>
          <a:xfrm>
            <a:off x="3985209" y="3820111"/>
            <a:ext cx="2515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eats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7447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C2C62DF-2596-4DA6-8BA0-B8C8394595B8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78C20CF-5098-405B-9B34-D2CD50BE851B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F448CB10-96D3-4B0D-BE4A-D981D0E30B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>
                <a:hlinkClick r:id="rId3"/>
                <a:extLst>
                  <a:ext uri="{FF2B5EF4-FFF2-40B4-BE49-F238E27FC236}">
                    <a16:creationId xmlns:a16="http://schemas.microsoft.com/office/drawing/2014/main" id="{B003B500-A1E0-4DEC-A1D8-C370647D5C4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3EBBFB91-05D2-4358-97A0-ED86D090CB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4" y="147708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337292" y="-1041074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5927187" y="1303886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Have you got a pet? </a:t>
            </a:r>
          </a:p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What is it?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5927187" y="2784835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What is his / her name?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4551376-B9EF-49ED-906D-F9F1089BB22E}"/>
              </a:ext>
            </a:extLst>
          </p:cNvPr>
          <p:cNvSpPr/>
          <p:nvPr/>
        </p:nvSpPr>
        <p:spPr>
          <a:xfrm>
            <a:off x="5927187" y="3650231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3. What </a:t>
            </a:r>
            <a:r>
              <a:rPr lang="en-US" sz="4000" b="1" i="1" dirty="0" err="1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colour</a:t>
            </a:r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is your pet?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8FE5F55-282C-400A-95BA-1BCFA1D74DB8}"/>
              </a:ext>
            </a:extLst>
          </p:cNvPr>
          <p:cNvSpPr/>
          <p:nvPr/>
        </p:nvSpPr>
        <p:spPr>
          <a:xfrm>
            <a:off x="5927187" y="4515628"/>
            <a:ext cx="44407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4. What can he / she do?</a:t>
            </a:r>
          </a:p>
        </p:txBody>
      </p:sp>
    </p:spTree>
    <p:extLst>
      <p:ext uri="{BB962C8B-B14F-4D97-AF65-F5344CB8AC3E}">
        <p14:creationId xmlns:p14="http://schemas.microsoft.com/office/powerpoint/2010/main" val="3284068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6E0BEF0-FB0B-4074-8B75-F2EDD60D8706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2519F9AE-012E-4D1A-9ACC-76F9769268CD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5177B266-3762-44BB-8D14-9409F4BC02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CCB75E4B-8497-401D-AB51-80A614385DE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100BF44-C1BF-4D0A-BA7E-BF0ED3D0F2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D3671-14A0-4715-8207-FE276ACCD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60" y="1471611"/>
            <a:ext cx="10572750" cy="3914775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591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AD7F5D9-E4EC-4723-B18F-CB57DA25472B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08A7606-7478-4A8C-BB17-1E0545B4CA4E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A8DC70B1-9049-4536-9154-3868FCF089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Прямоугольник 4">
                <a:hlinkClick r:id="rId5"/>
                <a:extLst>
                  <a:ext uri="{FF2B5EF4-FFF2-40B4-BE49-F238E27FC236}">
                    <a16:creationId xmlns:a16="http://schemas.microsoft.com/office/drawing/2014/main" id="{5BE785BB-BE60-48E6-A860-AE07D429D26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9071BD4-D83E-4BA6-AA34-35323AA502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GG1_Unit 7.1 I dont like cats part 1_MEL">
            <a:hlinkClick r:id="" action="ppaction://media"/>
            <a:extLst>
              <a:ext uri="{FF2B5EF4-FFF2-40B4-BE49-F238E27FC236}">
                <a16:creationId xmlns:a16="http://schemas.microsoft.com/office/drawing/2014/main" id="{F1538136-3D06-4B5F-B132-F0A15A7E3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1921" y="3084395"/>
            <a:ext cx="4845557" cy="2725626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9EE96B4-4518-4A16-9129-B07ABD39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534" y="799594"/>
            <a:ext cx="5314886" cy="3506953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29562F-D75B-4E67-893D-D0A52B0A6AAD}"/>
              </a:ext>
            </a:extLst>
          </p:cNvPr>
          <p:cNvSpPr/>
          <p:nvPr/>
        </p:nvSpPr>
        <p:spPr>
          <a:xfrm>
            <a:off x="7449025" y="1143509"/>
            <a:ext cx="281134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Alex wants to have a pet.</a:t>
            </a:r>
          </a:p>
          <a:p>
            <a:pPr algn="ctr"/>
            <a:r>
              <a:rPr lang="en-US" i="1" dirty="0">
                <a:ln w="0"/>
              </a:rPr>
              <a:t>GUESS!</a:t>
            </a:r>
          </a:p>
          <a:p>
            <a:pPr algn="ctr"/>
            <a:r>
              <a:rPr lang="en-US" i="1" dirty="0">
                <a:ln w="0"/>
              </a:rPr>
              <a:t>What animal does he want?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495C16-E1FC-4540-AFE5-3A11BA57CCAE}"/>
              </a:ext>
            </a:extLst>
          </p:cNvPr>
          <p:cNvSpPr/>
          <p:nvPr/>
        </p:nvSpPr>
        <p:spPr>
          <a:xfrm>
            <a:off x="6833248" y="2399180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1790538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54019D2-55DC-4FFD-B46D-40F822EDBF31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EDDB0AB1-B280-4736-9E87-F7D77EF7040E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731C480C-7D97-45F7-8FC9-C3EED28AD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Прямоугольник 16">
                <a:hlinkClick r:id="rId3"/>
                <a:extLst>
                  <a:ext uri="{FF2B5EF4-FFF2-40B4-BE49-F238E27FC236}">
                    <a16:creationId xmlns:a16="http://schemas.microsoft.com/office/drawing/2014/main" id="{38F2A400-1DC6-41D5-8D7C-838FEC15A0F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A45AE425-E9F6-4C81-98BF-D9342002EC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8692EF-4078-4A29-B86B-1D880E8C4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2" y="22780"/>
            <a:ext cx="8599525" cy="6835220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5EF138D-1668-443E-BA7E-DBBD1B1DE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050" y="1281455"/>
            <a:ext cx="4721363" cy="1775643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A9B3775B-14C3-45DD-983C-742F90D83EE7}"/>
              </a:ext>
            </a:extLst>
          </p:cNvPr>
          <p:cNvSpPr/>
          <p:nvPr/>
        </p:nvSpPr>
        <p:spPr>
          <a:xfrm>
            <a:off x="11049162" y="1668850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52EF40F-E649-49C2-B082-F0F5AB2C3B99}"/>
              </a:ext>
            </a:extLst>
          </p:cNvPr>
          <p:cNvSpPr/>
          <p:nvPr/>
        </p:nvSpPr>
        <p:spPr>
          <a:xfrm>
            <a:off x="10710241" y="2039616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7FF41A5F-6457-46BE-B8A7-DBE6CB5DBFF2}"/>
              </a:ext>
            </a:extLst>
          </p:cNvPr>
          <p:cNvSpPr/>
          <p:nvPr/>
        </p:nvSpPr>
        <p:spPr>
          <a:xfrm>
            <a:off x="11051435" y="2408105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33E0CAD-3287-4DAD-AAFA-0992D3F6D1E0}"/>
              </a:ext>
            </a:extLst>
          </p:cNvPr>
          <p:cNvSpPr/>
          <p:nvPr/>
        </p:nvSpPr>
        <p:spPr>
          <a:xfrm>
            <a:off x="10723889" y="2735654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80B4F7F-6765-4962-A757-EA98B3A4D86F}"/>
              </a:ext>
            </a:extLst>
          </p:cNvPr>
          <p:cNvSpPr/>
          <p:nvPr/>
        </p:nvSpPr>
        <p:spPr>
          <a:xfrm>
            <a:off x="8246442" y="795084"/>
            <a:ext cx="2533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Circle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0934913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F8ADB84-BF2D-486E-8D5B-A672EC335B3D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A76DCC0-E429-48E3-8F15-11D3E2C23C02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69CD9393-6412-472E-9AC8-83D464A727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2ED26ADE-A936-40F0-A0AF-7A0DBD974AF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CFE3E14-770C-4304-A908-D14D56D475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E31BBB-85C8-4EFD-8C79-23A280336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3" y="22780"/>
            <a:ext cx="8462942" cy="6726659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5B041E-02AA-4585-B17B-FB9312F5C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390">
            <a:off x="9256309" y="2470766"/>
            <a:ext cx="1485900" cy="485775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6C4ABF-17BD-4344-975B-F4B63A635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184" y="3214686"/>
            <a:ext cx="1200150" cy="428625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445DF5-416B-4D7F-9380-284074ED6F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97751">
            <a:off x="9348975" y="4010792"/>
            <a:ext cx="1409700" cy="428625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E3F52E7-772D-49FF-B993-3537DEF85078}"/>
              </a:ext>
            </a:extLst>
          </p:cNvPr>
          <p:cNvSpPr/>
          <p:nvPr/>
        </p:nvSpPr>
        <p:spPr>
          <a:xfrm>
            <a:off x="8348486" y="1208163"/>
            <a:ext cx="341067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Find these expressions in the story.</a:t>
            </a:r>
            <a:endParaRPr lang="ru-RU" i="1" dirty="0">
              <a:ln w="0"/>
            </a:endParaRPr>
          </a:p>
          <a:p>
            <a:pPr algn="ctr"/>
            <a:r>
              <a:rPr lang="en-US" i="1" dirty="0">
                <a:ln w="0"/>
              </a:rPr>
              <a:t>What do they mean?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BD6A916-FBF7-4D3B-9017-8EAAE2BB6C91}"/>
              </a:ext>
            </a:extLst>
          </p:cNvPr>
          <p:cNvCxnSpPr>
            <a:cxnSpLocks/>
          </p:cNvCxnSpPr>
          <p:nvPr/>
        </p:nvCxnSpPr>
        <p:spPr>
          <a:xfrm>
            <a:off x="602382" y="2799675"/>
            <a:ext cx="844281" cy="0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EBBD880-E4AD-455F-88F9-3294360E2EEC}"/>
              </a:ext>
            </a:extLst>
          </p:cNvPr>
          <p:cNvCxnSpPr>
            <a:cxnSpLocks/>
          </p:cNvCxnSpPr>
          <p:nvPr/>
        </p:nvCxnSpPr>
        <p:spPr>
          <a:xfrm flipV="1">
            <a:off x="602379" y="6047851"/>
            <a:ext cx="625920" cy="1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5C756057-0FEE-498D-ADE7-0BA7CC8A9979}"/>
              </a:ext>
            </a:extLst>
          </p:cNvPr>
          <p:cNvCxnSpPr>
            <a:cxnSpLocks/>
          </p:cNvCxnSpPr>
          <p:nvPr/>
        </p:nvCxnSpPr>
        <p:spPr>
          <a:xfrm>
            <a:off x="656970" y="6689292"/>
            <a:ext cx="789693" cy="0"/>
          </a:xfrm>
          <a:prstGeom prst="line">
            <a:avLst/>
          </a:prstGeom>
          <a:ln w="28575">
            <a:solidFill>
              <a:srgbClr val="FF02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057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D106FD5-EB30-4120-A234-7F58CDBFF475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EDCA7E75-9C6F-491D-9128-FDFB8385583D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3A362C0E-7C87-41C0-9E8A-83922F94D1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5"/>
                <a:extLst>
                  <a:ext uri="{FF2B5EF4-FFF2-40B4-BE49-F238E27FC236}">
                    <a16:creationId xmlns:a16="http://schemas.microsoft.com/office/drawing/2014/main" id="{05A9D0DD-A371-409B-B31D-E21C99522E6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76FAA19-71A8-42DC-9121-09250983E9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2FDDCC6-54A5-4FB1-AB91-9C9B327ED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8716" y="1224189"/>
            <a:ext cx="3328187" cy="2969859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70B58C-88F2-433C-B5C7-F59D6643D6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22" t="1611" r="3415" b="2688"/>
          <a:stretch>
            <a:fillRect/>
          </a:stretch>
        </p:blipFill>
        <p:spPr>
          <a:xfrm>
            <a:off x="887105" y="3835385"/>
            <a:ext cx="3892779" cy="1614502"/>
          </a:xfrm>
          <a:custGeom>
            <a:avLst/>
            <a:gdLst>
              <a:gd name="connsiteX0" fmla="*/ 48553 w 5631301"/>
              <a:gd name="connsiteY0" fmla="*/ 0 h 2335541"/>
              <a:gd name="connsiteX1" fmla="*/ 5631301 w 5631301"/>
              <a:gd name="connsiteY1" fmla="*/ 172637 h 2335541"/>
              <a:gd name="connsiteX2" fmla="*/ 5550860 w 5631301"/>
              <a:gd name="connsiteY2" fmla="*/ 2335541 h 2335541"/>
              <a:gd name="connsiteX3" fmla="*/ 0 w 5631301"/>
              <a:gd name="connsiteY3" fmla="*/ 2167161 h 2335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1301" h="2335541">
                <a:moveTo>
                  <a:pt x="48553" y="0"/>
                </a:moveTo>
                <a:lnTo>
                  <a:pt x="5631301" y="172637"/>
                </a:lnTo>
                <a:lnTo>
                  <a:pt x="5550860" y="2335541"/>
                </a:lnTo>
                <a:lnTo>
                  <a:pt x="0" y="2167161"/>
                </a:lnTo>
                <a:close/>
              </a:path>
            </a:pathLst>
          </a:cu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50E59C1-8446-41EA-9048-119470C98A32}"/>
              </a:ext>
            </a:extLst>
          </p:cNvPr>
          <p:cNvCxnSpPr/>
          <p:nvPr/>
        </p:nvCxnSpPr>
        <p:spPr>
          <a:xfrm>
            <a:off x="1610437" y="4804012"/>
            <a:ext cx="2920620" cy="1364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3B5672C-F28D-417F-A77A-B7FE8D606989}"/>
              </a:ext>
            </a:extLst>
          </p:cNvPr>
          <p:cNvCxnSpPr/>
          <p:nvPr/>
        </p:nvCxnSpPr>
        <p:spPr>
          <a:xfrm>
            <a:off x="1612709" y="5024652"/>
            <a:ext cx="2920620" cy="1364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4F7AA31-8537-427E-BF47-1AE94D474611}"/>
              </a:ext>
            </a:extLst>
          </p:cNvPr>
          <p:cNvCxnSpPr>
            <a:cxnSpLocks/>
          </p:cNvCxnSpPr>
          <p:nvPr/>
        </p:nvCxnSpPr>
        <p:spPr>
          <a:xfrm>
            <a:off x="1571767" y="5270314"/>
            <a:ext cx="1922061" cy="63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191CD48-62AB-440B-88CE-A6D50B4F69A5}"/>
              </a:ext>
            </a:extLst>
          </p:cNvPr>
          <p:cNvSpPr/>
          <p:nvPr/>
        </p:nvSpPr>
        <p:spPr>
          <a:xfrm>
            <a:off x="6569043" y="1032300"/>
            <a:ext cx="34512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GUESS!</a:t>
            </a:r>
          </a:p>
          <a:p>
            <a:pPr algn="ctr"/>
            <a:r>
              <a:rPr lang="en-US" i="1" dirty="0">
                <a:ln w="0"/>
              </a:rPr>
              <a:t>What animals does dad say about?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C39E07A-E5D4-43C8-A5E8-EFE12639DC01}"/>
              </a:ext>
            </a:extLst>
          </p:cNvPr>
          <p:cNvSpPr/>
          <p:nvPr/>
        </p:nvSpPr>
        <p:spPr>
          <a:xfrm>
            <a:off x="6273225" y="2002575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Watch the video and check your answers.</a:t>
            </a:r>
          </a:p>
        </p:txBody>
      </p:sp>
      <p:pic>
        <p:nvPicPr>
          <p:cNvPr id="24" name="GG1_Unit 7.1 I dont like cats part 2_MEL">
            <a:hlinkClick r:id="" action="ppaction://media"/>
            <a:extLst>
              <a:ext uri="{FF2B5EF4-FFF2-40B4-BE49-F238E27FC236}">
                <a16:creationId xmlns:a16="http://schemas.microsoft.com/office/drawing/2014/main" id="{D6B0BF9C-721C-4A69-B640-87AC372A73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0367" y="2887740"/>
            <a:ext cx="5239997" cy="2947498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41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8A2027-FD60-4BB8-B183-0F95E4FA91C5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CD95C836-BB20-480B-9665-DB2F4C6107F9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20FB6585-ECA7-4C89-93AA-CAB0E033A2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820F57B6-AB8B-472F-BE92-C241E6A1C56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F0951305-9248-41F4-96A1-709E23CFFC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2662F6-44B4-49EB-9565-F5F641EFF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991"/>
          <a:stretch/>
        </p:blipFill>
        <p:spPr>
          <a:xfrm>
            <a:off x="1230149" y="125953"/>
            <a:ext cx="9731702" cy="4254978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DA81757-1512-4681-A1EA-FF1CE0F0E7E0}"/>
              </a:ext>
            </a:extLst>
          </p:cNvPr>
          <p:cNvSpPr/>
          <p:nvPr/>
        </p:nvSpPr>
        <p:spPr>
          <a:xfrm>
            <a:off x="2494726" y="4776561"/>
            <a:ext cx="7202549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Alex __________ get up before twelve o’clock at the weekend.</a:t>
            </a:r>
          </a:p>
          <a:p>
            <a:pPr marL="514350" indent="-514350">
              <a:buAutoNum type="arabicPeriod"/>
            </a:pPr>
            <a:r>
              <a:rPr lang="en-US" sz="2000" dirty="0">
                <a:ln w="0"/>
              </a:rPr>
              <a:t>It __________ eat a lot.</a:t>
            </a:r>
          </a:p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People __________ take dogs for a walk.</a:t>
            </a:r>
          </a:p>
          <a:p>
            <a:pPr marL="514350" indent="-514350">
              <a:buAutoNum type="arabicPeriod"/>
            </a:pPr>
            <a:r>
              <a:rPr lang="en-US" sz="2000" dirty="0">
                <a:ln w="0"/>
              </a:rPr>
              <a:t>I __________ like cats!</a:t>
            </a:r>
          </a:p>
          <a:p>
            <a:pPr marL="514350" indent="-514350">
              <a:buAutoNum type="arabicPeriod"/>
            </a:pPr>
            <a:r>
              <a:rPr lang="en-US" sz="2000" cap="none" spc="0" dirty="0">
                <a:ln w="0"/>
                <a:solidFill>
                  <a:schemeClr val="tx1"/>
                </a:solidFill>
              </a:rPr>
              <a:t>They __________ eat a lot and you are not allergic to them.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11BD908-221B-423A-BCCA-0C6CC68B30C5}"/>
              </a:ext>
            </a:extLst>
          </p:cNvPr>
          <p:cNvSpPr/>
          <p:nvPr/>
        </p:nvSpPr>
        <p:spPr>
          <a:xfrm>
            <a:off x="4819208" y="4363163"/>
            <a:ext cx="255358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Complete the sentences.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159F87-7B80-499E-983A-BE5EC8DEF16A}"/>
              </a:ext>
            </a:extLst>
          </p:cNvPr>
          <p:cNvSpPr/>
          <p:nvPr/>
        </p:nvSpPr>
        <p:spPr>
          <a:xfrm>
            <a:off x="3548480" y="4652626"/>
            <a:ext cx="11327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313940-1B89-4AFC-B8EA-CEF9C073CFB7}"/>
              </a:ext>
            </a:extLst>
          </p:cNvPr>
          <p:cNvSpPr/>
          <p:nvPr/>
        </p:nvSpPr>
        <p:spPr>
          <a:xfrm>
            <a:off x="3373332" y="4968800"/>
            <a:ext cx="11327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doesn’t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C101A7-973F-48D6-9BF7-682828A61664}"/>
              </a:ext>
            </a:extLst>
          </p:cNvPr>
          <p:cNvSpPr/>
          <p:nvPr/>
        </p:nvSpPr>
        <p:spPr>
          <a:xfrm>
            <a:off x="3919246" y="5255405"/>
            <a:ext cx="11327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0F3507-D363-4C4F-9D67-643F9CC280CA}"/>
              </a:ext>
            </a:extLst>
          </p:cNvPr>
          <p:cNvSpPr/>
          <p:nvPr/>
        </p:nvSpPr>
        <p:spPr>
          <a:xfrm>
            <a:off x="3416550" y="5571581"/>
            <a:ext cx="11327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5DF3854-7C4E-4B26-A325-E4E255A9120C}"/>
              </a:ext>
            </a:extLst>
          </p:cNvPr>
          <p:cNvSpPr/>
          <p:nvPr/>
        </p:nvSpPr>
        <p:spPr>
          <a:xfrm>
            <a:off x="3785041" y="5858183"/>
            <a:ext cx="11327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don’t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9550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1C4D82-BA82-433A-9493-C869981F089F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F6D030D-3867-4902-ADA1-C22064D35396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1B80BF64-7C33-451C-9252-6A4FF7814A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91FB310A-91F0-4443-80AB-91B2B420553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910213B-0E2B-4036-8E12-BCD7ABF243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871825-F84B-4AD6-8C87-241087224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814" y="1157216"/>
            <a:ext cx="4962525" cy="312420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2504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95C3C0D-9EB4-458E-9919-9303C8609EF2}"/>
              </a:ext>
            </a:extLst>
          </p:cNvPr>
          <p:cNvGrpSpPr/>
          <p:nvPr/>
        </p:nvGrpSpPr>
        <p:grpSpPr>
          <a:xfrm>
            <a:off x="1" y="-1"/>
            <a:ext cx="12192000" cy="6858001"/>
            <a:chOff x="1" y="-1"/>
            <a:chExt cx="12192000" cy="6858001"/>
          </a:xfrm>
          <a:effectLst/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2E82E7E-8D12-4CB0-946F-A1FA0AEDDC85}"/>
                </a:ext>
              </a:extLst>
            </p:cNvPr>
            <p:cNvGrpSpPr/>
            <p:nvPr/>
          </p:nvGrpSpPr>
          <p:grpSpPr>
            <a:xfrm>
              <a:off x="1" y="-1"/>
              <a:ext cx="12192000" cy="6858001"/>
              <a:chOff x="1" y="-1"/>
              <a:chExt cx="12192000" cy="6858001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2CDC46AC-BA62-493C-B9D5-4AD015D05D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51" b="8935"/>
              <a:stretch/>
            </p:blipFill>
            <p:spPr bwMode="auto">
              <a:xfrm>
                <a:off x="1" y="-1"/>
                <a:ext cx="12192000" cy="6858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1B366472-E0AB-4574-9603-A076F388B51D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IrinaPapakhinac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EA390B28-A0FF-4EC1-AB00-5C161FAF57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59307" y="125953"/>
              <a:ext cx="11641541" cy="637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6F6681-416F-4CEF-89CA-11CEE07F4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3" y="22780"/>
            <a:ext cx="8462942" cy="6726659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A29331-55DD-4A4E-A42C-E12869271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526" y="2238374"/>
            <a:ext cx="4810125" cy="238125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9D8E2D4-BF7E-4A11-9A47-301F389D3065}"/>
              </a:ext>
            </a:extLst>
          </p:cNvPr>
          <p:cNvSpPr/>
          <p:nvPr/>
        </p:nvSpPr>
        <p:spPr>
          <a:xfrm>
            <a:off x="8224443" y="1646015"/>
            <a:ext cx="2533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Circle the correct answer.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C9A4BEE-2009-484F-A842-0C09A0B731B7}"/>
              </a:ext>
            </a:extLst>
          </p:cNvPr>
          <p:cNvSpPr/>
          <p:nvPr/>
        </p:nvSpPr>
        <p:spPr>
          <a:xfrm>
            <a:off x="10204677" y="2663044"/>
            <a:ext cx="101378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3BA5932-3BFD-4BC7-A489-6DA73F939CF0}"/>
              </a:ext>
            </a:extLst>
          </p:cNvPr>
          <p:cNvSpPr/>
          <p:nvPr/>
        </p:nvSpPr>
        <p:spPr>
          <a:xfrm>
            <a:off x="8594239" y="3017884"/>
            <a:ext cx="71465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C0626FB-B820-4D63-B15B-9E5952BD6133}"/>
              </a:ext>
            </a:extLst>
          </p:cNvPr>
          <p:cNvSpPr/>
          <p:nvPr/>
        </p:nvSpPr>
        <p:spPr>
          <a:xfrm>
            <a:off x="8867194" y="3632037"/>
            <a:ext cx="1668878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D9B86CF-5412-4FDA-8248-0FBCED9F305A}"/>
              </a:ext>
            </a:extLst>
          </p:cNvPr>
          <p:cNvSpPr/>
          <p:nvPr/>
        </p:nvSpPr>
        <p:spPr>
          <a:xfrm>
            <a:off x="8826249" y="4287133"/>
            <a:ext cx="1095673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665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223</Words>
  <Application>Microsoft Office PowerPoint</Application>
  <PresentationFormat>Широкоэкранный</PresentationFormat>
  <Paragraphs>70</Paragraphs>
  <Slides>20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Angsana New</vt:lpstr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6</cp:revision>
  <dcterms:created xsi:type="dcterms:W3CDTF">2021-11-02T07:23:35Z</dcterms:created>
  <dcterms:modified xsi:type="dcterms:W3CDTF">2021-11-02T14:06:44Z</dcterms:modified>
</cp:coreProperties>
</file>