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82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3" r:id="rId16"/>
    <p:sldId id="281" r:id="rId17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66"/>
    <a:srgbClr val="00FF00"/>
    <a:srgbClr val="0099FF"/>
    <a:srgbClr val="00FFCC"/>
    <a:srgbClr val="0000FF"/>
    <a:srgbClr val="FFCCFF"/>
    <a:srgbClr val="CC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CE611-F72C-4641-A742-F6EFF43E6A20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01A6B-7070-48A4-BDBE-A81AA0AAEA1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F0A6B-669F-433A-B261-B7BB3752F8BB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6BF6-7535-400F-9879-C0B83C574DB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EAC88-53B8-4994-BA1B-113153ABC5DD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09A6A-1BB6-4CD0-9A33-945ED9C763B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AE240-E989-458F-A6E1-2173455EAAF3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90C90-28EE-4509-A22A-E334A14F8D7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F08DE-E8A1-4071-8688-1EC650C94712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17F9B-CBD3-46C5-B664-A55B80AA040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F3952-D0F8-42FD-B0C8-5FB907411F96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8992E-8B9C-4F3C-AE7F-A719FE19772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A93AA-E06E-4684-AD71-3A22B7E2F72F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85497-38FD-4C63-B77B-2EA312275EA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9FFDD-634A-4914-8032-BD9C0870A42B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7A412-EEE9-432A-BEB9-5430D76E7C0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C4327-32A0-44B0-B736-574304CAC9A1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1B857-3AB3-40B7-AA9F-42D778EEF6B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BC984-32A8-4583-BA14-AFBAAD8DADAD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6F791-A839-42AF-900A-A186B12B3D6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F0077-AD90-4516-B023-79FBA9E07627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A743D-BAE7-4A3C-8CC2-81C7FF84134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AF165A-E7B8-4DCE-A46F-C99E23335EAA}" type="datetimeFigureOut">
              <a:rPr lang="pt-PT"/>
              <a:pPr>
                <a:defRPr/>
              </a:pPr>
              <a:t>24-02-2016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46E7CA-6E35-4FCF-A218-6C487B0C631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slide" Target="slide2.xml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" Target="slide2.xm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8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7788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Imagem 6" descr="cartoon-elephant-hi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8538" y="1412875"/>
            <a:ext cx="4587875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Imagem 6" descr="speech-bubble-md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217488"/>
            <a:ext cx="3481388" cy="307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ângulo 7"/>
          <p:cNvSpPr/>
          <p:nvPr/>
        </p:nvSpPr>
        <p:spPr>
          <a:xfrm>
            <a:off x="270902" y="788511"/>
            <a:ext cx="306096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3600" dirty="0" err="1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Constantia" pitchFamily="18" charset="0"/>
                <a:cs typeface="Aharoni" pitchFamily="2" charset="-79"/>
              </a:rPr>
              <a:t>How</a:t>
            </a:r>
            <a:r>
              <a:rPr lang="pt-PT" sz="36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Constantia" pitchFamily="18" charset="0"/>
                <a:cs typeface="Aharoni" pitchFamily="2" charset="-79"/>
              </a:rPr>
              <a:t> </a:t>
            </a:r>
            <a:r>
              <a:rPr lang="pt-PT" sz="3600" dirty="0" err="1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Constantia" pitchFamily="18" charset="0"/>
                <a:cs typeface="Aharoni" pitchFamily="2" charset="-79"/>
              </a:rPr>
              <a:t>good</a:t>
            </a:r>
            <a:r>
              <a:rPr lang="pt-PT" sz="36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Constantia" pitchFamily="18" charset="0"/>
                <a:cs typeface="Aharoni" pitchFamily="2" charset="-79"/>
              </a:rPr>
              <a:t> </a:t>
            </a:r>
            <a:r>
              <a:rPr lang="pt-PT" sz="3600" dirty="0" err="1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Constantia" pitchFamily="18" charset="0"/>
                <a:cs typeface="Aharoni" pitchFamily="2" charset="-79"/>
              </a:rPr>
              <a:t>is</a:t>
            </a:r>
            <a:r>
              <a:rPr lang="pt-PT" sz="36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Constantia" pitchFamily="18" charset="0"/>
                <a:cs typeface="Aharoni" pitchFamily="2" charset="-79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3600" dirty="0" err="1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Constantia" pitchFamily="18" charset="0"/>
                <a:cs typeface="Aharoni" pitchFamily="2" charset="-79"/>
              </a:rPr>
              <a:t>your</a:t>
            </a:r>
            <a:r>
              <a:rPr lang="pt-PT" sz="36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Constantia" pitchFamily="18" charset="0"/>
                <a:cs typeface="Aharoni" pitchFamily="2" charset="-79"/>
              </a:rPr>
              <a:t> </a:t>
            </a:r>
            <a:r>
              <a:rPr lang="pt-PT" sz="3600" dirty="0" err="1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Constantia" pitchFamily="18" charset="0"/>
                <a:cs typeface="Aharoni" pitchFamily="2" charset="-79"/>
              </a:rPr>
              <a:t>memory</a:t>
            </a:r>
            <a:r>
              <a:rPr lang="pt-PT" sz="36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Constantia" pitchFamily="18" charset="0"/>
                <a:cs typeface="Aharoni" pitchFamily="2" charset="-79"/>
              </a:rPr>
              <a:t>?</a:t>
            </a:r>
            <a:endParaRPr lang="pt-PT" sz="40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000000"/>
              </a:solidFill>
              <a:effectLst>
                <a:reflection blurRad="12700" stA="28000" endPos="45000" dist="1000" dir="5400000" sy="-100000" algn="bl" rotWithShape="0"/>
              </a:effectLst>
              <a:latin typeface="Constantia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3310122" y="-55260"/>
            <a:ext cx="5798382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66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A MESSY ROOM</a:t>
            </a:r>
            <a:endParaRPr lang="pt-PT" sz="72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367603" y="5459740"/>
            <a:ext cx="8446543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96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MEMORY GAME</a:t>
            </a:r>
            <a:endParaRPr lang="pt-PT" sz="115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96188" y="1341438"/>
            <a:ext cx="14001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10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10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582727" y="128826"/>
            <a:ext cx="807246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7.Where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is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chair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in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room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?</a:t>
            </a:r>
            <a:endParaRPr lang="pt-PT" sz="54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395536" y="1929606"/>
            <a:ext cx="564930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in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middle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11269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395043" y="3297758"/>
            <a:ext cx="554510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on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right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395536" y="4581128"/>
            <a:ext cx="500810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on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left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35600" y="4652963"/>
            <a:ext cx="866775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0425" y="3357563"/>
            <a:ext cx="868363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84888" y="1989138"/>
            <a:ext cx="868362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-36496" y="128826"/>
            <a:ext cx="931094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36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8.What </a:t>
            </a:r>
            <a:r>
              <a:rPr lang="pt-PT" sz="36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colour</a:t>
            </a:r>
            <a:r>
              <a:rPr lang="pt-PT" sz="36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are </a:t>
            </a:r>
            <a:r>
              <a:rPr lang="pt-PT" sz="36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36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36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pullovers</a:t>
            </a:r>
            <a:r>
              <a:rPr lang="pt-PT" sz="36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36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inside</a:t>
            </a:r>
            <a:r>
              <a:rPr lang="pt-PT" sz="36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36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36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36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drawer</a:t>
            </a:r>
            <a:r>
              <a:rPr lang="pt-PT" sz="36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?</a:t>
            </a:r>
            <a:endParaRPr lang="pt-PT" sz="40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40631" y="3277433"/>
            <a:ext cx="870783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They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are green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and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purple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12293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49409" y="4509120"/>
            <a:ext cx="826700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They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are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purple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and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blue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35496" y="1988840"/>
            <a:ext cx="764183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They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are green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and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red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64450" y="2057400"/>
            <a:ext cx="86836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4388" y="5300663"/>
            <a:ext cx="868362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169275" y="4076700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339591" y="128826"/>
            <a:ext cx="855875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9.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poster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is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on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wall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over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…</a:t>
            </a:r>
            <a:endParaRPr lang="pt-PT" sz="54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3001893" y="1929606"/>
            <a:ext cx="291458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desk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13317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3026156" y="3297758"/>
            <a:ext cx="2634054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bed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3007838" y="4581128"/>
            <a:ext cx="394851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dresser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92950" y="4652963"/>
            <a:ext cx="866775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24525" y="3357563"/>
            <a:ext cx="868363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940425" y="1989138"/>
            <a:ext cx="86836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555990" y="128826"/>
            <a:ext cx="812594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10.The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alarm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clock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is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between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…</a:t>
            </a:r>
            <a:endParaRPr lang="pt-PT" sz="54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217597" y="4573577"/>
            <a:ext cx="817082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photo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and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radio</a:t>
            </a:r>
          </a:p>
        </p:txBody>
      </p:sp>
      <p:pic>
        <p:nvPicPr>
          <p:cNvPr id="14341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251520" y="3297758"/>
            <a:ext cx="768191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lamp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and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radio</a:t>
            </a:r>
          </a:p>
        </p:txBody>
      </p:sp>
      <p:sp>
        <p:nvSpPr>
          <p:cNvPr id="13" name="Rectângulo 12"/>
          <p:cNvSpPr/>
          <p:nvPr/>
        </p:nvSpPr>
        <p:spPr>
          <a:xfrm>
            <a:off x="251520" y="1988840"/>
            <a:ext cx="787427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photo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and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lamp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26400" y="1989138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56550" y="3352800"/>
            <a:ext cx="868363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16913" y="4649788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116042" y="169476"/>
            <a:ext cx="899246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11.What </a:t>
            </a:r>
            <a:r>
              <a:rPr lang="pt-PT" sz="2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colour</a:t>
            </a:r>
            <a:r>
              <a:rPr lang="pt-PT" sz="2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2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is</a:t>
            </a:r>
            <a:r>
              <a:rPr lang="pt-PT" sz="2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2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2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T-shirt </a:t>
            </a:r>
            <a:r>
              <a:rPr lang="pt-PT" sz="2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between</a:t>
            </a:r>
            <a:r>
              <a:rPr lang="pt-PT" sz="2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2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2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2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bed</a:t>
            </a:r>
            <a:r>
              <a:rPr lang="pt-PT" sz="2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2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and</a:t>
            </a:r>
            <a:r>
              <a:rPr lang="pt-PT" sz="2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2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2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2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armchair</a:t>
            </a:r>
            <a:r>
              <a:rPr lang="pt-PT" sz="2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?</a:t>
            </a:r>
            <a:endParaRPr lang="pt-PT" sz="32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1401226" y="3277433"/>
            <a:ext cx="372409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yellow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15365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2025602" y="4509120"/>
            <a:ext cx="283443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blue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1979712" y="1988840"/>
            <a:ext cx="260199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red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3438" y="1989138"/>
            <a:ext cx="868362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3800" y="4581525"/>
            <a:ext cx="86836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19700" y="3357563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-95549" y="169476"/>
            <a:ext cx="941565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0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12.The </a:t>
            </a:r>
            <a:r>
              <a:rPr lang="pt-PT" sz="40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blue</a:t>
            </a:r>
            <a:r>
              <a:rPr lang="pt-PT" sz="40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T-shirt </a:t>
            </a:r>
            <a:r>
              <a:rPr lang="pt-PT" sz="40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is</a:t>
            </a:r>
            <a:r>
              <a:rPr lang="pt-PT" sz="40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0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on</a:t>
            </a:r>
            <a:r>
              <a:rPr lang="pt-PT" sz="40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0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0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0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floor</a:t>
            </a:r>
            <a:r>
              <a:rPr lang="pt-PT" sz="40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in </a:t>
            </a:r>
            <a:r>
              <a:rPr lang="pt-PT" sz="40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front</a:t>
            </a:r>
            <a:r>
              <a:rPr lang="pt-PT" sz="40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0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of</a:t>
            </a:r>
            <a:r>
              <a:rPr lang="pt-PT" sz="40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…</a:t>
            </a:r>
            <a:endParaRPr lang="pt-PT" sz="44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1289017" y="3277433"/>
            <a:ext cx="394851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dresser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16389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1331640" y="4509120"/>
            <a:ext cx="291458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desk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1331640" y="1988840"/>
            <a:ext cx="263405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bed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24300" y="1989138"/>
            <a:ext cx="86836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56100" y="4581525"/>
            <a:ext cx="86836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19700" y="3357563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1889435" y="128826"/>
            <a:ext cx="545905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13.Where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is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radio?</a:t>
            </a:r>
            <a:endParaRPr lang="pt-PT" sz="54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582891" y="3277433"/>
            <a:ext cx="536076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on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shelf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17413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587786" y="4509120"/>
            <a:ext cx="513634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on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desk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579008" y="1988840"/>
            <a:ext cx="557716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On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floor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0125" y="1989138"/>
            <a:ext cx="86836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5963" y="4581525"/>
            <a:ext cx="868362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0425" y="3357563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Imagem 13" descr="smiley-face-clip-art-thumbs-up-clipart-two-thumbs-up-happy-smiley-emoticon-512x512-eec6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48488" y="4941888"/>
            <a:ext cx="1922462" cy="161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 descr="2011-11-24_1707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68313" y="0"/>
            <a:ext cx="1056957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Imagem 2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650" y="5732463"/>
            <a:ext cx="895350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8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7788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ângulo 8"/>
          <p:cNvSpPr/>
          <p:nvPr/>
        </p:nvSpPr>
        <p:spPr>
          <a:xfrm>
            <a:off x="416038" y="128826"/>
            <a:ext cx="869500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Bauhaus 93" pitchFamily="82" charset="0"/>
                <a:cs typeface="Aharoni" pitchFamily="2" charset="-79"/>
              </a:rPr>
              <a:t>CLICK THE NUMBER OF THE QUESTION</a:t>
            </a:r>
            <a:endParaRPr lang="pt-PT" sz="44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12" name="Rectângulo 11">
            <a:hlinkClick r:id="rId3" action="ppaction://hlinksldjump"/>
          </p:cNvPr>
          <p:cNvSpPr/>
          <p:nvPr/>
        </p:nvSpPr>
        <p:spPr>
          <a:xfrm>
            <a:off x="467544" y="1268760"/>
            <a:ext cx="1008112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1</a:t>
            </a:r>
            <a:endParaRPr lang="pt-PT" sz="88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14" name="Rectângulo 13">
            <a:hlinkClick r:id="rId4" action="ppaction://hlinksldjump"/>
          </p:cNvPr>
          <p:cNvSpPr/>
          <p:nvPr/>
        </p:nvSpPr>
        <p:spPr>
          <a:xfrm>
            <a:off x="2339752" y="1340768"/>
            <a:ext cx="1008112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2</a:t>
            </a:r>
            <a:endParaRPr lang="pt-PT" sz="88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15" name="Rectângulo 14">
            <a:hlinkClick r:id="rId5" action="ppaction://hlinksldjump"/>
          </p:cNvPr>
          <p:cNvSpPr/>
          <p:nvPr/>
        </p:nvSpPr>
        <p:spPr>
          <a:xfrm>
            <a:off x="4644008" y="1340768"/>
            <a:ext cx="1008112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3</a:t>
            </a:r>
            <a:endParaRPr lang="pt-PT" sz="88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16" name="Rectângulo 15">
            <a:hlinkClick r:id="rId6" action="ppaction://hlinksldjump"/>
          </p:cNvPr>
          <p:cNvSpPr/>
          <p:nvPr/>
        </p:nvSpPr>
        <p:spPr>
          <a:xfrm>
            <a:off x="7020272" y="1268760"/>
            <a:ext cx="1008112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800" cap="all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auhaus 93" pitchFamily="82" charset="0"/>
                <a:cs typeface="Aharoni" pitchFamily="2" charset="-79"/>
              </a:rPr>
              <a:t>4</a:t>
            </a:r>
          </a:p>
        </p:txBody>
      </p:sp>
      <p:sp>
        <p:nvSpPr>
          <p:cNvPr id="17" name="Rectângulo 16">
            <a:hlinkClick r:id="rId7" action="ppaction://hlinksldjump"/>
          </p:cNvPr>
          <p:cNvSpPr/>
          <p:nvPr/>
        </p:nvSpPr>
        <p:spPr>
          <a:xfrm>
            <a:off x="539552" y="3068960"/>
            <a:ext cx="1008112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5</a:t>
            </a:r>
            <a:endParaRPr lang="pt-PT" sz="88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18" name="Rectângulo 17">
            <a:hlinkClick r:id="rId8" action="ppaction://hlinksldjump"/>
          </p:cNvPr>
          <p:cNvSpPr/>
          <p:nvPr/>
        </p:nvSpPr>
        <p:spPr>
          <a:xfrm>
            <a:off x="2411760" y="3068960"/>
            <a:ext cx="1008112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6</a:t>
            </a:r>
            <a:endParaRPr lang="pt-PT" sz="88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19" name="Rectângulo 18">
            <a:hlinkClick r:id="rId9" action="ppaction://hlinksldjump"/>
          </p:cNvPr>
          <p:cNvSpPr/>
          <p:nvPr/>
        </p:nvSpPr>
        <p:spPr>
          <a:xfrm>
            <a:off x="4716016" y="3068960"/>
            <a:ext cx="1008112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7</a:t>
            </a:r>
            <a:endParaRPr lang="pt-PT" sz="88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20" name="Rectângulo 19">
            <a:hlinkClick r:id="rId10" action="ppaction://hlinksldjump"/>
          </p:cNvPr>
          <p:cNvSpPr/>
          <p:nvPr/>
        </p:nvSpPr>
        <p:spPr>
          <a:xfrm>
            <a:off x="7092280" y="2996952"/>
            <a:ext cx="1008112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8</a:t>
            </a:r>
            <a:endParaRPr lang="pt-PT" sz="88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21" name="Rectângulo 20">
            <a:hlinkClick r:id="rId11" action="ppaction://hlinksldjump"/>
          </p:cNvPr>
          <p:cNvSpPr/>
          <p:nvPr/>
        </p:nvSpPr>
        <p:spPr>
          <a:xfrm>
            <a:off x="611560" y="4769857"/>
            <a:ext cx="1008112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9</a:t>
            </a:r>
            <a:endParaRPr lang="pt-PT" sz="88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22" name="Rectângulo 21">
            <a:hlinkClick r:id="rId12" action="ppaction://hlinksldjump"/>
          </p:cNvPr>
          <p:cNvSpPr/>
          <p:nvPr/>
        </p:nvSpPr>
        <p:spPr>
          <a:xfrm>
            <a:off x="2267744" y="4797152"/>
            <a:ext cx="1512168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10</a:t>
            </a:r>
            <a:endParaRPr lang="pt-PT" sz="88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23" name="Rectângulo 22">
            <a:hlinkClick r:id="rId13" action="ppaction://hlinksldjump"/>
          </p:cNvPr>
          <p:cNvSpPr/>
          <p:nvPr/>
        </p:nvSpPr>
        <p:spPr>
          <a:xfrm>
            <a:off x="4499992" y="4797152"/>
            <a:ext cx="1512168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11</a:t>
            </a:r>
            <a:endParaRPr lang="pt-PT" sz="88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  <p:sp>
        <p:nvSpPr>
          <p:cNvPr id="24" name="Rectângulo 23">
            <a:hlinkClick r:id="rId14" action="ppaction://hlinksldjump"/>
          </p:cNvPr>
          <p:cNvSpPr/>
          <p:nvPr/>
        </p:nvSpPr>
        <p:spPr>
          <a:xfrm>
            <a:off x="6804248" y="4797152"/>
            <a:ext cx="1512168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8000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Bauhaus 93" pitchFamily="82" charset="0"/>
                <a:cs typeface="Aharoni" pitchFamily="2" charset="-79"/>
              </a:rPr>
              <a:t>12</a:t>
            </a:r>
            <a:endParaRPr lang="pt-PT" sz="8800" cap="all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1105559" y="128826"/>
            <a:ext cx="702679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1.Where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is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yellow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jacket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?</a:t>
            </a:r>
            <a:endParaRPr lang="pt-PT" sz="54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192889" y="1929606"/>
            <a:ext cx="675537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Behind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door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5125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198870" y="3297758"/>
            <a:ext cx="790152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Beside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armchair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238992" y="4581128"/>
            <a:ext cx="678128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In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wardrobe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45313" y="4652963"/>
            <a:ext cx="866775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24813" y="3352800"/>
            <a:ext cx="8683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72288" y="1985963"/>
            <a:ext cx="868362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1514070" y="128826"/>
            <a:ext cx="620977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2.Where are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trainers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?</a:t>
            </a:r>
            <a:endParaRPr lang="pt-PT" sz="54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35496" y="4573577"/>
            <a:ext cx="837921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They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are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On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armchair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6149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35496" y="3297758"/>
            <a:ext cx="790633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They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are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Under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desk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-1710" y="1988840"/>
            <a:ext cx="7310014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They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are In a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shoe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box</a:t>
            </a: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77113" y="1989138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24813" y="3352800"/>
            <a:ext cx="8683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16913" y="4649788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1440688" y="128826"/>
            <a:ext cx="635654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3.Where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is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red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T-shirt?</a:t>
            </a:r>
            <a:endParaRPr lang="pt-PT" sz="54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298356" y="4573577"/>
            <a:ext cx="592982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under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bed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7173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322272" y="3297758"/>
            <a:ext cx="597792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in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dresser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275199" y="1988840"/>
            <a:ext cx="544892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On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chair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21350" y="1989138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4588" y="3352800"/>
            <a:ext cx="8683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3150" y="4649788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2004851" y="128826"/>
            <a:ext cx="522822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4.Where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is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radio?</a:t>
            </a:r>
            <a:endParaRPr lang="pt-PT" sz="54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582891" y="3277433"/>
            <a:ext cx="536076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on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shelf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8197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587786" y="4509120"/>
            <a:ext cx="513634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on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desk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579008" y="1988840"/>
            <a:ext cx="557716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On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floor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0125" y="1989138"/>
            <a:ext cx="86836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5963" y="4581525"/>
            <a:ext cx="868362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940425" y="3357563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1288053" y="128826"/>
            <a:ext cx="666182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5.Where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is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green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book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?</a:t>
            </a:r>
            <a:endParaRPr lang="pt-PT" sz="54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323528" y="4573577"/>
            <a:ext cx="652294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under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chair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9221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305862" y="3297758"/>
            <a:ext cx="6210354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under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desk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282325" y="1988840"/>
            <a:ext cx="594585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under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rug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3150" y="1989138"/>
            <a:ext cx="866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0488" y="3352800"/>
            <a:ext cx="8683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75463" y="4649788"/>
            <a:ext cx="868362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m 5" descr="stock-illustration-23252048-empty-room-with-striped-wallpap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0800"/>
            <a:ext cx="9144000" cy="693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2222853" y="128826"/>
            <a:ext cx="479220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6.Where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is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the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 </a:t>
            </a:r>
            <a:r>
              <a:rPr lang="pt-PT" sz="4800" dirty="0" err="1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cap</a:t>
            </a:r>
            <a:r>
              <a:rPr lang="pt-PT" sz="4800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Bernard MT Condensed" pitchFamily="18" charset="0"/>
                <a:cs typeface="Aharoni" pitchFamily="2" charset="-79"/>
              </a:rPr>
              <a:t>?</a:t>
            </a:r>
            <a:endParaRPr lang="pt-PT" sz="5400" cap="all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  <a:cs typeface="Aharoni" pitchFamily="2" charset="-79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251520" y="1929606"/>
            <a:ext cx="560922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over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bed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10245" name="Imagem 9" descr="next-button-arrow-559256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5100" y="5867400"/>
            <a:ext cx="9556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next-button-arrow-559256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5805488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ângulo 11"/>
          <p:cNvSpPr/>
          <p:nvPr/>
        </p:nvSpPr>
        <p:spPr>
          <a:xfrm>
            <a:off x="267722" y="3297758"/>
            <a:ext cx="6968574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next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to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door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323528" y="4581128"/>
            <a:ext cx="536076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It’s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on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the</a:t>
            </a:r>
            <a:r>
              <a:rPr lang="pt-PT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 </a:t>
            </a:r>
            <a:r>
              <a:rPr lang="pt-PT" sz="6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Bernard MT Condensed" pitchFamily="18" charset="0"/>
              </a:rPr>
              <a:t>shelf</a:t>
            </a:r>
            <a:endParaRPr lang="pt-PT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Bernard MT Condensed" pitchFamily="18" charset="0"/>
            </a:endParaRPr>
          </a:p>
        </p:txBody>
      </p:sp>
      <p:pic>
        <p:nvPicPr>
          <p:cNvPr id="20" name="Imagem 19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24525" y="4652963"/>
            <a:ext cx="866775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m 22" descr="dc6LEoRc9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4388" y="3352800"/>
            <a:ext cx="8683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m 23" descr="dc6LEoRc9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940425" y="1985963"/>
            <a:ext cx="86836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Imagem 25" descr="hint-hi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5825" y="1235075"/>
            <a:ext cx="1908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272</Words>
  <Application>Microsoft Office PowerPoint</Application>
  <PresentationFormat>Apresentação no Ecrã (4:3)</PresentationFormat>
  <Paragraphs>69</Paragraphs>
  <Slides>16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19" baseType="lpstr">
      <vt:lpstr>Arial</vt:lpstr>
      <vt:lpstr>Calibri</vt:lpstr>
      <vt:lpstr>Tema do Office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Carlos</dc:creator>
  <cp:lastModifiedBy>W7</cp:lastModifiedBy>
  <cp:revision>62</cp:revision>
  <dcterms:created xsi:type="dcterms:W3CDTF">2011-12-05T21:47:27Z</dcterms:created>
  <dcterms:modified xsi:type="dcterms:W3CDTF">2016-02-24T17:14:34Z</dcterms:modified>
</cp:coreProperties>
</file>