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ina-polution-hurts-e15399485027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7" y="0"/>
            <a:ext cx="8974785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Pollution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4572000" cy="1143000"/>
          </a:xfrm>
        </p:spPr>
        <p:txBody>
          <a:bodyPr/>
          <a:lstStyle/>
          <a:p>
            <a:r>
              <a:rPr lang="en-US" dirty="0" smtClean="0"/>
              <a:t>oil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2622-kopia-62e3f8c771d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857364"/>
            <a:ext cx="285752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traffic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2519-compost-green-bin-green-cart-adobestock_4489924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bin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4850653_mykaleidoscope-ru-p-pricheska-musornii-paket-vkontak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214678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rubbish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amurskij-tigr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965"/>
            <a:ext cx="9144000" cy="5714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143512"/>
            <a:ext cx="4929190" cy="1143000"/>
          </a:xfrm>
        </p:spPr>
        <p:txBody>
          <a:bodyPr/>
          <a:lstStyle/>
          <a:p>
            <a:r>
              <a:rPr lang="en-US" dirty="0" smtClean="0"/>
              <a:t>endangered animal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loud-sky-steam-atmosphere-smoke-environment-chimney-fireplace-industry-explosion-power-plant-grey-smog-pollution-white-smoke-atmospheric-phenomenon-atmosphere-of-earth-340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/>
          <a:lstStyle/>
          <a:p>
            <a:r>
              <a:rPr lang="en-US" dirty="0" smtClean="0"/>
              <a:t>smoke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a-garden-plants-y1nnk7gqkg8tz0q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28670"/>
            <a:ext cx="4572000" cy="1143000"/>
          </a:xfrm>
        </p:spPr>
        <p:txBody>
          <a:bodyPr/>
          <a:lstStyle/>
          <a:p>
            <a:r>
              <a:rPr lang="en-US" dirty="0" smtClean="0"/>
              <a:t>plants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ae1b292920abb74c8396b301d4543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3428992" cy="1143000"/>
          </a:xfrm>
        </p:spPr>
        <p:txBody>
          <a:bodyPr/>
          <a:lstStyle/>
          <a:p>
            <a:r>
              <a:rPr lang="en-US" dirty="0" smtClean="0"/>
              <a:t>factory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tt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252"/>
            <a:ext cx="9144000" cy="5141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857232"/>
            <a:ext cx="2943188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litter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Pollution</vt:lpstr>
      <vt:lpstr>bin</vt:lpstr>
      <vt:lpstr>rubbish</vt:lpstr>
      <vt:lpstr>petrol</vt:lpstr>
      <vt:lpstr>endangered animal</vt:lpstr>
      <vt:lpstr>smoke</vt:lpstr>
      <vt:lpstr>plants</vt:lpstr>
      <vt:lpstr>factory</vt:lpstr>
      <vt:lpstr>litter</vt:lpstr>
      <vt:lpstr>oil</vt:lpstr>
      <vt:lpstr>traffic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</dc:title>
  <dc:creator>Пользователь</dc:creator>
  <cp:lastModifiedBy>Пользователь</cp:lastModifiedBy>
  <cp:revision>9</cp:revision>
  <dcterms:created xsi:type="dcterms:W3CDTF">2024-02-05T13:55:51Z</dcterms:created>
  <dcterms:modified xsi:type="dcterms:W3CDTF">2024-02-05T14:24:01Z</dcterms:modified>
</cp:coreProperties>
</file>