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9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0C00"/>
    <a:srgbClr val="CECECE"/>
    <a:srgbClr val="C2C2C2"/>
    <a:srgbClr val="5C0000"/>
    <a:srgbClr val="E73701"/>
    <a:srgbClr val="003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>
        <p:scale>
          <a:sx n="156" d="100"/>
          <a:sy n="156" d="100"/>
        </p:scale>
        <p:origin x="272" y="-1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B53F-76C9-9B4C-8E5F-B016F60B1BCA}" type="datetimeFigureOut">
              <a:rPr lang="ru-RU" smtClean="0"/>
              <a:t>09.08.2020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EABC-46F7-3A48-AF75-43B85F8BC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36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B53F-76C9-9B4C-8E5F-B016F60B1BCA}" type="datetimeFigureOut">
              <a:rPr lang="ru-RU" smtClean="0"/>
              <a:t>09.08.2020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EABC-46F7-3A48-AF75-43B85F8BC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90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B53F-76C9-9B4C-8E5F-B016F60B1BCA}" type="datetimeFigureOut">
              <a:rPr lang="ru-RU" smtClean="0"/>
              <a:t>09.08.2020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EABC-46F7-3A48-AF75-43B85F8BC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4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B53F-76C9-9B4C-8E5F-B016F60B1BCA}" type="datetimeFigureOut">
              <a:rPr lang="ru-RU" smtClean="0"/>
              <a:t>09.08.2020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EABC-46F7-3A48-AF75-43B85F8BC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14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B53F-76C9-9B4C-8E5F-B016F60B1BCA}" type="datetimeFigureOut">
              <a:rPr lang="ru-RU" smtClean="0"/>
              <a:t>09.08.2020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EABC-46F7-3A48-AF75-43B85F8BC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04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B53F-76C9-9B4C-8E5F-B016F60B1BCA}" type="datetimeFigureOut">
              <a:rPr lang="ru-RU" smtClean="0"/>
              <a:t>09.08.2020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EABC-46F7-3A48-AF75-43B85F8BC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29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B53F-76C9-9B4C-8E5F-B016F60B1BCA}" type="datetimeFigureOut">
              <a:rPr lang="ru-RU" smtClean="0"/>
              <a:t>09.08.2020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EABC-46F7-3A48-AF75-43B85F8BC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15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B53F-76C9-9B4C-8E5F-B016F60B1BCA}" type="datetimeFigureOut">
              <a:rPr lang="ru-RU" smtClean="0"/>
              <a:t>09.08.2020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EABC-46F7-3A48-AF75-43B85F8BC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28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B53F-76C9-9B4C-8E5F-B016F60B1BCA}" type="datetimeFigureOut">
              <a:rPr lang="ru-RU" smtClean="0"/>
              <a:t>09.08.2020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EABC-46F7-3A48-AF75-43B85F8BC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33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B53F-76C9-9B4C-8E5F-B016F60B1BCA}" type="datetimeFigureOut">
              <a:rPr lang="ru-RU" smtClean="0"/>
              <a:t>09.08.2020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EABC-46F7-3A48-AF75-43B85F8BC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2B53F-76C9-9B4C-8E5F-B016F60B1BCA}" type="datetimeFigureOut">
              <a:rPr lang="ru-RU" smtClean="0"/>
              <a:t>09.08.2020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BEABC-46F7-3A48-AF75-43B85F8BC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28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36FF"/>
            </a:gs>
            <a:gs pos="100000">
              <a:schemeClr val="tx1"/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2B53F-76C9-9B4C-8E5F-B016F60B1BCA}" type="datetimeFigureOut">
              <a:rPr lang="ru-RU" smtClean="0"/>
              <a:t>09.08.2020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BEABC-46F7-3A48-AF75-43B85F8BC9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15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tif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tiff"/><Relationship Id="rId5" Type="http://schemas.openxmlformats.org/officeDocument/2006/relationships/image" Target="../media/image1.tiff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077AA7-D002-7844-8009-0229AC45F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80807" flipH="1">
            <a:off x="5276193" y="1483495"/>
            <a:ext cx="2986352" cy="38910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F51BB1-38B2-1643-86C8-170AE9871177}"/>
              </a:ext>
            </a:extLst>
          </p:cNvPr>
          <p:cNvSpPr txBox="1"/>
          <p:nvPr/>
        </p:nvSpPr>
        <p:spPr>
          <a:xfrm>
            <a:off x="893378" y="2357457"/>
            <a:ext cx="4029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Agency FB" panose="020B0503020202020204" pitchFamily="34" charset="0"/>
              </a:rPr>
              <a:t>SPACE RACE</a:t>
            </a:r>
            <a:endParaRPr lang="ru-RU" sz="7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216938-455F-BE47-9D19-A837DE2FCC9C}"/>
              </a:ext>
            </a:extLst>
          </p:cNvPr>
          <p:cNvSpPr txBox="1"/>
          <p:nvPr/>
        </p:nvSpPr>
        <p:spPr>
          <a:xfrm>
            <a:off x="893378" y="3313898"/>
            <a:ext cx="3671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By Artem Morozov</a:t>
            </a:r>
            <a:endParaRPr lang="ru-RU" sz="3600" dirty="0">
              <a:solidFill>
                <a:schemeClr val="bg1"/>
              </a:solidFill>
              <a:ea typeface="Brush Script MT" panose="03060802040406070304" pitchFamily="66" charset="-122"/>
              <a:cs typeface="Brush Script MT" panose="03060802040406070304" pitchFamily="66" charset="-122"/>
            </a:endParaRPr>
          </a:p>
        </p:txBody>
      </p:sp>
      <p:sp>
        <p:nvSpPr>
          <p:cNvPr id="7" name="Скругленный прямоугольник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14305B8-49FA-934A-ABC9-734A7EE1B687}"/>
              </a:ext>
            </a:extLst>
          </p:cNvPr>
          <p:cNvSpPr/>
          <p:nvPr/>
        </p:nvSpPr>
        <p:spPr>
          <a:xfrm>
            <a:off x="977460" y="4112684"/>
            <a:ext cx="3005959" cy="641131"/>
          </a:xfrm>
          <a:prstGeom prst="roundRect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START</a:t>
            </a:r>
            <a:endParaRPr lang="ru-RU" sz="3200" dirty="0">
              <a:solidFill>
                <a:schemeClr val="accent2">
                  <a:lumMod val="75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251DB4-5A07-A64C-A9B2-5FF2742A6F80}"/>
              </a:ext>
            </a:extLst>
          </p:cNvPr>
          <p:cNvSpPr txBox="1"/>
          <p:nvPr/>
        </p:nvSpPr>
        <p:spPr>
          <a:xfrm>
            <a:off x="190005" y="6353298"/>
            <a:ext cx="3146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© Artem Morozov, 2020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5-конечная звезда 8">
            <a:extLst>
              <a:ext uri="{FF2B5EF4-FFF2-40B4-BE49-F238E27FC236}">
                <a16:creationId xmlns:a16="http://schemas.microsoft.com/office/drawing/2014/main" id="{776069D0-8A18-FF4F-84C1-1F03E5D5BE14}"/>
              </a:ext>
            </a:extLst>
          </p:cNvPr>
          <p:cNvSpPr/>
          <p:nvPr/>
        </p:nvSpPr>
        <p:spPr>
          <a:xfrm rot="7198784">
            <a:off x="5639947" y="5381987"/>
            <a:ext cx="559018" cy="496542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>
            <a:extLst>
              <a:ext uri="{FF2B5EF4-FFF2-40B4-BE49-F238E27FC236}">
                <a16:creationId xmlns:a16="http://schemas.microsoft.com/office/drawing/2014/main" id="{988AAE14-1283-3742-A4F6-F8DB2BEC4FBD}"/>
              </a:ext>
            </a:extLst>
          </p:cNvPr>
          <p:cNvSpPr/>
          <p:nvPr/>
        </p:nvSpPr>
        <p:spPr>
          <a:xfrm rot="694078">
            <a:off x="4951590" y="4963284"/>
            <a:ext cx="345091" cy="324038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>
            <a:extLst>
              <a:ext uri="{FF2B5EF4-FFF2-40B4-BE49-F238E27FC236}">
                <a16:creationId xmlns:a16="http://schemas.microsoft.com/office/drawing/2014/main" id="{757F0178-FA21-B44E-BC42-297B72760310}"/>
              </a:ext>
            </a:extLst>
          </p:cNvPr>
          <p:cNvSpPr/>
          <p:nvPr/>
        </p:nvSpPr>
        <p:spPr>
          <a:xfrm rot="9955012">
            <a:off x="7319554" y="1142425"/>
            <a:ext cx="692441" cy="659542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96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F468F81C-2899-D546-8F11-916EB9850D10}"/>
              </a:ext>
            </a:extLst>
          </p:cNvPr>
          <p:cNvSpPr txBox="1"/>
          <p:nvPr/>
        </p:nvSpPr>
        <p:spPr>
          <a:xfrm>
            <a:off x="622216" y="558524"/>
            <a:ext cx="39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+5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3AD770A2-8E2D-3B49-9E84-80E575C6FED7}"/>
              </a:ext>
            </a:extLst>
          </p:cNvPr>
          <p:cNvSpPr txBox="1"/>
          <p:nvPr/>
        </p:nvSpPr>
        <p:spPr>
          <a:xfrm>
            <a:off x="1445895" y="3831774"/>
            <a:ext cx="39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+5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CB9054B1-A978-4F45-BC40-392ADFD685D1}"/>
              </a:ext>
            </a:extLst>
          </p:cNvPr>
          <p:cNvSpPr txBox="1"/>
          <p:nvPr/>
        </p:nvSpPr>
        <p:spPr>
          <a:xfrm>
            <a:off x="498170" y="2229329"/>
            <a:ext cx="39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+2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5CA27ACC-BD45-F044-8AA9-BF22D01D31E9}"/>
              </a:ext>
            </a:extLst>
          </p:cNvPr>
          <p:cNvSpPr txBox="1"/>
          <p:nvPr/>
        </p:nvSpPr>
        <p:spPr>
          <a:xfrm>
            <a:off x="568071" y="5559387"/>
            <a:ext cx="39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-3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C533EDB3-6B72-0046-88E8-CBC2566B584A}"/>
              </a:ext>
            </a:extLst>
          </p:cNvPr>
          <p:cNvSpPr txBox="1"/>
          <p:nvPr/>
        </p:nvSpPr>
        <p:spPr>
          <a:xfrm>
            <a:off x="2648792" y="2369695"/>
            <a:ext cx="39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-4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6A0984E2-E247-A246-8EED-B6F0AB320835}"/>
              </a:ext>
            </a:extLst>
          </p:cNvPr>
          <p:cNvSpPr txBox="1"/>
          <p:nvPr/>
        </p:nvSpPr>
        <p:spPr>
          <a:xfrm>
            <a:off x="2957727" y="707528"/>
            <a:ext cx="39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+3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07726FEF-B92E-C54B-AE5E-3F8C26721C18}"/>
              </a:ext>
            </a:extLst>
          </p:cNvPr>
          <p:cNvSpPr txBox="1"/>
          <p:nvPr/>
        </p:nvSpPr>
        <p:spPr>
          <a:xfrm>
            <a:off x="5906441" y="613663"/>
            <a:ext cx="39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+5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CC143FCC-32CE-814F-9236-655B21B5C28D}"/>
              </a:ext>
            </a:extLst>
          </p:cNvPr>
          <p:cNvSpPr txBox="1"/>
          <p:nvPr/>
        </p:nvSpPr>
        <p:spPr>
          <a:xfrm>
            <a:off x="8182097" y="441536"/>
            <a:ext cx="39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+2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67BA690F-C72B-DC45-A2CC-725A9B14E5D4}"/>
              </a:ext>
            </a:extLst>
          </p:cNvPr>
          <p:cNvSpPr txBox="1"/>
          <p:nvPr/>
        </p:nvSpPr>
        <p:spPr>
          <a:xfrm>
            <a:off x="4683789" y="1635821"/>
            <a:ext cx="39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-2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C78AED1C-33B3-8740-9BEB-483C14A05330}"/>
              </a:ext>
            </a:extLst>
          </p:cNvPr>
          <p:cNvSpPr txBox="1"/>
          <p:nvPr/>
        </p:nvSpPr>
        <p:spPr>
          <a:xfrm>
            <a:off x="6865704" y="1945362"/>
            <a:ext cx="39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-4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8DE13065-F725-DE47-9529-7AF62A8B0267}"/>
              </a:ext>
            </a:extLst>
          </p:cNvPr>
          <p:cNvSpPr txBox="1"/>
          <p:nvPr/>
        </p:nvSpPr>
        <p:spPr>
          <a:xfrm>
            <a:off x="3599866" y="3446745"/>
            <a:ext cx="39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+3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6FB714DA-6A5E-6240-8C34-8777EC34D269}"/>
              </a:ext>
            </a:extLst>
          </p:cNvPr>
          <p:cNvSpPr txBox="1"/>
          <p:nvPr/>
        </p:nvSpPr>
        <p:spPr>
          <a:xfrm>
            <a:off x="5487342" y="3177168"/>
            <a:ext cx="39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+5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4B992940-55F8-1E49-ADD9-3F2B1206A7FA}"/>
              </a:ext>
            </a:extLst>
          </p:cNvPr>
          <p:cNvSpPr txBox="1"/>
          <p:nvPr/>
        </p:nvSpPr>
        <p:spPr>
          <a:xfrm>
            <a:off x="6445383" y="4002074"/>
            <a:ext cx="39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+2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DFB267A9-CC8A-A94C-8A3E-F4A64DD64BD2}"/>
              </a:ext>
            </a:extLst>
          </p:cNvPr>
          <p:cNvSpPr txBox="1"/>
          <p:nvPr/>
        </p:nvSpPr>
        <p:spPr>
          <a:xfrm>
            <a:off x="8048623" y="3141214"/>
            <a:ext cx="39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+5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876EA7D0-20AE-A148-AFC1-B9D217449FC2}"/>
              </a:ext>
            </a:extLst>
          </p:cNvPr>
          <p:cNvSpPr txBox="1"/>
          <p:nvPr/>
        </p:nvSpPr>
        <p:spPr>
          <a:xfrm>
            <a:off x="8027773" y="5683123"/>
            <a:ext cx="395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gency FB" panose="020B0503020202020204" pitchFamily="34" charset="0"/>
              </a:rPr>
              <a:t>-5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3" name="Хорда 52">
            <a:extLst>
              <a:ext uri="{FF2B5EF4-FFF2-40B4-BE49-F238E27FC236}">
                <a16:creationId xmlns:a16="http://schemas.microsoft.com/office/drawing/2014/main" id="{A883BF7D-B290-824A-B86E-D44CC42821CD}"/>
              </a:ext>
            </a:extLst>
          </p:cNvPr>
          <p:cNvSpPr/>
          <p:nvPr/>
        </p:nvSpPr>
        <p:spPr>
          <a:xfrm rot="5400000">
            <a:off x="727186" y="4982103"/>
            <a:ext cx="7689628" cy="6252210"/>
          </a:xfrm>
          <a:prstGeom prst="chord">
            <a:avLst>
              <a:gd name="adj1" fmla="val 6662437"/>
              <a:gd name="adj2" fmla="val 14926778"/>
            </a:avLst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рапеция 3">
            <a:extLst>
              <a:ext uri="{FF2B5EF4-FFF2-40B4-BE49-F238E27FC236}">
                <a16:creationId xmlns:a16="http://schemas.microsoft.com/office/drawing/2014/main" id="{FB8CB800-AFCE-3A45-995D-5E690122F712}"/>
              </a:ext>
            </a:extLst>
          </p:cNvPr>
          <p:cNvSpPr/>
          <p:nvPr/>
        </p:nvSpPr>
        <p:spPr>
          <a:xfrm>
            <a:off x="2196193" y="5393871"/>
            <a:ext cx="4751614" cy="1317169"/>
          </a:xfrm>
          <a:prstGeom prst="trapezoid">
            <a:avLst/>
          </a:prstGeom>
          <a:solidFill>
            <a:srgbClr val="C2C2C2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AD7E6EB6-CE2B-6144-97C2-4BF1B572E37F}"/>
              </a:ext>
            </a:extLst>
          </p:cNvPr>
          <p:cNvSpPr/>
          <p:nvPr/>
        </p:nvSpPr>
        <p:spPr>
          <a:xfrm>
            <a:off x="2677886" y="6025241"/>
            <a:ext cx="286443" cy="167130"/>
          </a:xfrm>
          <a:prstGeom prst="round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6A10F96D-4310-824F-9C8C-26D151B7439A}"/>
              </a:ext>
            </a:extLst>
          </p:cNvPr>
          <p:cNvSpPr/>
          <p:nvPr/>
        </p:nvSpPr>
        <p:spPr>
          <a:xfrm>
            <a:off x="2677886" y="6252453"/>
            <a:ext cx="286443" cy="167130"/>
          </a:xfrm>
          <a:prstGeom prst="round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044D9B33-6424-C04F-A52E-79F0C2E5B00C}"/>
              </a:ext>
            </a:extLst>
          </p:cNvPr>
          <p:cNvSpPr/>
          <p:nvPr/>
        </p:nvSpPr>
        <p:spPr>
          <a:xfrm>
            <a:off x="5881081" y="5539472"/>
            <a:ext cx="597978" cy="232992"/>
          </a:xfrm>
          <a:prstGeom prst="round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latin typeface="American Typewriter" panose="02090604020004020304" pitchFamily="18" charset="0"/>
              </a:rPr>
              <a:t>START</a:t>
            </a:r>
            <a:endParaRPr lang="ru-RU" sz="900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0007C9A-D51D-8049-AD36-710C84A1C2D5}"/>
              </a:ext>
            </a:extLst>
          </p:cNvPr>
          <p:cNvSpPr/>
          <p:nvPr/>
        </p:nvSpPr>
        <p:spPr>
          <a:xfrm>
            <a:off x="5878736" y="5865763"/>
            <a:ext cx="614722" cy="622636"/>
          </a:xfrm>
          <a:prstGeom prst="ellipse">
            <a:avLst/>
          </a:prstGeom>
          <a:solidFill>
            <a:schemeClr val="tx1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50F543-A68F-8C43-AC8F-7815F8CA8D93}"/>
              </a:ext>
            </a:extLst>
          </p:cNvPr>
          <p:cNvSpPr txBox="1"/>
          <p:nvPr/>
        </p:nvSpPr>
        <p:spPr>
          <a:xfrm>
            <a:off x="5869051" y="6169096"/>
            <a:ext cx="3301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FFFF00"/>
                </a:solidFill>
              </a:rPr>
              <a:t>100</a:t>
            </a:r>
            <a:endParaRPr lang="ru-RU" sz="600" dirty="0">
              <a:solidFill>
                <a:srgbClr val="FFFF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9F9A66-BBAB-DE4A-85BC-270F8617F057}"/>
              </a:ext>
            </a:extLst>
          </p:cNvPr>
          <p:cNvSpPr txBox="1"/>
          <p:nvPr/>
        </p:nvSpPr>
        <p:spPr>
          <a:xfrm>
            <a:off x="5844431" y="6052455"/>
            <a:ext cx="3301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FFFF00"/>
                </a:solidFill>
              </a:rPr>
              <a:t>200</a:t>
            </a:r>
            <a:endParaRPr lang="ru-RU" sz="600" dirty="0">
              <a:solidFill>
                <a:srgbClr val="FFFF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2F7535-F414-5142-B4CC-2B282BD0D2FB}"/>
              </a:ext>
            </a:extLst>
          </p:cNvPr>
          <p:cNvSpPr txBox="1"/>
          <p:nvPr/>
        </p:nvSpPr>
        <p:spPr>
          <a:xfrm>
            <a:off x="5899084" y="5934519"/>
            <a:ext cx="3301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FFFF00"/>
                </a:solidFill>
              </a:rPr>
              <a:t>300</a:t>
            </a:r>
            <a:endParaRPr lang="ru-RU" sz="600" dirty="0">
              <a:solidFill>
                <a:srgbClr val="FFFF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F08980-6731-3640-B1E6-E58CDC66987E}"/>
              </a:ext>
            </a:extLst>
          </p:cNvPr>
          <p:cNvSpPr txBox="1"/>
          <p:nvPr/>
        </p:nvSpPr>
        <p:spPr>
          <a:xfrm>
            <a:off x="6040364" y="5872375"/>
            <a:ext cx="3301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FFFF00"/>
                </a:solidFill>
              </a:rPr>
              <a:t>400</a:t>
            </a:r>
            <a:endParaRPr lang="ru-RU" sz="600" dirty="0">
              <a:solidFill>
                <a:srgbClr val="FFFF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51D744-6B5E-B948-9B4D-326120427C36}"/>
              </a:ext>
            </a:extLst>
          </p:cNvPr>
          <p:cNvSpPr txBox="1"/>
          <p:nvPr/>
        </p:nvSpPr>
        <p:spPr>
          <a:xfrm>
            <a:off x="6191975" y="5942126"/>
            <a:ext cx="3301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FFFF00"/>
                </a:solidFill>
              </a:rPr>
              <a:t>500</a:t>
            </a:r>
            <a:endParaRPr lang="ru-RU" sz="600" dirty="0">
              <a:solidFill>
                <a:srgbClr val="FFFF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88C011-1522-9243-B3F1-0D64C8915F0A}"/>
              </a:ext>
            </a:extLst>
          </p:cNvPr>
          <p:cNvSpPr txBox="1"/>
          <p:nvPr/>
        </p:nvSpPr>
        <p:spPr>
          <a:xfrm>
            <a:off x="6229198" y="6052455"/>
            <a:ext cx="3301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FFFF00"/>
                </a:solidFill>
              </a:rPr>
              <a:t>600</a:t>
            </a:r>
            <a:endParaRPr lang="ru-RU" sz="600" dirty="0">
              <a:solidFill>
                <a:srgbClr val="FFFF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2F428F-0A79-8F42-8ED4-60813458552C}"/>
              </a:ext>
            </a:extLst>
          </p:cNvPr>
          <p:cNvSpPr txBox="1"/>
          <p:nvPr/>
        </p:nvSpPr>
        <p:spPr>
          <a:xfrm>
            <a:off x="6208850" y="6171928"/>
            <a:ext cx="3301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FFFF00"/>
                </a:solidFill>
              </a:rPr>
              <a:t>700</a:t>
            </a:r>
            <a:endParaRPr lang="ru-RU" sz="600" dirty="0">
              <a:solidFill>
                <a:srgbClr val="FFFF00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C4A4C03-B051-6F46-B744-4849E8B89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2991" y="6068116"/>
            <a:ext cx="218926" cy="201959"/>
          </a:xfrm>
          <a:prstGeom prst="rect">
            <a:avLst/>
          </a:prstGeom>
        </p:spPr>
      </p:pic>
      <p:sp>
        <p:nvSpPr>
          <p:cNvPr id="50" name="Скругленный прямоугольник 49">
            <a:extLst>
              <a:ext uri="{FF2B5EF4-FFF2-40B4-BE49-F238E27FC236}">
                <a16:creationId xmlns:a16="http://schemas.microsoft.com/office/drawing/2014/main" id="{3A2733E7-D3C8-B045-9B95-75F17332D148}"/>
              </a:ext>
            </a:extLst>
          </p:cNvPr>
          <p:cNvSpPr/>
          <p:nvPr/>
        </p:nvSpPr>
        <p:spPr>
          <a:xfrm>
            <a:off x="3039971" y="5792599"/>
            <a:ext cx="286443" cy="167130"/>
          </a:xfrm>
          <a:prstGeom prst="roundRect">
            <a:avLst/>
          </a:prstGeom>
          <a:solidFill>
            <a:srgbClr val="7D0C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ый прямоугольник 50">
            <a:extLst>
              <a:ext uri="{FF2B5EF4-FFF2-40B4-BE49-F238E27FC236}">
                <a16:creationId xmlns:a16="http://schemas.microsoft.com/office/drawing/2014/main" id="{42193DAF-9654-E24B-910F-576779A8C0ED}"/>
              </a:ext>
            </a:extLst>
          </p:cNvPr>
          <p:cNvSpPr/>
          <p:nvPr/>
        </p:nvSpPr>
        <p:spPr>
          <a:xfrm>
            <a:off x="3033966" y="6025241"/>
            <a:ext cx="286443" cy="167130"/>
          </a:xfrm>
          <a:prstGeom prst="roundRect">
            <a:avLst/>
          </a:prstGeom>
          <a:solidFill>
            <a:srgbClr val="7D0C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8837ADDE-84F6-144B-8484-B1CCBB344647}"/>
              </a:ext>
            </a:extLst>
          </p:cNvPr>
          <p:cNvSpPr/>
          <p:nvPr/>
        </p:nvSpPr>
        <p:spPr>
          <a:xfrm>
            <a:off x="5584479" y="5545566"/>
            <a:ext cx="208441" cy="210823"/>
          </a:xfrm>
          <a:prstGeom prst="ellipse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99B66A13-38F6-F240-B562-3000916F1C05}"/>
              </a:ext>
            </a:extLst>
          </p:cNvPr>
          <p:cNvGrpSpPr/>
          <p:nvPr/>
        </p:nvGrpSpPr>
        <p:grpSpPr>
          <a:xfrm>
            <a:off x="233581" y="238346"/>
            <a:ext cx="1201285" cy="960120"/>
            <a:chOff x="244610" y="445769"/>
            <a:chExt cx="1201285" cy="960120"/>
          </a:xfrm>
        </p:grpSpPr>
        <p:sp>
          <p:nvSpPr>
            <p:cNvPr id="54" name="5-конечная звезда 53">
              <a:extLst>
                <a:ext uri="{FF2B5EF4-FFF2-40B4-BE49-F238E27FC236}">
                  <a16:creationId xmlns:a16="http://schemas.microsoft.com/office/drawing/2014/main" id="{E02B2D6F-366D-4646-A543-4874670935C2}"/>
                </a:ext>
              </a:extLst>
            </p:cNvPr>
            <p:cNvSpPr/>
            <p:nvPr/>
          </p:nvSpPr>
          <p:spPr>
            <a:xfrm rot="1003528">
              <a:off x="362336" y="445769"/>
              <a:ext cx="965835" cy="960120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4C2A21D-5E49-DD4F-BA63-E2135B5C6F6E}"/>
                </a:ext>
              </a:extLst>
            </p:cNvPr>
            <p:cNvSpPr txBox="1"/>
            <p:nvPr/>
          </p:nvSpPr>
          <p:spPr>
            <a:xfrm>
              <a:off x="244610" y="741163"/>
              <a:ext cx="1201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gency FB" panose="020B0503020202020204" pitchFamily="34" charset="0"/>
                </a:rPr>
                <a:t>go</a:t>
              </a:r>
              <a:endParaRPr lang="ru-RU" dirty="0"/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9D55176C-CB9E-B64F-84D4-A13FB6465501}"/>
              </a:ext>
            </a:extLst>
          </p:cNvPr>
          <p:cNvGrpSpPr/>
          <p:nvPr/>
        </p:nvGrpSpPr>
        <p:grpSpPr>
          <a:xfrm>
            <a:off x="126626" y="1841026"/>
            <a:ext cx="1201285" cy="960120"/>
            <a:chOff x="244610" y="445769"/>
            <a:chExt cx="1201285" cy="960120"/>
          </a:xfrm>
        </p:grpSpPr>
        <p:sp>
          <p:nvSpPr>
            <p:cNvPr id="61" name="5-конечная звезда 60">
              <a:extLst>
                <a:ext uri="{FF2B5EF4-FFF2-40B4-BE49-F238E27FC236}">
                  <a16:creationId xmlns:a16="http://schemas.microsoft.com/office/drawing/2014/main" id="{BE395FD3-42CE-FA4D-B454-DD2CAAFEDC1E}"/>
                </a:ext>
              </a:extLst>
            </p:cNvPr>
            <p:cNvSpPr/>
            <p:nvPr/>
          </p:nvSpPr>
          <p:spPr>
            <a:xfrm rot="1003528">
              <a:off x="362336" y="445769"/>
              <a:ext cx="965835" cy="960120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3936D30-E907-CB4D-9C86-2F7BAED2AAF6}"/>
                </a:ext>
              </a:extLst>
            </p:cNvPr>
            <p:cNvSpPr txBox="1"/>
            <p:nvPr/>
          </p:nvSpPr>
          <p:spPr>
            <a:xfrm>
              <a:off x="244610" y="741163"/>
              <a:ext cx="1201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gency FB" panose="020B0503020202020204" pitchFamily="34" charset="0"/>
                </a:rPr>
                <a:t>read</a:t>
              </a:r>
              <a:endParaRPr lang="ru-RU" dirty="0"/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47D8AA84-08F7-C147-9125-15331E574FE8}"/>
              </a:ext>
            </a:extLst>
          </p:cNvPr>
          <p:cNvGrpSpPr/>
          <p:nvPr/>
        </p:nvGrpSpPr>
        <p:grpSpPr>
          <a:xfrm>
            <a:off x="7671058" y="5401627"/>
            <a:ext cx="1201285" cy="960120"/>
            <a:chOff x="244610" y="445769"/>
            <a:chExt cx="1201285" cy="960120"/>
          </a:xfrm>
        </p:grpSpPr>
        <p:sp>
          <p:nvSpPr>
            <p:cNvPr id="64" name="5-конечная звезда 63">
              <a:extLst>
                <a:ext uri="{FF2B5EF4-FFF2-40B4-BE49-F238E27FC236}">
                  <a16:creationId xmlns:a16="http://schemas.microsoft.com/office/drawing/2014/main" id="{FC3E5E11-774E-7E4D-B7C8-3C3868E2965C}"/>
                </a:ext>
              </a:extLst>
            </p:cNvPr>
            <p:cNvSpPr/>
            <p:nvPr/>
          </p:nvSpPr>
          <p:spPr>
            <a:xfrm rot="1003528">
              <a:off x="362336" y="445769"/>
              <a:ext cx="965835" cy="960120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2626B7A-F1D9-6846-85D6-881DA172A48D}"/>
                </a:ext>
              </a:extLst>
            </p:cNvPr>
            <p:cNvSpPr txBox="1"/>
            <p:nvPr/>
          </p:nvSpPr>
          <p:spPr>
            <a:xfrm>
              <a:off x="244610" y="741163"/>
              <a:ext cx="1201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gency FB" panose="020B0503020202020204" pitchFamily="34" charset="0"/>
                </a:rPr>
                <a:t>drive</a:t>
              </a:r>
              <a:endParaRPr lang="ru-RU" dirty="0"/>
            </a:p>
          </p:txBody>
        </p: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F942E813-9A57-F741-B44F-AEF3E3300928}"/>
              </a:ext>
            </a:extLst>
          </p:cNvPr>
          <p:cNvGrpSpPr/>
          <p:nvPr/>
        </p:nvGrpSpPr>
        <p:grpSpPr>
          <a:xfrm>
            <a:off x="6522089" y="1648241"/>
            <a:ext cx="1201285" cy="960120"/>
            <a:chOff x="244610" y="445769"/>
            <a:chExt cx="1201285" cy="960120"/>
          </a:xfrm>
        </p:grpSpPr>
        <p:sp>
          <p:nvSpPr>
            <p:cNvPr id="67" name="5-конечная звезда 66">
              <a:extLst>
                <a:ext uri="{FF2B5EF4-FFF2-40B4-BE49-F238E27FC236}">
                  <a16:creationId xmlns:a16="http://schemas.microsoft.com/office/drawing/2014/main" id="{B8CAB7B4-C16E-9C46-A3E5-4188C55FB4D0}"/>
                </a:ext>
              </a:extLst>
            </p:cNvPr>
            <p:cNvSpPr/>
            <p:nvPr/>
          </p:nvSpPr>
          <p:spPr>
            <a:xfrm rot="1003528">
              <a:off x="362336" y="445769"/>
              <a:ext cx="965835" cy="960120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4EFE388-E3A1-FD4F-BE5B-31FB1EE0BAEE}"/>
                </a:ext>
              </a:extLst>
            </p:cNvPr>
            <p:cNvSpPr txBox="1"/>
            <p:nvPr/>
          </p:nvSpPr>
          <p:spPr>
            <a:xfrm>
              <a:off x="244610" y="741163"/>
              <a:ext cx="1201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gency FB" panose="020B0503020202020204" pitchFamily="34" charset="0"/>
                </a:rPr>
                <a:t>eat</a:t>
              </a:r>
              <a:endParaRPr lang="ru-RU" dirty="0"/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6FBF0C5E-DDCE-1148-98E6-2DD75A6BE4F7}"/>
              </a:ext>
            </a:extLst>
          </p:cNvPr>
          <p:cNvGrpSpPr/>
          <p:nvPr/>
        </p:nvGrpSpPr>
        <p:grpSpPr>
          <a:xfrm>
            <a:off x="7832888" y="137432"/>
            <a:ext cx="1201285" cy="960120"/>
            <a:chOff x="244610" y="445769"/>
            <a:chExt cx="1201285" cy="960120"/>
          </a:xfrm>
        </p:grpSpPr>
        <p:sp>
          <p:nvSpPr>
            <p:cNvPr id="73" name="5-конечная звезда 72">
              <a:extLst>
                <a:ext uri="{FF2B5EF4-FFF2-40B4-BE49-F238E27FC236}">
                  <a16:creationId xmlns:a16="http://schemas.microsoft.com/office/drawing/2014/main" id="{54276950-EEC2-6D41-9956-D52E40F885C0}"/>
                </a:ext>
              </a:extLst>
            </p:cNvPr>
            <p:cNvSpPr/>
            <p:nvPr/>
          </p:nvSpPr>
          <p:spPr>
            <a:xfrm rot="1003528">
              <a:off x="362336" y="445769"/>
              <a:ext cx="965835" cy="960120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2A2F27C-A275-6A4B-8039-CA6FA5345FF2}"/>
                </a:ext>
              </a:extLst>
            </p:cNvPr>
            <p:cNvSpPr txBox="1"/>
            <p:nvPr/>
          </p:nvSpPr>
          <p:spPr>
            <a:xfrm>
              <a:off x="244610" y="741163"/>
              <a:ext cx="1201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gency FB" panose="020B0503020202020204" pitchFamily="34" charset="0"/>
                </a:rPr>
                <a:t>sing</a:t>
              </a:r>
              <a:endParaRPr lang="ru-RU" dirty="0"/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5029A463-1269-D842-ABAD-014E1F9D5873}"/>
              </a:ext>
            </a:extLst>
          </p:cNvPr>
          <p:cNvGrpSpPr/>
          <p:nvPr/>
        </p:nvGrpSpPr>
        <p:grpSpPr>
          <a:xfrm>
            <a:off x="2234659" y="2105731"/>
            <a:ext cx="1201285" cy="960120"/>
            <a:chOff x="244610" y="445769"/>
            <a:chExt cx="1201285" cy="960120"/>
          </a:xfrm>
        </p:grpSpPr>
        <p:sp>
          <p:nvSpPr>
            <p:cNvPr id="76" name="5-конечная звезда 75">
              <a:extLst>
                <a:ext uri="{FF2B5EF4-FFF2-40B4-BE49-F238E27FC236}">
                  <a16:creationId xmlns:a16="http://schemas.microsoft.com/office/drawing/2014/main" id="{39F18073-A2B9-0C44-B47E-FE3CF851C269}"/>
                </a:ext>
              </a:extLst>
            </p:cNvPr>
            <p:cNvSpPr/>
            <p:nvPr/>
          </p:nvSpPr>
          <p:spPr>
            <a:xfrm rot="1003528">
              <a:off x="362336" y="445769"/>
              <a:ext cx="965835" cy="960120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5636431-DC1D-1F47-ADC9-DD4EE1FF2D68}"/>
                </a:ext>
              </a:extLst>
            </p:cNvPr>
            <p:cNvSpPr txBox="1"/>
            <p:nvPr/>
          </p:nvSpPr>
          <p:spPr>
            <a:xfrm>
              <a:off x="244610" y="741163"/>
              <a:ext cx="1201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gency FB" panose="020B0503020202020204" pitchFamily="34" charset="0"/>
                </a:rPr>
                <a:t>fly</a:t>
              </a:r>
              <a:endParaRPr lang="ru-RU" dirty="0"/>
            </a:p>
          </p:txBody>
        </p:sp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D3B4D886-8764-C04D-AC47-7E639ABA9DE5}"/>
              </a:ext>
            </a:extLst>
          </p:cNvPr>
          <p:cNvGrpSpPr/>
          <p:nvPr/>
        </p:nvGrpSpPr>
        <p:grpSpPr>
          <a:xfrm>
            <a:off x="5103106" y="2900061"/>
            <a:ext cx="1201285" cy="960120"/>
            <a:chOff x="244610" y="445769"/>
            <a:chExt cx="1201285" cy="960120"/>
          </a:xfrm>
        </p:grpSpPr>
        <p:sp>
          <p:nvSpPr>
            <p:cNvPr id="79" name="5-конечная звезда 78">
              <a:extLst>
                <a:ext uri="{FF2B5EF4-FFF2-40B4-BE49-F238E27FC236}">
                  <a16:creationId xmlns:a16="http://schemas.microsoft.com/office/drawing/2014/main" id="{5845457D-F19F-6D4F-81E0-4DD7149E78A1}"/>
                </a:ext>
              </a:extLst>
            </p:cNvPr>
            <p:cNvSpPr/>
            <p:nvPr/>
          </p:nvSpPr>
          <p:spPr>
            <a:xfrm rot="1003528">
              <a:off x="362336" y="445769"/>
              <a:ext cx="965835" cy="960120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7236337E-81BD-1640-B291-BD046C448CBF}"/>
                </a:ext>
              </a:extLst>
            </p:cNvPr>
            <p:cNvSpPr txBox="1"/>
            <p:nvPr/>
          </p:nvSpPr>
          <p:spPr>
            <a:xfrm>
              <a:off x="244610" y="741163"/>
              <a:ext cx="1201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gency FB" panose="020B0503020202020204" pitchFamily="34" charset="0"/>
                </a:rPr>
                <a:t>cook</a:t>
              </a:r>
              <a:endParaRPr lang="ru-RU" dirty="0"/>
            </a:p>
          </p:txBody>
        </p:sp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3D3F5A9D-6B98-FC4C-8956-5C2DAD8135DB}"/>
              </a:ext>
            </a:extLst>
          </p:cNvPr>
          <p:cNvGrpSpPr/>
          <p:nvPr/>
        </p:nvGrpSpPr>
        <p:grpSpPr>
          <a:xfrm>
            <a:off x="7698106" y="2815595"/>
            <a:ext cx="1201285" cy="960120"/>
            <a:chOff x="244610" y="445769"/>
            <a:chExt cx="1201285" cy="960120"/>
          </a:xfrm>
        </p:grpSpPr>
        <p:sp>
          <p:nvSpPr>
            <p:cNvPr id="82" name="5-конечная звезда 81">
              <a:extLst>
                <a:ext uri="{FF2B5EF4-FFF2-40B4-BE49-F238E27FC236}">
                  <a16:creationId xmlns:a16="http://schemas.microsoft.com/office/drawing/2014/main" id="{9A2F1458-43EF-9C42-A038-D7E57DD78AE3}"/>
                </a:ext>
              </a:extLst>
            </p:cNvPr>
            <p:cNvSpPr/>
            <p:nvPr/>
          </p:nvSpPr>
          <p:spPr>
            <a:xfrm rot="1003528">
              <a:off x="362336" y="445769"/>
              <a:ext cx="965835" cy="960120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AF2F9EA6-3B5F-9446-8988-CF922EB2F488}"/>
                </a:ext>
              </a:extLst>
            </p:cNvPr>
            <p:cNvSpPr txBox="1"/>
            <p:nvPr/>
          </p:nvSpPr>
          <p:spPr>
            <a:xfrm>
              <a:off x="244610" y="741163"/>
              <a:ext cx="1201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gency FB" panose="020B0503020202020204" pitchFamily="34" charset="0"/>
                </a:rPr>
                <a:t>ride</a:t>
              </a:r>
              <a:endParaRPr lang="ru-RU" dirty="0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C4701322-4A82-554E-980C-0C8B8B362B34}"/>
              </a:ext>
            </a:extLst>
          </p:cNvPr>
          <p:cNvGrpSpPr/>
          <p:nvPr/>
        </p:nvGrpSpPr>
        <p:grpSpPr>
          <a:xfrm>
            <a:off x="1116227" y="3480502"/>
            <a:ext cx="1201285" cy="960120"/>
            <a:chOff x="244610" y="445769"/>
            <a:chExt cx="1201285" cy="960120"/>
          </a:xfrm>
        </p:grpSpPr>
        <p:sp>
          <p:nvSpPr>
            <p:cNvPr id="85" name="5-конечная звезда 84">
              <a:extLst>
                <a:ext uri="{FF2B5EF4-FFF2-40B4-BE49-F238E27FC236}">
                  <a16:creationId xmlns:a16="http://schemas.microsoft.com/office/drawing/2014/main" id="{A11D2D80-7CD6-8F42-98BB-5F60E9AD28D4}"/>
                </a:ext>
              </a:extLst>
            </p:cNvPr>
            <p:cNvSpPr/>
            <p:nvPr/>
          </p:nvSpPr>
          <p:spPr>
            <a:xfrm rot="1003528">
              <a:off x="362336" y="445769"/>
              <a:ext cx="965835" cy="960120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7D108E4-2838-F940-857E-E0890B5C97FF}"/>
                </a:ext>
              </a:extLst>
            </p:cNvPr>
            <p:cNvSpPr txBox="1"/>
            <p:nvPr/>
          </p:nvSpPr>
          <p:spPr>
            <a:xfrm>
              <a:off x="244610" y="741163"/>
              <a:ext cx="1201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gency FB" panose="020B0503020202020204" pitchFamily="34" charset="0"/>
                </a:rPr>
                <a:t>run</a:t>
              </a:r>
              <a:endParaRPr lang="ru-RU" dirty="0"/>
            </a:p>
          </p:txBody>
        </p:sp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290A1397-E75E-9D4C-A330-DC838BCC3336}"/>
              </a:ext>
            </a:extLst>
          </p:cNvPr>
          <p:cNvGrpSpPr/>
          <p:nvPr/>
        </p:nvGrpSpPr>
        <p:grpSpPr>
          <a:xfrm>
            <a:off x="3300950" y="3107952"/>
            <a:ext cx="1201285" cy="960120"/>
            <a:chOff x="244610" y="445769"/>
            <a:chExt cx="1201285" cy="960120"/>
          </a:xfrm>
        </p:grpSpPr>
        <p:sp>
          <p:nvSpPr>
            <p:cNvPr id="94" name="5-конечная звезда 93">
              <a:extLst>
                <a:ext uri="{FF2B5EF4-FFF2-40B4-BE49-F238E27FC236}">
                  <a16:creationId xmlns:a16="http://schemas.microsoft.com/office/drawing/2014/main" id="{49A4BB2B-3DC6-4548-8BF1-192F22F23E5B}"/>
                </a:ext>
              </a:extLst>
            </p:cNvPr>
            <p:cNvSpPr/>
            <p:nvPr/>
          </p:nvSpPr>
          <p:spPr>
            <a:xfrm rot="1003528">
              <a:off x="362336" y="445769"/>
              <a:ext cx="965835" cy="960120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8D8D452E-7104-3D48-9683-3E5B1C06FC70}"/>
                </a:ext>
              </a:extLst>
            </p:cNvPr>
            <p:cNvSpPr txBox="1"/>
            <p:nvPr/>
          </p:nvSpPr>
          <p:spPr>
            <a:xfrm>
              <a:off x="244610" y="741163"/>
              <a:ext cx="1201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gency FB" panose="020B0503020202020204" pitchFamily="34" charset="0"/>
                </a:rPr>
                <a:t>swim</a:t>
              </a:r>
              <a:endParaRPr lang="ru-RU" dirty="0"/>
            </a:p>
          </p:txBody>
        </p:sp>
      </p:grp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33B5D2A8-E2A6-6A4D-87BB-AA8872079AC2}"/>
              </a:ext>
            </a:extLst>
          </p:cNvPr>
          <p:cNvGrpSpPr/>
          <p:nvPr/>
        </p:nvGrpSpPr>
        <p:grpSpPr>
          <a:xfrm>
            <a:off x="224262" y="5216961"/>
            <a:ext cx="1201285" cy="960120"/>
            <a:chOff x="244610" y="445769"/>
            <a:chExt cx="1201285" cy="960120"/>
          </a:xfrm>
        </p:grpSpPr>
        <p:sp>
          <p:nvSpPr>
            <p:cNvPr id="103" name="5-конечная звезда 102">
              <a:extLst>
                <a:ext uri="{FF2B5EF4-FFF2-40B4-BE49-F238E27FC236}">
                  <a16:creationId xmlns:a16="http://schemas.microsoft.com/office/drawing/2014/main" id="{04DF6240-97C1-2846-BF85-66524B02F2E0}"/>
                </a:ext>
              </a:extLst>
            </p:cNvPr>
            <p:cNvSpPr/>
            <p:nvPr/>
          </p:nvSpPr>
          <p:spPr>
            <a:xfrm rot="1003528">
              <a:off x="362336" y="445769"/>
              <a:ext cx="965835" cy="960120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DF87348F-6335-D547-965E-1475073C8915}"/>
                </a:ext>
              </a:extLst>
            </p:cNvPr>
            <p:cNvSpPr txBox="1"/>
            <p:nvPr/>
          </p:nvSpPr>
          <p:spPr>
            <a:xfrm>
              <a:off x="244610" y="741163"/>
              <a:ext cx="1201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gency FB" panose="020B0503020202020204" pitchFamily="34" charset="0"/>
                </a:rPr>
                <a:t>jump</a:t>
              </a:r>
              <a:endParaRPr lang="ru-RU" dirty="0"/>
            </a:p>
          </p:txBody>
        </p:sp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195B6758-885B-0145-8B4E-03D02E2E8C9F}"/>
              </a:ext>
            </a:extLst>
          </p:cNvPr>
          <p:cNvGrpSpPr/>
          <p:nvPr/>
        </p:nvGrpSpPr>
        <p:grpSpPr>
          <a:xfrm>
            <a:off x="6064141" y="3736894"/>
            <a:ext cx="1201285" cy="960120"/>
            <a:chOff x="244610" y="445769"/>
            <a:chExt cx="1201285" cy="960120"/>
          </a:xfrm>
        </p:grpSpPr>
        <p:sp>
          <p:nvSpPr>
            <p:cNvPr id="106" name="5-конечная звезда 105">
              <a:extLst>
                <a:ext uri="{FF2B5EF4-FFF2-40B4-BE49-F238E27FC236}">
                  <a16:creationId xmlns:a16="http://schemas.microsoft.com/office/drawing/2014/main" id="{E5B67F5C-7119-254F-BFA2-162C7879ED3A}"/>
                </a:ext>
              </a:extLst>
            </p:cNvPr>
            <p:cNvSpPr/>
            <p:nvPr/>
          </p:nvSpPr>
          <p:spPr>
            <a:xfrm rot="1003528">
              <a:off x="362336" y="445769"/>
              <a:ext cx="965835" cy="960120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12E73F7A-83C1-D043-9064-2A3CA5EA41EA}"/>
                </a:ext>
              </a:extLst>
            </p:cNvPr>
            <p:cNvSpPr txBox="1"/>
            <p:nvPr/>
          </p:nvSpPr>
          <p:spPr>
            <a:xfrm>
              <a:off x="244610" y="741163"/>
              <a:ext cx="1201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gency FB" panose="020B0503020202020204" pitchFamily="34" charset="0"/>
                </a:rPr>
                <a:t>watch</a:t>
              </a:r>
              <a:endParaRPr lang="ru-RU" dirty="0"/>
            </a:p>
          </p:txBody>
        </p:sp>
      </p:grp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EC7E14A4-9FB0-8346-8ED2-4A625B1CD76F}"/>
              </a:ext>
            </a:extLst>
          </p:cNvPr>
          <p:cNvGrpSpPr/>
          <p:nvPr/>
        </p:nvGrpSpPr>
        <p:grpSpPr>
          <a:xfrm>
            <a:off x="5546429" y="273133"/>
            <a:ext cx="1201285" cy="960120"/>
            <a:chOff x="244610" y="445769"/>
            <a:chExt cx="1201285" cy="960120"/>
          </a:xfrm>
        </p:grpSpPr>
        <p:sp>
          <p:nvSpPr>
            <p:cNvPr id="112" name="5-конечная звезда 111">
              <a:extLst>
                <a:ext uri="{FF2B5EF4-FFF2-40B4-BE49-F238E27FC236}">
                  <a16:creationId xmlns:a16="http://schemas.microsoft.com/office/drawing/2014/main" id="{1D7B2C60-E8B3-F648-8048-F05831373E0B}"/>
                </a:ext>
              </a:extLst>
            </p:cNvPr>
            <p:cNvSpPr/>
            <p:nvPr/>
          </p:nvSpPr>
          <p:spPr>
            <a:xfrm rot="1003528">
              <a:off x="362336" y="445769"/>
              <a:ext cx="965835" cy="960120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CAD53912-BBF4-DD46-9F95-13EE6C0ACB03}"/>
                </a:ext>
              </a:extLst>
            </p:cNvPr>
            <p:cNvSpPr txBox="1"/>
            <p:nvPr/>
          </p:nvSpPr>
          <p:spPr>
            <a:xfrm>
              <a:off x="244610" y="741163"/>
              <a:ext cx="1201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gency FB" panose="020B0503020202020204" pitchFamily="34" charset="0"/>
                </a:rPr>
                <a:t>walk</a:t>
              </a:r>
              <a:endParaRPr lang="ru-RU" dirty="0"/>
            </a:p>
          </p:txBody>
        </p:sp>
      </p:grp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5141F205-F1C0-EA43-B188-C12F753BB036}"/>
              </a:ext>
            </a:extLst>
          </p:cNvPr>
          <p:cNvGrpSpPr/>
          <p:nvPr/>
        </p:nvGrpSpPr>
        <p:grpSpPr>
          <a:xfrm>
            <a:off x="2582549" y="459422"/>
            <a:ext cx="1201285" cy="960120"/>
            <a:chOff x="244610" y="445769"/>
            <a:chExt cx="1201285" cy="960120"/>
          </a:xfrm>
        </p:grpSpPr>
        <p:sp>
          <p:nvSpPr>
            <p:cNvPr id="118" name="5-конечная звезда 117">
              <a:extLst>
                <a:ext uri="{FF2B5EF4-FFF2-40B4-BE49-F238E27FC236}">
                  <a16:creationId xmlns:a16="http://schemas.microsoft.com/office/drawing/2014/main" id="{5129A836-F9F6-1345-AA63-0BF8E3D36B7B}"/>
                </a:ext>
              </a:extLst>
            </p:cNvPr>
            <p:cNvSpPr/>
            <p:nvPr/>
          </p:nvSpPr>
          <p:spPr>
            <a:xfrm rot="1003528">
              <a:off x="362336" y="445769"/>
              <a:ext cx="965835" cy="960120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085F4B38-29DD-3142-A453-7B383B7AC622}"/>
                </a:ext>
              </a:extLst>
            </p:cNvPr>
            <p:cNvSpPr txBox="1"/>
            <p:nvPr/>
          </p:nvSpPr>
          <p:spPr>
            <a:xfrm>
              <a:off x="244610" y="741163"/>
              <a:ext cx="1201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gency FB" panose="020B0503020202020204" pitchFamily="34" charset="0"/>
                </a:rPr>
                <a:t>work</a:t>
              </a:r>
              <a:endParaRPr lang="ru-RU" dirty="0"/>
            </a:p>
          </p:txBody>
        </p:sp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847FD497-0819-D04F-94CA-7852A3C8CA72}"/>
              </a:ext>
            </a:extLst>
          </p:cNvPr>
          <p:cNvGrpSpPr/>
          <p:nvPr/>
        </p:nvGrpSpPr>
        <p:grpSpPr>
          <a:xfrm>
            <a:off x="4267079" y="1345778"/>
            <a:ext cx="1201285" cy="960120"/>
            <a:chOff x="244610" y="445769"/>
            <a:chExt cx="1201285" cy="960120"/>
          </a:xfrm>
        </p:grpSpPr>
        <p:sp>
          <p:nvSpPr>
            <p:cNvPr id="121" name="5-конечная звезда 120">
              <a:extLst>
                <a:ext uri="{FF2B5EF4-FFF2-40B4-BE49-F238E27FC236}">
                  <a16:creationId xmlns:a16="http://schemas.microsoft.com/office/drawing/2014/main" id="{0CB99250-0CD3-1145-816E-83F9DB22795F}"/>
                </a:ext>
              </a:extLst>
            </p:cNvPr>
            <p:cNvSpPr/>
            <p:nvPr/>
          </p:nvSpPr>
          <p:spPr>
            <a:xfrm rot="1003528">
              <a:off x="362336" y="445769"/>
              <a:ext cx="965835" cy="960120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5E05013B-9631-BC49-9CAC-CC7D9BE50B98}"/>
                </a:ext>
              </a:extLst>
            </p:cNvPr>
            <p:cNvSpPr txBox="1"/>
            <p:nvPr/>
          </p:nvSpPr>
          <p:spPr>
            <a:xfrm>
              <a:off x="244610" y="741163"/>
              <a:ext cx="12012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gency FB" panose="020B0503020202020204" pitchFamily="34" charset="0"/>
                </a:rPr>
                <a:t>buy</a:t>
              </a:r>
              <a:endParaRPr lang="ru-RU" dirty="0"/>
            </a:p>
          </p:txBody>
        </p:sp>
      </p:grpSp>
      <p:sp>
        <p:nvSpPr>
          <p:cNvPr id="123" name="Хорда 122">
            <a:extLst>
              <a:ext uri="{FF2B5EF4-FFF2-40B4-BE49-F238E27FC236}">
                <a16:creationId xmlns:a16="http://schemas.microsoft.com/office/drawing/2014/main" id="{27DE6DCB-32BE-C440-9654-2C49B096321C}"/>
              </a:ext>
            </a:extLst>
          </p:cNvPr>
          <p:cNvSpPr/>
          <p:nvPr/>
        </p:nvSpPr>
        <p:spPr>
          <a:xfrm rot="5400000">
            <a:off x="3147439" y="4209032"/>
            <a:ext cx="2770349" cy="3228917"/>
          </a:xfrm>
          <a:prstGeom prst="chord">
            <a:avLst>
              <a:gd name="adj1" fmla="val 6662437"/>
              <a:gd name="adj2" fmla="val 14926778"/>
            </a:avLst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30AFDF6B-3E6F-1C4D-BCDD-1C96B8987A6B}"/>
              </a:ext>
            </a:extLst>
          </p:cNvPr>
          <p:cNvSpPr/>
          <p:nvPr/>
        </p:nvSpPr>
        <p:spPr>
          <a:xfrm>
            <a:off x="4819193" y="4712516"/>
            <a:ext cx="328279" cy="335342"/>
          </a:xfrm>
          <a:prstGeom prst="ellipse">
            <a:avLst/>
          </a:prstGeom>
          <a:solidFill>
            <a:schemeClr val="tx1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390572BE-B28E-C64F-94EB-6E59927DC613}"/>
              </a:ext>
            </a:extLst>
          </p:cNvPr>
          <p:cNvCxnSpPr>
            <a:cxnSpLocks/>
          </p:cNvCxnSpPr>
          <p:nvPr/>
        </p:nvCxnSpPr>
        <p:spPr>
          <a:xfrm>
            <a:off x="4907352" y="4880187"/>
            <a:ext cx="151959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>
            <a:extLst>
              <a:ext uri="{FF2B5EF4-FFF2-40B4-BE49-F238E27FC236}">
                <a16:creationId xmlns:a16="http://schemas.microsoft.com/office/drawing/2014/main" id="{D4293168-CEFB-BD4F-B4A6-5C321A4890E3}"/>
              </a:ext>
            </a:extLst>
          </p:cNvPr>
          <p:cNvSpPr/>
          <p:nvPr/>
        </p:nvSpPr>
        <p:spPr>
          <a:xfrm>
            <a:off x="4393984" y="4712516"/>
            <a:ext cx="328279" cy="335342"/>
          </a:xfrm>
          <a:prstGeom prst="ellipse">
            <a:avLst/>
          </a:prstGeom>
          <a:solidFill>
            <a:schemeClr val="tx1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68CFDED2-B393-FE40-A2F7-EF097E2DD7C2}"/>
              </a:ext>
            </a:extLst>
          </p:cNvPr>
          <p:cNvCxnSpPr>
            <a:cxnSpLocks/>
          </p:cNvCxnSpPr>
          <p:nvPr/>
        </p:nvCxnSpPr>
        <p:spPr>
          <a:xfrm flipH="1">
            <a:off x="4559474" y="4804293"/>
            <a:ext cx="3" cy="15178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Овал 123">
            <a:extLst>
              <a:ext uri="{FF2B5EF4-FFF2-40B4-BE49-F238E27FC236}">
                <a16:creationId xmlns:a16="http://schemas.microsoft.com/office/drawing/2014/main" id="{AE30B17A-5A5A-F546-BA3D-5D2DBF9675FC}"/>
              </a:ext>
            </a:extLst>
          </p:cNvPr>
          <p:cNvSpPr/>
          <p:nvPr/>
        </p:nvSpPr>
        <p:spPr>
          <a:xfrm>
            <a:off x="3968333" y="4719148"/>
            <a:ext cx="328279" cy="335342"/>
          </a:xfrm>
          <a:prstGeom prst="ellipse">
            <a:avLst/>
          </a:prstGeom>
          <a:solidFill>
            <a:schemeClr val="tx1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5" name="Прямая соединительная линия 124">
            <a:extLst>
              <a:ext uri="{FF2B5EF4-FFF2-40B4-BE49-F238E27FC236}">
                <a16:creationId xmlns:a16="http://schemas.microsoft.com/office/drawing/2014/main" id="{DF559676-35BD-3E49-B586-7E208FBBCBBD}"/>
              </a:ext>
            </a:extLst>
          </p:cNvPr>
          <p:cNvCxnSpPr>
            <a:cxnSpLocks/>
          </p:cNvCxnSpPr>
          <p:nvPr/>
        </p:nvCxnSpPr>
        <p:spPr>
          <a:xfrm flipH="1">
            <a:off x="4088011" y="4810490"/>
            <a:ext cx="83211" cy="152658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Скругленный прямоугольник 128">
            <a:extLst>
              <a:ext uri="{FF2B5EF4-FFF2-40B4-BE49-F238E27FC236}">
                <a16:creationId xmlns:a16="http://schemas.microsoft.com/office/drawing/2014/main" id="{283650D7-041B-4045-B43E-ECB9A8D833F5}"/>
              </a:ext>
            </a:extLst>
          </p:cNvPr>
          <p:cNvSpPr/>
          <p:nvPr/>
        </p:nvSpPr>
        <p:spPr>
          <a:xfrm>
            <a:off x="2677885" y="5792547"/>
            <a:ext cx="286443" cy="167130"/>
          </a:xfrm>
          <a:prstGeom prst="roundRect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Скругленный прямоугольник 129">
            <a:extLst>
              <a:ext uri="{FF2B5EF4-FFF2-40B4-BE49-F238E27FC236}">
                <a16:creationId xmlns:a16="http://schemas.microsoft.com/office/drawing/2014/main" id="{B146D1A7-A137-BE4E-8BDE-B6A58CA9E935}"/>
              </a:ext>
            </a:extLst>
          </p:cNvPr>
          <p:cNvSpPr/>
          <p:nvPr/>
        </p:nvSpPr>
        <p:spPr>
          <a:xfrm>
            <a:off x="3031555" y="6249099"/>
            <a:ext cx="286443" cy="167130"/>
          </a:xfrm>
          <a:prstGeom prst="roundRect">
            <a:avLst/>
          </a:prstGeom>
          <a:solidFill>
            <a:srgbClr val="7D0C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5-конечная звезда 126">
            <a:extLst>
              <a:ext uri="{FF2B5EF4-FFF2-40B4-BE49-F238E27FC236}">
                <a16:creationId xmlns:a16="http://schemas.microsoft.com/office/drawing/2014/main" id="{BB654136-6460-0041-B1D1-AEBDBB440EEB}"/>
              </a:ext>
            </a:extLst>
          </p:cNvPr>
          <p:cNvSpPr/>
          <p:nvPr/>
        </p:nvSpPr>
        <p:spPr>
          <a:xfrm rot="19731209">
            <a:off x="2469065" y="3946884"/>
            <a:ext cx="345091" cy="324038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5-конечная звезда 127">
            <a:extLst>
              <a:ext uri="{FF2B5EF4-FFF2-40B4-BE49-F238E27FC236}">
                <a16:creationId xmlns:a16="http://schemas.microsoft.com/office/drawing/2014/main" id="{0D77F8E0-6FC3-DC44-BF15-92FB8A13E29B}"/>
              </a:ext>
            </a:extLst>
          </p:cNvPr>
          <p:cNvSpPr/>
          <p:nvPr/>
        </p:nvSpPr>
        <p:spPr>
          <a:xfrm rot="19731209">
            <a:off x="5018572" y="511370"/>
            <a:ext cx="345091" cy="324038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5-конечная звезда 130">
            <a:extLst>
              <a:ext uri="{FF2B5EF4-FFF2-40B4-BE49-F238E27FC236}">
                <a16:creationId xmlns:a16="http://schemas.microsoft.com/office/drawing/2014/main" id="{B8F10DC2-8DF9-6A48-8298-929967D00553}"/>
              </a:ext>
            </a:extLst>
          </p:cNvPr>
          <p:cNvSpPr/>
          <p:nvPr/>
        </p:nvSpPr>
        <p:spPr>
          <a:xfrm rot="19731209">
            <a:off x="6638603" y="3102364"/>
            <a:ext cx="345091" cy="324038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5-конечная звезда 132">
            <a:extLst>
              <a:ext uri="{FF2B5EF4-FFF2-40B4-BE49-F238E27FC236}">
                <a16:creationId xmlns:a16="http://schemas.microsoft.com/office/drawing/2014/main" id="{A2AB5BCF-6AB5-CB4E-91A4-9E1FE179AA94}"/>
              </a:ext>
            </a:extLst>
          </p:cNvPr>
          <p:cNvSpPr/>
          <p:nvPr/>
        </p:nvSpPr>
        <p:spPr>
          <a:xfrm rot="19731209">
            <a:off x="8550290" y="1459977"/>
            <a:ext cx="345091" cy="324038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5-конечная звезда 133">
            <a:extLst>
              <a:ext uri="{FF2B5EF4-FFF2-40B4-BE49-F238E27FC236}">
                <a16:creationId xmlns:a16="http://schemas.microsoft.com/office/drawing/2014/main" id="{1E06446E-21CD-8747-B1B1-6114020FD26F}"/>
              </a:ext>
            </a:extLst>
          </p:cNvPr>
          <p:cNvSpPr/>
          <p:nvPr/>
        </p:nvSpPr>
        <p:spPr>
          <a:xfrm rot="19731209">
            <a:off x="6786576" y="1292489"/>
            <a:ext cx="345091" cy="324038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5-конечная звезда 134">
            <a:extLst>
              <a:ext uri="{FF2B5EF4-FFF2-40B4-BE49-F238E27FC236}">
                <a16:creationId xmlns:a16="http://schemas.microsoft.com/office/drawing/2014/main" id="{5D16A64F-8966-5A4D-A766-7146507F4472}"/>
              </a:ext>
            </a:extLst>
          </p:cNvPr>
          <p:cNvSpPr/>
          <p:nvPr/>
        </p:nvSpPr>
        <p:spPr>
          <a:xfrm rot="19731209">
            <a:off x="8575738" y="5122428"/>
            <a:ext cx="345091" cy="324038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5-конечная звезда 135">
            <a:extLst>
              <a:ext uri="{FF2B5EF4-FFF2-40B4-BE49-F238E27FC236}">
                <a16:creationId xmlns:a16="http://schemas.microsoft.com/office/drawing/2014/main" id="{0E5C97CF-030E-5042-BF5A-20BEDED7CD14}"/>
              </a:ext>
            </a:extLst>
          </p:cNvPr>
          <p:cNvSpPr/>
          <p:nvPr/>
        </p:nvSpPr>
        <p:spPr>
          <a:xfrm rot="7198784">
            <a:off x="3622084" y="2070173"/>
            <a:ext cx="559018" cy="496542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5-конечная звезда 136">
            <a:extLst>
              <a:ext uri="{FF2B5EF4-FFF2-40B4-BE49-F238E27FC236}">
                <a16:creationId xmlns:a16="http://schemas.microsoft.com/office/drawing/2014/main" id="{534D9587-E0BE-8441-9167-B27C7C8F09FF}"/>
              </a:ext>
            </a:extLst>
          </p:cNvPr>
          <p:cNvSpPr/>
          <p:nvPr/>
        </p:nvSpPr>
        <p:spPr>
          <a:xfrm rot="7198784">
            <a:off x="5740142" y="1899795"/>
            <a:ext cx="559018" cy="496542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5-конечная звезда 137">
            <a:extLst>
              <a:ext uri="{FF2B5EF4-FFF2-40B4-BE49-F238E27FC236}">
                <a16:creationId xmlns:a16="http://schemas.microsoft.com/office/drawing/2014/main" id="{4C3E58CD-5E58-064C-AFA7-0BC98170706C}"/>
              </a:ext>
            </a:extLst>
          </p:cNvPr>
          <p:cNvSpPr/>
          <p:nvPr/>
        </p:nvSpPr>
        <p:spPr>
          <a:xfrm rot="7198784">
            <a:off x="7908101" y="2252289"/>
            <a:ext cx="559018" cy="496542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5-конечная звезда 138">
            <a:extLst>
              <a:ext uri="{FF2B5EF4-FFF2-40B4-BE49-F238E27FC236}">
                <a16:creationId xmlns:a16="http://schemas.microsoft.com/office/drawing/2014/main" id="{650B92FC-81B3-4847-8DF4-B38D9FD63E9C}"/>
              </a:ext>
            </a:extLst>
          </p:cNvPr>
          <p:cNvSpPr/>
          <p:nvPr/>
        </p:nvSpPr>
        <p:spPr>
          <a:xfrm rot="7198784">
            <a:off x="1356486" y="4975831"/>
            <a:ext cx="559018" cy="496542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5-конечная звезда 139">
            <a:extLst>
              <a:ext uri="{FF2B5EF4-FFF2-40B4-BE49-F238E27FC236}">
                <a16:creationId xmlns:a16="http://schemas.microsoft.com/office/drawing/2014/main" id="{E060F11C-9F9E-D343-B021-F4BB25C880E1}"/>
              </a:ext>
            </a:extLst>
          </p:cNvPr>
          <p:cNvSpPr/>
          <p:nvPr/>
        </p:nvSpPr>
        <p:spPr>
          <a:xfrm rot="7198784">
            <a:off x="414629" y="3531832"/>
            <a:ext cx="540027" cy="496542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5-конечная звезда 140">
            <a:extLst>
              <a:ext uri="{FF2B5EF4-FFF2-40B4-BE49-F238E27FC236}">
                <a16:creationId xmlns:a16="http://schemas.microsoft.com/office/drawing/2014/main" id="{642792F6-1810-A349-983A-DBCF81FD70F9}"/>
              </a:ext>
            </a:extLst>
          </p:cNvPr>
          <p:cNvSpPr/>
          <p:nvPr/>
        </p:nvSpPr>
        <p:spPr>
          <a:xfrm rot="19731209">
            <a:off x="2014472" y="308619"/>
            <a:ext cx="345091" cy="324038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5-конечная звезда 141">
            <a:extLst>
              <a:ext uri="{FF2B5EF4-FFF2-40B4-BE49-F238E27FC236}">
                <a16:creationId xmlns:a16="http://schemas.microsoft.com/office/drawing/2014/main" id="{7E0571F1-5639-9947-8A0D-F5E3D858A02B}"/>
              </a:ext>
            </a:extLst>
          </p:cNvPr>
          <p:cNvSpPr/>
          <p:nvPr/>
        </p:nvSpPr>
        <p:spPr>
          <a:xfrm rot="7198784">
            <a:off x="4253104" y="272365"/>
            <a:ext cx="559018" cy="496542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5-конечная звезда 142">
            <a:extLst>
              <a:ext uri="{FF2B5EF4-FFF2-40B4-BE49-F238E27FC236}">
                <a16:creationId xmlns:a16="http://schemas.microsoft.com/office/drawing/2014/main" id="{B37DF19D-FC96-5043-9E09-73A45A84B81E}"/>
              </a:ext>
            </a:extLst>
          </p:cNvPr>
          <p:cNvSpPr/>
          <p:nvPr/>
        </p:nvSpPr>
        <p:spPr>
          <a:xfrm rot="19731209">
            <a:off x="7441116" y="480375"/>
            <a:ext cx="345091" cy="324038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321BB4-3286-7E4E-B553-8327579B46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291643" y="3664986"/>
            <a:ext cx="1054985" cy="137457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4D42D6-FAC7-D04C-B76A-6CE794BABD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3864" y="1077687"/>
            <a:ext cx="1144728" cy="114472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F67211D-C5F1-4145-8958-7876BE0009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8681" y="2885119"/>
            <a:ext cx="414428" cy="414428"/>
          </a:xfrm>
          <a:prstGeom prst="rect">
            <a:avLst/>
          </a:prstGeom>
        </p:spPr>
      </p:pic>
      <p:sp>
        <p:nvSpPr>
          <p:cNvPr id="145" name="5-конечная звезда 144">
            <a:extLst>
              <a:ext uri="{FF2B5EF4-FFF2-40B4-BE49-F238E27FC236}">
                <a16:creationId xmlns:a16="http://schemas.microsoft.com/office/drawing/2014/main" id="{E8450E83-4508-A142-AFB3-5AC3025AED7E}"/>
              </a:ext>
            </a:extLst>
          </p:cNvPr>
          <p:cNvSpPr/>
          <p:nvPr/>
        </p:nvSpPr>
        <p:spPr>
          <a:xfrm rot="694078">
            <a:off x="668129" y="4557128"/>
            <a:ext cx="345091" cy="324038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5-конечная звезда 145">
            <a:extLst>
              <a:ext uri="{FF2B5EF4-FFF2-40B4-BE49-F238E27FC236}">
                <a16:creationId xmlns:a16="http://schemas.microsoft.com/office/drawing/2014/main" id="{0E15A8DF-6F54-BE48-96EE-00A45F0F38E9}"/>
              </a:ext>
            </a:extLst>
          </p:cNvPr>
          <p:cNvSpPr/>
          <p:nvPr/>
        </p:nvSpPr>
        <p:spPr>
          <a:xfrm rot="2007942">
            <a:off x="7133437" y="4901428"/>
            <a:ext cx="345091" cy="324038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AST SIMPLE DICE" descr="PAST SIMPLE DICE">
            <a:hlinkClick r:id="" action="ppaction://media"/>
            <a:extLst>
              <a:ext uri="{FF2B5EF4-FFF2-40B4-BE49-F238E27FC236}">
                <a16:creationId xmlns:a16="http://schemas.microsoft.com/office/drawing/2014/main" id="{1A1A0094-8B61-524C-8835-102C7D2234D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644091" y="5526440"/>
            <a:ext cx="1732620" cy="974599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518045186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4C200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C2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video>
              <p:cMediaNode vol="80000">
                <p:cTn id="144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52" grpId="0" animBg="1"/>
      <p:bldP spid="13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</TotalTime>
  <Words>64</Words>
  <Application>Microsoft Macintosh PowerPoint</Application>
  <PresentationFormat>Экран (4:3)</PresentationFormat>
  <Paragraphs>42</Paragraphs>
  <Slides>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0" baseType="lpstr">
      <vt:lpstr>Brush Script MT</vt:lpstr>
      <vt:lpstr>Agency FB</vt:lpstr>
      <vt:lpstr>Aharoni</vt:lpstr>
      <vt:lpstr>American Typewriter</vt:lpstr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Artem Merkuschew</dc:creator>
  <cp:lastModifiedBy>Artem Merkuschew</cp:lastModifiedBy>
  <cp:revision>17</cp:revision>
  <dcterms:created xsi:type="dcterms:W3CDTF">2020-08-09T09:52:47Z</dcterms:created>
  <dcterms:modified xsi:type="dcterms:W3CDTF">2020-08-09T11:59:03Z</dcterms:modified>
</cp:coreProperties>
</file>