
<file path=[Content_Types].xml><?xml version="1.0" encoding="utf-8"?>
<Types xmlns="http://schemas.openxmlformats.org/package/2006/content-types">
  <Default Extension="jpe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1293" r:id="rId2"/>
    <p:sldId id="1296" r:id="rId3"/>
    <p:sldId id="1294" r:id="rId4"/>
    <p:sldId id="1295" r:id="rId5"/>
    <p:sldId id="1297" r:id="rId6"/>
    <p:sldId id="1298" r:id="rId7"/>
    <p:sldId id="1299" r:id="rId8"/>
    <p:sldId id="1300" r:id="rId9"/>
    <p:sldId id="1301" r:id="rId10"/>
    <p:sldId id="1302" r:id="rId11"/>
    <p:sldId id="1303" r:id="rId12"/>
    <p:sldId id="130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7.6" id="{291472F8-CE11-4496-96FA-6DE73370A188}">
          <p14:sldIdLst>
            <p14:sldId id="1293"/>
            <p14:sldId id="1296"/>
            <p14:sldId id="1294"/>
            <p14:sldId id="1295"/>
            <p14:sldId id="1297"/>
            <p14:sldId id="1298"/>
            <p14:sldId id="1299"/>
            <p14:sldId id="1300"/>
            <p14:sldId id="1301"/>
            <p14:sldId id="1302"/>
            <p14:sldId id="1303"/>
            <p14:sldId id="1305"/>
          </p14:sldIdLst>
        </p14:section>
        <p14:section name="7.7" id="{8E282680-13BF-4F8F-9442-008E26FBAB63}">
          <p14:sldIdLst/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5B3B7"/>
    <a:srgbClr val="2F8EA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>
        <p:scale>
          <a:sx n="70" d="100"/>
          <a:sy n="70" d="100"/>
        </p:scale>
        <p:origin x="71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E16B04-2D1C-46FC-8185-E0CEFA3B7C59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0B4D60F-5312-4E41-8791-87A0462BF81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01588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845AC3-7F5A-489C-8FAC-25F2048F890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4934AB1-A71E-4343-BFDE-6F3CDD52A6E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D152A64D-C5CC-4E9F-AE55-EA9C0E575C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7C-CA59-4820-B565-58A52505E30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862EA5E-4067-4795-8F5D-7116C6A86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1DC39B5-00D3-4747-B83E-109FA1E85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7329-BB7C-4B8F-BFD2-43745C93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24446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F92CF03-CBBD-4688-B713-33D332B8CA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5AB3BB0C-DEB9-4958-A337-11CAAE4D3F7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ECD8E2-E378-4B4E-AE57-D8480AE580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7C-CA59-4820-B565-58A52505E30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51F5B73-EE5D-4D2C-8E1D-662969E97D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C416994-4B57-491F-B79E-7A9D351C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7329-BB7C-4B8F-BFD2-43745C93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574209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EC65CD56-5F57-4A37-B838-2AD269E6881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3CE6CB6-C809-4B5D-BE27-B476DE64FFC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EDD61FA-D9EA-43AD-874A-C62EDDE507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7C-CA59-4820-B565-58A52505E30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716E5D4F-FBF8-46FA-B0A0-1BD4B5EBB0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4525520-0586-4319-A039-BD760571C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7329-BB7C-4B8F-BFD2-43745C93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472181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339A5B0-F999-44B4-BD6D-BF9B0918A5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CE49894-BB7D-49DC-8110-1772974669C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63217C1-28FD-45B7-968D-35BF4B5F67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7C-CA59-4820-B565-58A52505E30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9334676-33C1-40D6-9564-7382FE17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8F9C3-A14C-49CF-B876-21F3CDEB63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7329-BB7C-4B8F-BFD2-43745C93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577467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8704AF6-190B-4F56-A646-BDB48C3303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B28FF69-23F7-4E16-BF94-E9838B718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7D36A61-D28E-4F1D-8FF7-FABC3FF1FE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7C-CA59-4820-B565-58A52505E30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A07EA9C-12C1-4E72-8483-89AED0DF8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5E5225E-3DA0-460E-951A-4F6AA46CB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7329-BB7C-4B8F-BFD2-43745C93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149372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DD90235-B467-4845-B920-3AF705E8E9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D97DD40-EE41-48DB-B41B-638E3BB4975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D3FD032-0D17-4903-9739-95F442B347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A23D2D85-1C40-4F76-BEBA-96AC775CAF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7C-CA59-4820-B565-58A52505E30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2088E7F7-CD5D-44E2-96EE-97C62344FF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2083D10-2204-46C0-B70D-130EF765AE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7329-BB7C-4B8F-BFD2-43745C93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130420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5677B-15B9-44C5-8D9C-3CD3FE061B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BEA0D37-FAE3-41B0-905C-113613D2DF4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D0B2CC76-95A3-424D-8DE7-855D2F72534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5EB83CCB-D434-440A-BBF2-BCB1EDC0E1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8E7CD919-417D-44A5-813E-F9455140342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AADDD2C0-191F-40D8-AF53-EB9B15C13A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7C-CA59-4820-B565-58A52505E30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696544-6145-4781-9DE6-ABE77D560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0D3ACAA3-AE30-4FFA-8B15-F76FF8E803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7329-BB7C-4B8F-BFD2-43745C93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090296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1B2E4AF-A3C2-4662-8F9C-E3C1534D47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2158EF34-92DB-45A1-988E-D7129C21D8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7C-CA59-4820-B565-58A52505E30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76BD2D4-C2D2-4CE3-8628-6C5118651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032D95C-0EC5-446B-B92B-9FFB2EB5FA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7329-BB7C-4B8F-BFD2-43745C93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7262394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B882D96-88D4-40CD-8622-66CAF0CED1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7C-CA59-4820-B565-58A52505E30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4F37A889-04CE-47D0-A9A9-F11721620C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3A7E662-AD93-4E6E-BDDD-F21021A2B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7329-BB7C-4B8F-BFD2-43745C93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90035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9DFD73-440A-4B86-9E97-5095EBAB22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F0EA354-92D2-471B-9C40-FC5A33D47C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BF16DEC-E0F8-4968-821C-13B41F07869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251C7FD3-1B7D-4D09-B130-091DB03554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7C-CA59-4820-B565-58A52505E30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C5CC21B-0F6C-43DD-A82E-3FAFC9924B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CB279B6B-7AAE-48FC-8A23-F00C2A084B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7329-BB7C-4B8F-BFD2-43745C93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33913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40642E2-E782-4DE3-B81D-6D70582CA2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210AAE8-1623-45F8-8CD1-42F2C274F23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ACFC9918-0CFE-4FE0-A443-7151E5389A9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44FE4AC-BBCF-470C-93CB-24ABEC0A78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4F867C-CA59-4820-B565-58A52505E30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F1C754E3-1DFE-4BD3-8863-2A3385EC8E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62B2741-EA24-407B-85EE-0BC04B154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DE17329-BB7C-4B8F-BFD2-43745C93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580963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C3FF1EE-0B2D-4174-AAC8-BC23B3C591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95057674-CA8C-4767-9670-FDD005D742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12E305-D19F-4F03-B1D4-A1740B83E1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4F867C-CA59-4820-B565-58A52505E303}" type="datetimeFigureOut">
              <a:rPr lang="ru-RU" smtClean="0"/>
              <a:t>03.11.2021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1C25830-9DB9-40AA-9EE4-724E21D735B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7348440-6BD7-41C2-914B-5467C3B1D52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E17329-BB7C-4B8F-BFD2-43745C930A6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48486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8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hyperlink" Target="https://vk.com/englishtutorforteens" TargetMode="External"/><Relationship Id="rId4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39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hyperlink" Target="https://vk.com/englishtutorforteens" TargetMode="External"/><Relationship Id="rId4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40.png"/><Relationship Id="rId2" Type="http://schemas.openxmlformats.org/officeDocument/2006/relationships/audio" Target="../media/media3.mp3"/><Relationship Id="rId1" Type="http://schemas.microsoft.com/office/2007/relationships/media" Target="../media/media3.mp3"/><Relationship Id="rId6" Type="http://schemas.openxmlformats.org/officeDocument/2006/relationships/image" Target="../media/image7.png"/><Relationship Id="rId5" Type="http://schemas.openxmlformats.org/officeDocument/2006/relationships/hyperlink" Target="https://vk.com/englishtutorforteens" TargetMode="External"/><Relationship Id="rId4" Type="http://schemas.openxmlformats.org/officeDocument/2006/relationships/image" Target="../media/image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7" Type="http://schemas.microsoft.com/office/2007/relationships/hdphoto" Target="../media/hdphoto2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microsoft.com/office/2007/relationships/hdphoto" Target="../media/hdphoto1.wdp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18" Type="http://schemas.openxmlformats.org/officeDocument/2006/relationships/image" Target="../media/image19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17" Type="http://schemas.openxmlformats.org/officeDocument/2006/relationships/image" Target="../media/image18.png"/><Relationship Id="rId2" Type="http://schemas.openxmlformats.org/officeDocument/2006/relationships/audio" Target="../media/media1.mp3"/><Relationship Id="rId16" Type="http://schemas.openxmlformats.org/officeDocument/2006/relationships/image" Target="../media/image17.png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hyperlink" Target="https://vk.com/englishtutorforteens" TargetMode="External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1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png"/><Relationship Id="rId12" Type="http://schemas.openxmlformats.org/officeDocument/2006/relationships/image" Target="../media/image12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7.png"/><Relationship Id="rId11" Type="http://schemas.openxmlformats.org/officeDocument/2006/relationships/image" Target="../media/image9.png"/><Relationship Id="rId5" Type="http://schemas.openxmlformats.org/officeDocument/2006/relationships/hyperlink" Target="https://vk.com/englishtutorforteens" TargetMode="External"/><Relationship Id="rId15" Type="http://schemas.openxmlformats.org/officeDocument/2006/relationships/image" Target="../media/image17.png"/><Relationship Id="rId10" Type="http://schemas.openxmlformats.org/officeDocument/2006/relationships/image" Target="../media/image8.png"/><Relationship Id="rId4" Type="http://schemas.openxmlformats.org/officeDocument/2006/relationships/image" Target="../media/image1.jpeg"/><Relationship Id="rId9" Type="http://schemas.openxmlformats.org/officeDocument/2006/relationships/image" Target="../media/image2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2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7.png"/><Relationship Id="rId5" Type="http://schemas.openxmlformats.org/officeDocument/2006/relationships/hyperlink" Target="https://vk.com/englishtutorforteens" TargetMode="External"/><Relationship Id="rId4" Type="http://schemas.openxmlformats.org/officeDocument/2006/relationships/image" Target="../media/image1.jpeg"/><Relationship Id="rId9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2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32.png"/><Relationship Id="rId4" Type="http://schemas.openxmlformats.org/officeDocument/2006/relationships/image" Target="../media/image7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vk.com/englishtutorforteens" TargetMode="Externa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jpeg"/><Relationship Id="rId5" Type="http://schemas.openxmlformats.org/officeDocument/2006/relationships/image" Target="../media/image33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s://student.vznaniya.ru/home/lesson/277060/Flashcard/?slug=CkNwgQRI&amp;onlypreview=true" TargetMode="External"/><Relationship Id="rId3" Type="http://schemas.openxmlformats.org/officeDocument/2006/relationships/hyperlink" Target="https://vk.com/englishtutorforteens" TargetMode="External"/><Relationship Id="rId7" Type="http://schemas.openxmlformats.org/officeDocument/2006/relationships/image" Target="../media/image3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quizlet.com/_a2opoh?x=1jqt&amp;i=1bxx6d" TargetMode="External"/><Relationship Id="rId5" Type="http://schemas.openxmlformats.org/officeDocument/2006/relationships/image" Target="../media/image35.png"/><Relationship Id="rId4" Type="http://schemas.openxmlformats.org/officeDocument/2006/relationships/image" Target="../media/image7.png"/><Relationship Id="rId9" Type="http://schemas.openxmlformats.org/officeDocument/2006/relationships/image" Target="../media/image3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0D7B2D49-5194-4567-B0B0-2655D7B2F1FB}"/>
              </a:ext>
            </a:extLst>
          </p:cNvPr>
          <p:cNvGrpSpPr/>
          <p:nvPr/>
        </p:nvGrpSpPr>
        <p:grpSpPr>
          <a:xfrm>
            <a:off x="0" y="0"/>
            <a:ext cx="12192000" cy="6872068"/>
            <a:chOff x="0" y="-14068"/>
            <a:chExt cx="12192000" cy="6872068"/>
          </a:xfrm>
        </p:grpSpPr>
        <p:pic>
          <p:nvPicPr>
            <p:cNvPr id="3074" name="Picture 2">
              <a:extLst>
                <a:ext uri="{FF2B5EF4-FFF2-40B4-BE49-F238E27FC236}">
                  <a16:creationId xmlns:a16="http://schemas.microsoft.com/office/drawing/2014/main" id="{B0159EF3-F33E-40C3-89FD-6E1048885A7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4068"/>
              <a:ext cx="12192000" cy="687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9" name="Прямоугольник 8">
              <a:hlinkClick r:id="rId3"/>
              <a:extLst>
                <a:ext uri="{FF2B5EF4-FFF2-40B4-BE49-F238E27FC236}">
                  <a16:creationId xmlns:a16="http://schemas.microsoft.com/office/drawing/2014/main" id="{B8269AD1-47FB-407D-A454-2B5AFBB29851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5587A68F-EEA1-49C7-B915-79FA6EC5A84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5999" y="4309329"/>
            <a:ext cx="1033755" cy="737456"/>
          </a:xfrm>
          <a:prstGeom prst="rect">
            <a:avLst/>
          </a:prstGeom>
          <a:ln w="28575">
            <a:solidFill>
              <a:srgbClr val="2F8E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36D50142-A7A7-4170-9832-A62F49929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870459" y="5182033"/>
            <a:ext cx="3484834" cy="352682"/>
          </a:xfrm>
          <a:prstGeom prst="rect">
            <a:avLst/>
          </a:prstGeom>
          <a:ln w="28575">
            <a:solidFill>
              <a:srgbClr val="2F8E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D293D6B9-FCDA-417C-984A-66D3B261A5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70459" y="5669963"/>
            <a:ext cx="3535184" cy="467063"/>
          </a:xfrm>
          <a:prstGeom prst="rect">
            <a:avLst/>
          </a:prstGeom>
          <a:ln w="28575">
            <a:solidFill>
              <a:srgbClr val="2F8EA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5219882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498F3E-7EF7-4E86-8C46-6071EC35048F}"/>
              </a:ext>
            </a:extLst>
          </p:cNvPr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9971520-920C-4CA1-A4C9-431C3D64E835}"/>
                </a:ext>
              </a:extLst>
            </p:cNvPr>
            <p:cNvGrpSpPr/>
            <p:nvPr/>
          </p:nvGrpSpPr>
          <p:grpSpPr>
            <a:xfrm>
              <a:off x="0" y="0"/>
              <a:ext cx="12192000" cy="6872068"/>
              <a:chOff x="0" y="-14068"/>
              <a:chExt cx="12192000" cy="6872068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3FF05CC5-67C5-4F6C-92CD-EA377A2753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4068"/>
                <a:ext cx="12192000" cy="687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5"/>
                <a:extLst>
                  <a:ext uri="{FF2B5EF4-FFF2-40B4-BE49-F238E27FC236}">
                    <a16:creationId xmlns:a16="http://schemas.microsoft.com/office/drawing/2014/main" id="{6BEFFB8E-D237-4FDD-85F9-29EE466B19B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A397938-3C26-4CB6-A6EE-B8460B261D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156696"/>
              <a:ext cx="11976296" cy="65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D7F5B816-0EA1-4150-ACB3-CB8DE4F42577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9550"/>
          <a:stretch/>
        </p:blipFill>
        <p:spPr>
          <a:xfrm>
            <a:off x="4541543" y="848373"/>
            <a:ext cx="3108914" cy="610310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EBB0CD7C-CE64-4FB4-AD40-956650AFB84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0644" b="58576"/>
          <a:stretch/>
        </p:blipFill>
        <p:spPr>
          <a:xfrm>
            <a:off x="855875" y="3126895"/>
            <a:ext cx="3108914" cy="1797666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8FE675D4-E671-4BFF-A77B-F4BAF6FBEBE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40582" b="28638"/>
          <a:stretch/>
        </p:blipFill>
        <p:spPr>
          <a:xfrm>
            <a:off x="4624931" y="3126895"/>
            <a:ext cx="3108914" cy="1797666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B0D7C8DC-E7E6-4BBF-BD90-EC3D1C9E7A4A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69220"/>
          <a:stretch/>
        </p:blipFill>
        <p:spPr>
          <a:xfrm>
            <a:off x="8393987" y="3126895"/>
            <a:ext cx="3108914" cy="1797666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8" name="GoGetterL1AB_Tk19">
            <a:hlinkClick r:id="" action="ppaction://media"/>
            <a:extLst>
              <a:ext uri="{FF2B5EF4-FFF2-40B4-BE49-F238E27FC236}">
                <a16:creationId xmlns:a16="http://schemas.microsoft.com/office/drawing/2014/main" id="{AD635BEF-7D14-4280-A7B4-9EF082E38516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791200" y="1930196"/>
            <a:ext cx="609600" cy="609600"/>
          </a:xfrm>
          <a:prstGeom prst="rect">
            <a:avLst/>
          </a:prstGeom>
          <a:solidFill>
            <a:srgbClr val="65B3B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2843408559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97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498F3E-7EF7-4E86-8C46-6071EC35048F}"/>
              </a:ext>
            </a:extLst>
          </p:cNvPr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9971520-920C-4CA1-A4C9-431C3D64E835}"/>
                </a:ext>
              </a:extLst>
            </p:cNvPr>
            <p:cNvGrpSpPr/>
            <p:nvPr/>
          </p:nvGrpSpPr>
          <p:grpSpPr>
            <a:xfrm>
              <a:off x="0" y="0"/>
              <a:ext cx="12192000" cy="6872068"/>
              <a:chOff x="0" y="-14068"/>
              <a:chExt cx="12192000" cy="6872068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3FF05CC5-67C5-4F6C-92CD-EA377A2753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4068"/>
                <a:ext cx="12192000" cy="687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5"/>
                <a:extLst>
                  <a:ext uri="{FF2B5EF4-FFF2-40B4-BE49-F238E27FC236}">
                    <a16:creationId xmlns:a16="http://schemas.microsoft.com/office/drawing/2014/main" id="{6BEFFB8E-D237-4FDD-85F9-29EE466B19B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A397938-3C26-4CB6-A6EE-B8460B261D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156696"/>
              <a:ext cx="11976296" cy="65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F425A294-5EE0-451D-B62A-AFB6658AC29D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15979"/>
          <a:stretch/>
        </p:blipFill>
        <p:spPr>
          <a:xfrm>
            <a:off x="3673915" y="2255334"/>
            <a:ext cx="4419207" cy="3795602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6572524-927E-4664-8E64-A6DFCB692A0F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84072"/>
          <a:stretch/>
        </p:blipFill>
        <p:spPr>
          <a:xfrm>
            <a:off x="3673915" y="636910"/>
            <a:ext cx="4419207" cy="719536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oGetterL1AB_Tk19">
            <a:hlinkClick r:id="" action="ppaction://media"/>
            <a:extLst>
              <a:ext uri="{FF2B5EF4-FFF2-40B4-BE49-F238E27FC236}">
                <a16:creationId xmlns:a16="http://schemas.microsoft.com/office/drawing/2014/main" id="{34544905-93D8-4B12-A937-AF1CEE34BEF3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86400" y="1513142"/>
            <a:ext cx="609600" cy="609600"/>
          </a:xfrm>
          <a:prstGeom prst="rect">
            <a:avLst/>
          </a:prstGeom>
          <a:solidFill>
            <a:srgbClr val="65B3B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A25FE2D-CC2F-4E16-A01C-48CA0848FFAD}"/>
              </a:ext>
            </a:extLst>
          </p:cNvPr>
          <p:cNvSpPr/>
          <p:nvPr/>
        </p:nvSpPr>
        <p:spPr>
          <a:xfrm>
            <a:off x="4258166" y="3137720"/>
            <a:ext cx="25153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They are sisters.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9E9B5C0-99C5-439D-85F4-1968C9B07216}"/>
              </a:ext>
            </a:extLst>
          </p:cNvPr>
          <p:cNvSpPr/>
          <p:nvPr/>
        </p:nvSpPr>
        <p:spPr>
          <a:xfrm>
            <a:off x="4274086" y="3822386"/>
            <a:ext cx="25153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Brown and white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9C4FB64A-BCD1-4429-8B57-25B7D9EC464E}"/>
              </a:ext>
            </a:extLst>
          </p:cNvPr>
          <p:cNvSpPr/>
          <p:nvPr/>
        </p:nvSpPr>
        <p:spPr>
          <a:xfrm>
            <a:off x="4396918" y="4504774"/>
            <a:ext cx="25153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New food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4CEFAFEB-FC85-4171-B02C-541F00823845}"/>
              </a:ext>
            </a:extLst>
          </p:cNvPr>
          <p:cNvSpPr/>
          <p:nvPr/>
        </p:nvSpPr>
        <p:spPr>
          <a:xfrm>
            <a:off x="4410566" y="5473766"/>
            <a:ext cx="25153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3200" i="1" dirty="0">
                <a:ln w="0"/>
                <a:solidFill>
                  <a:schemeClr val="accent5">
                    <a:lumMod val="50000"/>
                  </a:schemeClr>
                </a:solidFill>
                <a:latin typeface="AngsanaUPC" panose="02020603050405020304" pitchFamily="18" charset="-34"/>
                <a:cs typeface="AngsanaUPC" panose="02020603050405020304" pitchFamily="18" charset="-34"/>
              </a:rPr>
              <a:t>From the pet shop</a:t>
            </a:r>
            <a:endParaRPr lang="ru-RU" sz="3200" b="0" i="1" cap="none" spc="0" dirty="0">
              <a:ln w="0"/>
              <a:solidFill>
                <a:schemeClr val="accent5">
                  <a:lumMod val="50000"/>
                </a:schemeClr>
              </a:solidFill>
              <a:cs typeface="AngsanaUPC" panose="02020603050405020304" pitchFamily="18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70707728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149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498F3E-7EF7-4E86-8C46-6071EC35048F}"/>
              </a:ext>
            </a:extLst>
          </p:cNvPr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9971520-920C-4CA1-A4C9-431C3D64E835}"/>
                </a:ext>
              </a:extLst>
            </p:cNvPr>
            <p:cNvGrpSpPr/>
            <p:nvPr/>
          </p:nvGrpSpPr>
          <p:grpSpPr>
            <a:xfrm>
              <a:off x="0" y="0"/>
              <a:ext cx="12192000" cy="6872068"/>
              <a:chOff x="0" y="-14068"/>
              <a:chExt cx="12192000" cy="6872068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3FF05CC5-67C5-4F6C-92CD-EA377A2753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4068"/>
                <a:ext cx="12192000" cy="687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5"/>
                <a:extLst>
                  <a:ext uri="{FF2B5EF4-FFF2-40B4-BE49-F238E27FC236}">
                    <a16:creationId xmlns:a16="http://schemas.microsoft.com/office/drawing/2014/main" id="{6BEFFB8E-D237-4FDD-85F9-29EE466B19B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A397938-3C26-4CB6-A6EE-B8460B261D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156696"/>
              <a:ext cx="11976296" cy="65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47C7A45-2944-4550-8EDD-38C0B9D98D48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8602"/>
          <a:stretch/>
        </p:blipFill>
        <p:spPr>
          <a:xfrm>
            <a:off x="3404678" y="3575713"/>
            <a:ext cx="5382643" cy="2115402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F3F18C2-6506-49D7-A314-578D5B57C140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b="67329"/>
          <a:stretch/>
        </p:blipFill>
        <p:spPr>
          <a:xfrm>
            <a:off x="3404678" y="1447685"/>
            <a:ext cx="5382643" cy="967969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9" name="Овал 8">
            <a:extLst>
              <a:ext uri="{FF2B5EF4-FFF2-40B4-BE49-F238E27FC236}">
                <a16:creationId xmlns:a16="http://schemas.microsoft.com/office/drawing/2014/main" id="{53558931-A477-41C6-B2C6-D0D1BCC033CC}"/>
              </a:ext>
            </a:extLst>
          </p:cNvPr>
          <p:cNvSpPr/>
          <p:nvPr/>
        </p:nvSpPr>
        <p:spPr>
          <a:xfrm>
            <a:off x="5891972" y="3713922"/>
            <a:ext cx="714653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A546DEC8-6BA0-4FDD-BBB8-B8A8F2A53610}"/>
              </a:ext>
            </a:extLst>
          </p:cNvPr>
          <p:cNvSpPr/>
          <p:nvPr/>
        </p:nvSpPr>
        <p:spPr>
          <a:xfrm>
            <a:off x="6628957" y="4137006"/>
            <a:ext cx="714653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Овал 10">
            <a:extLst>
              <a:ext uri="{FF2B5EF4-FFF2-40B4-BE49-F238E27FC236}">
                <a16:creationId xmlns:a16="http://schemas.microsoft.com/office/drawing/2014/main" id="{0F321682-F899-48BB-B624-002C39719C03}"/>
              </a:ext>
            </a:extLst>
          </p:cNvPr>
          <p:cNvSpPr/>
          <p:nvPr/>
        </p:nvSpPr>
        <p:spPr>
          <a:xfrm>
            <a:off x="5264178" y="4833044"/>
            <a:ext cx="1163918" cy="423082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0E1119C-1441-460E-B2D0-12C8B8D7C56B}"/>
              </a:ext>
            </a:extLst>
          </p:cNvPr>
          <p:cNvSpPr/>
          <p:nvPr/>
        </p:nvSpPr>
        <p:spPr>
          <a:xfrm>
            <a:off x="7557008" y="5297070"/>
            <a:ext cx="904604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GoGetterL1AB_Tk19">
            <a:hlinkClick r:id="" action="ppaction://media"/>
            <a:extLst>
              <a:ext uri="{FF2B5EF4-FFF2-40B4-BE49-F238E27FC236}">
                <a16:creationId xmlns:a16="http://schemas.microsoft.com/office/drawing/2014/main" id="{1C3B61C9-0151-48B6-B101-3522B49A37A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486400" y="2632262"/>
            <a:ext cx="609600" cy="609600"/>
          </a:xfrm>
          <a:prstGeom prst="rect">
            <a:avLst/>
          </a:prstGeom>
          <a:solidFill>
            <a:srgbClr val="65B3B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</p:spTree>
    <p:extLst>
      <p:ext uri="{BB962C8B-B14F-4D97-AF65-F5344CB8AC3E}">
        <p14:creationId xmlns:p14="http://schemas.microsoft.com/office/powerpoint/2010/main" val="1225909317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2" dur="81497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  <p:bldLst>
      <p:bldP spid="9" grpId="0" animBg="1"/>
      <p:bldP spid="10" grpId="0" animBg="1"/>
      <p:bldP spid="11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261D9F45-7DFA-4853-9621-CDB1512C6B4A}"/>
              </a:ext>
            </a:extLst>
          </p:cNvPr>
          <p:cNvGrpSpPr/>
          <p:nvPr/>
        </p:nvGrpSpPr>
        <p:grpSpPr>
          <a:xfrm>
            <a:off x="0" y="0"/>
            <a:ext cx="12192000" cy="6872068"/>
            <a:chOff x="0" y="-14068"/>
            <a:chExt cx="12192000" cy="6872068"/>
          </a:xfrm>
        </p:grpSpPr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5FCF30CD-F09A-41F3-BB43-6B7CE6D211C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-14068"/>
              <a:ext cx="12192000" cy="68720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13" name="Прямоугольник 12">
              <a:hlinkClick r:id="rId3"/>
              <a:extLst>
                <a:ext uri="{FF2B5EF4-FFF2-40B4-BE49-F238E27FC236}">
                  <a16:creationId xmlns:a16="http://schemas.microsoft.com/office/drawing/2014/main" id="{7CFDF7FA-0BE3-4A20-B29D-C447C1A9F9C2}"/>
                </a:ext>
              </a:extLst>
            </p:cNvPr>
            <p:cNvSpPr/>
            <p:nvPr/>
          </p:nvSpPr>
          <p:spPr>
            <a:xfrm>
              <a:off x="10536072" y="6398858"/>
              <a:ext cx="1548076" cy="40011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226314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452628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678942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905256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1131570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1357884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1584198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1810512" algn="l" defTabSz="452628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sz="2000" dirty="0" err="1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latin typeface="Edwardian Script ITC" panose="030303020407070D0804" pitchFamily="66" charset="0"/>
                </a:rPr>
                <a:t>IrinaPapakhinac</a:t>
              </a:r>
              <a:endParaRPr lang="ru-RU" sz="2000" b="0" cap="none" spc="0" dirty="0">
                <a:ln w="0"/>
                <a:gradFill>
                  <a:gsLst>
                    <a:gs pos="21000">
                      <a:srgbClr val="53575C"/>
                    </a:gs>
                    <a:gs pos="88000">
                      <a:srgbClr val="C5C7CA"/>
                    </a:gs>
                  </a:gsLst>
                  <a:lin ang="5400000"/>
                </a:gradFill>
                <a:effectLst/>
              </a:endParaRPr>
            </a:p>
          </p:txBody>
        </p:sp>
      </p:grpSp>
      <p:pic>
        <p:nvPicPr>
          <p:cNvPr id="6" name="Picture 4">
            <a:extLst>
              <a:ext uri="{FF2B5EF4-FFF2-40B4-BE49-F238E27FC236}">
                <a16:creationId xmlns:a16="http://schemas.microsoft.com/office/drawing/2014/main" id="{AF1A38CA-86E0-4669-9744-0E77269A1E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9643" b="92286" l="10000" r="90000">
                        <a14:foregroundMark x1="38333" y1="9714" x2="61000" y2="10214"/>
                        <a14:foregroundMark x1="27111" y1="91571" x2="37222" y2="92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1797" y="457812"/>
            <a:ext cx="4182412" cy="65063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D5FC442-5917-4A11-8210-F6A50EAC06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268" b="89728" l="7174" r="91957">
                        <a14:foregroundMark x1="12391" y1="14397" x2="37283" y2="13230"/>
                        <a14:foregroundMark x1="37283" y1="13230" x2="52174" y2="15409"/>
                        <a14:foregroundMark x1="8913" y1="18288" x2="16957" y2="61323"/>
                        <a14:foregroundMark x1="22391" y1="84903" x2="61522" y2="87626"/>
                        <a14:foregroundMark x1="61522" y1="87626" x2="74130" y2="87315"/>
                        <a14:foregroundMark x1="74130" y1="87315" x2="81087" y2="80233"/>
                        <a14:foregroundMark x1="81087" y1="80233" x2="81087" y2="57432"/>
                        <a14:foregroundMark x1="91413" y1="40233" x2="87935" y2="43268"/>
                        <a14:foregroundMark x1="82826" y1="46770" x2="82826" y2="49261"/>
                        <a14:foregroundMark x1="91957" y1="39144" x2="91957" y2="39144"/>
                        <a14:foregroundMark x1="33804" y1="16809" x2="53587" y2="18677"/>
                        <a14:foregroundMark x1="9783" y1="23969" x2="8913" y2="41245"/>
                        <a14:foregroundMark x1="7174" y1="43502" x2="8587" y2="65603"/>
                        <a14:foregroundMark x1="56522" y1="15175" x2="59674" y2="14553"/>
                        <a14:foregroundMark x1="53043" y1="14553" x2="60435" y2="14786"/>
                        <a14:foregroundMark x1="41848" y1="8171" x2="46739" y2="8638"/>
                        <a14:foregroundMark x1="41848" y1="5136" x2="41848" y2="5136"/>
                        <a14:foregroundMark x1="41848" y1="4747" x2="41848" y2="4747"/>
                        <a14:foregroundMark x1="41848" y1="4747" x2="41848" y2="4747"/>
                        <a14:foregroundMark x1="45543" y1="4125" x2="48152" y2="6381"/>
                        <a14:foregroundMark x1="45543" y1="4125" x2="48152" y2="5370"/>
                        <a14:foregroundMark x1="44674" y1="3268" x2="48478" y2="575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1737"/>
          <a:stretch/>
        </p:blipFill>
        <p:spPr bwMode="auto">
          <a:xfrm>
            <a:off x="5337292" y="-1041074"/>
            <a:ext cx="6493638" cy="80051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F5B372B4-112E-4662-AE7D-105FB5D70785}"/>
              </a:ext>
            </a:extLst>
          </p:cNvPr>
          <p:cNvSpPr/>
          <p:nvPr/>
        </p:nvSpPr>
        <p:spPr>
          <a:xfrm>
            <a:off x="6096000" y="811516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 1. Is there a pet shop in your hometown?</a:t>
            </a: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id="{14FBAC5A-29FF-4481-8C2E-11E4822C7950}"/>
              </a:ext>
            </a:extLst>
          </p:cNvPr>
          <p:cNvSpPr/>
          <p:nvPr/>
        </p:nvSpPr>
        <p:spPr>
          <a:xfrm>
            <a:off x="6096000" y="2868187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2. What animals can you buy in a pet shop?</a:t>
            </a: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034CE873-EBBB-4FA6-A42F-F325A5568DFC}"/>
              </a:ext>
            </a:extLst>
          </p:cNvPr>
          <p:cNvSpPr/>
          <p:nvPr/>
        </p:nvSpPr>
        <p:spPr>
          <a:xfrm>
            <a:off x="5983459" y="4683456"/>
            <a:ext cx="4440704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i="1" dirty="0">
                <a:ln w="0"/>
                <a:latin typeface="Angsana New" panose="02020603050405020304" pitchFamily="18" charset="-34"/>
                <a:cs typeface="Angsana New" panose="02020603050405020304" pitchFamily="18" charset="-34"/>
              </a:rPr>
              <a:t>3. Are these animals easy or difficult to look after?</a:t>
            </a:r>
          </a:p>
        </p:txBody>
      </p:sp>
    </p:spTree>
    <p:extLst>
      <p:ext uri="{BB962C8B-B14F-4D97-AF65-F5344CB8AC3E}">
        <p14:creationId xmlns:p14="http://schemas.microsoft.com/office/powerpoint/2010/main" val="1799533502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 advClick="0">
        <p15:prstTrans prst="origami"/>
      </p:transition>
    </mc:Choice>
    <mc:Fallback>
      <p:transition spd="slow" advClick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9F32C2B9-EFB0-4FCE-B470-23AFED7BCC71}"/>
              </a:ext>
            </a:extLst>
          </p:cNvPr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grpSp>
          <p:nvGrpSpPr>
            <p:cNvPr id="2" name="Группа 1">
              <a:extLst>
                <a:ext uri="{FF2B5EF4-FFF2-40B4-BE49-F238E27FC236}">
                  <a16:creationId xmlns:a16="http://schemas.microsoft.com/office/drawing/2014/main" id="{50888138-77E3-45DB-B429-A869BA2DB2F0}"/>
                </a:ext>
              </a:extLst>
            </p:cNvPr>
            <p:cNvGrpSpPr/>
            <p:nvPr/>
          </p:nvGrpSpPr>
          <p:grpSpPr>
            <a:xfrm>
              <a:off x="0" y="0"/>
              <a:ext cx="12192000" cy="6872068"/>
              <a:chOff x="0" y="-14068"/>
              <a:chExt cx="12192000" cy="6872068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51716AE0-46DE-4206-9A25-31E4D0DFD8F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4068"/>
                <a:ext cx="12192000" cy="687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4" name="Прямоугольник 3">
                <a:hlinkClick r:id="rId5"/>
                <a:extLst>
                  <a:ext uri="{FF2B5EF4-FFF2-40B4-BE49-F238E27FC236}">
                    <a16:creationId xmlns:a16="http://schemas.microsoft.com/office/drawing/2014/main" id="{DDB101FE-2AD5-41A7-9311-BF60858C54E3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58B7B1CC-9C01-44FC-9538-E4E726146803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156696"/>
              <a:ext cx="11976296" cy="65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9C391DB7-B2BC-4A07-B7D6-1EC587D13D7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553900" y="2446556"/>
            <a:ext cx="1728006" cy="1512000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7F6119CC-7A67-4C01-8853-E607BA30260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438568" y="4265909"/>
            <a:ext cx="1938762" cy="1512000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EAC5F043-FCF6-4596-96DF-D9453E6EAC0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91222" y="4265909"/>
            <a:ext cx="1588146" cy="1512000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45BF69F-5AEB-4937-BE0F-5AAB8A0F6ECD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848188" y="2446556"/>
            <a:ext cx="1908018" cy="1512000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1254989F-8741-4C14-BF0A-89A8854D45D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2799181" y="2446556"/>
            <a:ext cx="1661940" cy="1512000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E9E52F4A-55D1-4CCE-BC77-A3341B9E894A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736054" y="4265909"/>
            <a:ext cx="1545852" cy="1512000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id="{AA0C516E-34EF-495B-8F12-7125544C82AE}"/>
              </a:ext>
            </a:extLst>
          </p:cNvPr>
          <p:cNvSpPr/>
          <p:nvPr/>
        </p:nvSpPr>
        <p:spPr>
          <a:xfrm>
            <a:off x="3944060" y="923016"/>
            <a:ext cx="3716274" cy="923330"/>
          </a:xfrm>
          <a:prstGeom prst="rect">
            <a:avLst/>
          </a:prstGeom>
          <a:solidFill>
            <a:schemeClr val="bg1"/>
          </a:solidFill>
          <a:ln>
            <a:solidFill>
              <a:srgbClr val="65B3B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Listen to a radio interview with Jo.</a:t>
            </a:r>
          </a:p>
          <a:p>
            <a:pPr algn="ctr"/>
            <a:r>
              <a:rPr lang="en-US" i="1" dirty="0">
                <a:ln w="0"/>
              </a:rPr>
              <a:t>Jo has got a pet shop.</a:t>
            </a:r>
          </a:p>
          <a:p>
            <a:pPr algn="ctr"/>
            <a:r>
              <a:rPr lang="en-US" i="1" dirty="0">
                <a:ln w="0"/>
              </a:rPr>
              <a:t>What animals are they talking about?</a:t>
            </a:r>
          </a:p>
        </p:txBody>
      </p:sp>
      <p:pic>
        <p:nvPicPr>
          <p:cNvPr id="28" name="Go Getter  L1 Tk3_32">
            <a:hlinkClick r:id="" action="ppaction://media"/>
            <a:extLst>
              <a:ext uri="{FF2B5EF4-FFF2-40B4-BE49-F238E27FC236}">
                <a16:creationId xmlns:a16="http://schemas.microsoft.com/office/drawing/2014/main" id="{224350A6-185E-42BC-BFA8-E7D2D97E79DA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7850253" y="1132261"/>
            <a:ext cx="609600" cy="609600"/>
          </a:xfrm>
          <a:prstGeom prst="rect">
            <a:avLst/>
          </a:prstGeom>
          <a:solidFill>
            <a:srgbClr val="65B3B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6003309F-8CA5-45AC-A6A8-EFC85D99C7A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06538" y="5391119"/>
            <a:ext cx="284003" cy="284861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id="{8AE65069-9F20-4F5F-83F7-A58AA7E1A71E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4895" y="3522851"/>
            <a:ext cx="284003" cy="284861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0066445C-CBDD-4DF0-B2DA-7B104FE8B5EA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9716" y="3545191"/>
            <a:ext cx="284003" cy="284861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4B56430D-5D9A-4B5D-8843-37267E4DF9EC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60054" y="5426160"/>
            <a:ext cx="284003" cy="284861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F475C7D1-3112-422F-975D-0DCD02D0821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247510" y="4265909"/>
            <a:ext cx="1832334" cy="1512000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88D9BEE1-AE41-41D0-87A4-4E2F5DEC6A3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24482" y="5429505"/>
            <a:ext cx="284003" cy="284861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BDAD262D-D25A-4D76-9129-7B719F152D87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33544" y="2446556"/>
            <a:ext cx="1578570" cy="1512000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B35D29DD-ED49-436A-B0D8-D44905649C5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7510" y="3480849"/>
            <a:ext cx="284003" cy="284861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87D49CDA-BDB9-4A57-8E96-CC8B1EABD5E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7143273" y="2446556"/>
            <a:ext cx="2023560" cy="1512000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2AF3096-662E-4ADF-A8E5-288EF862B221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2738092" y="4265909"/>
            <a:ext cx="2150694" cy="1512000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69944576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96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09B9065-8A37-4440-8749-90B7B39F0D1C}"/>
              </a:ext>
            </a:extLst>
          </p:cNvPr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9EC72CEB-F7B3-4EEF-B65F-0F7D5E2EEF98}"/>
                </a:ext>
              </a:extLst>
            </p:cNvPr>
            <p:cNvGrpSpPr/>
            <p:nvPr/>
          </p:nvGrpSpPr>
          <p:grpSpPr>
            <a:xfrm>
              <a:off x="0" y="0"/>
              <a:ext cx="12192000" cy="6872068"/>
              <a:chOff x="0" y="-14068"/>
              <a:chExt cx="12192000" cy="6872068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742AC292-AB8E-42D3-9B1A-7A4017E16CA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4068"/>
                <a:ext cx="12192000" cy="687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5"/>
                <a:extLst>
                  <a:ext uri="{FF2B5EF4-FFF2-40B4-BE49-F238E27FC236}">
                    <a16:creationId xmlns:a16="http://schemas.microsoft.com/office/drawing/2014/main" id="{404F5E74-A4E1-4F30-B2BB-CFA0115C93DA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E160501A-C883-449C-A8AD-844E87915B24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156696"/>
              <a:ext cx="11976296" cy="65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1243588E-57B7-4DDD-B99D-F2458630920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9970" y="265414"/>
            <a:ext cx="4906796" cy="6435890"/>
          </a:xfrm>
          <a:prstGeom prst="rect">
            <a:avLst/>
          </a:prstGeom>
          <a:ln w="28575">
            <a:solidFill>
              <a:srgbClr val="65B3B7"/>
            </a:solidFill>
          </a:ln>
        </p:spPr>
      </p:pic>
      <p:pic>
        <p:nvPicPr>
          <p:cNvPr id="9" name="Go Getter  L1 Tk3_32">
            <a:hlinkClick r:id="" action="ppaction://media"/>
            <a:extLst>
              <a:ext uri="{FF2B5EF4-FFF2-40B4-BE49-F238E27FC236}">
                <a16:creationId xmlns:a16="http://schemas.microsoft.com/office/drawing/2014/main" id="{CAB24795-AE9A-42B7-913F-A2B4F88276C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039604" y="1503914"/>
            <a:ext cx="609600" cy="609600"/>
          </a:xfrm>
          <a:prstGeom prst="rect">
            <a:avLst/>
          </a:prstGeom>
          <a:solidFill>
            <a:srgbClr val="65B3B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D52E299A-07A2-4B54-8211-B480CAD1F939}"/>
              </a:ext>
            </a:extLst>
          </p:cNvPr>
          <p:cNvSpPr/>
          <p:nvPr/>
        </p:nvSpPr>
        <p:spPr>
          <a:xfrm>
            <a:off x="1273838" y="743358"/>
            <a:ext cx="422441" cy="422109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E79C223-8F58-4820-9735-687423CA83BF}"/>
              </a:ext>
            </a:extLst>
          </p:cNvPr>
          <p:cNvSpPr/>
          <p:nvPr/>
        </p:nvSpPr>
        <p:spPr>
          <a:xfrm>
            <a:off x="2830969" y="743358"/>
            <a:ext cx="422441" cy="422109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Прямоугольник: скругленные углы 11">
            <a:extLst>
              <a:ext uri="{FF2B5EF4-FFF2-40B4-BE49-F238E27FC236}">
                <a16:creationId xmlns:a16="http://schemas.microsoft.com/office/drawing/2014/main" id="{10A2D9CF-237D-4C0A-9A08-5722615A47A2}"/>
              </a:ext>
            </a:extLst>
          </p:cNvPr>
          <p:cNvSpPr/>
          <p:nvPr/>
        </p:nvSpPr>
        <p:spPr>
          <a:xfrm>
            <a:off x="4354970" y="743358"/>
            <a:ext cx="422441" cy="422109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D0BDC0B7-6062-4737-AAEC-FD81EF71738B}"/>
              </a:ext>
            </a:extLst>
          </p:cNvPr>
          <p:cNvSpPr/>
          <p:nvPr/>
        </p:nvSpPr>
        <p:spPr>
          <a:xfrm>
            <a:off x="1240709" y="5202714"/>
            <a:ext cx="422441" cy="422109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43674E42-29BB-4771-B8D3-A459C96C93F0}"/>
              </a:ext>
            </a:extLst>
          </p:cNvPr>
          <p:cNvSpPr/>
          <p:nvPr/>
        </p:nvSpPr>
        <p:spPr>
          <a:xfrm>
            <a:off x="2797840" y="5202714"/>
            <a:ext cx="422441" cy="422109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6A65184A-4DC8-4D0B-B014-354E944695B3}"/>
              </a:ext>
            </a:extLst>
          </p:cNvPr>
          <p:cNvSpPr/>
          <p:nvPr/>
        </p:nvSpPr>
        <p:spPr>
          <a:xfrm>
            <a:off x="4321841" y="5202714"/>
            <a:ext cx="422441" cy="422109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B3448EFB-0DAA-48F6-ABDF-676635A1F816}"/>
              </a:ext>
            </a:extLst>
          </p:cNvPr>
          <p:cNvSpPr/>
          <p:nvPr/>
        </p:nvSpPr>
        <p:spPr>
          <a:xfrm>
            <a:off x="1293718" y="2963098"/>
            <a:ext cx="422441" cy="422109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DCB27E99-0325-4248-853B-38E0FC394688}"/>
              </a:ext>
            </a:extLst>
          </p:cNvPr>
          <p:cNvSpPr/>
          <p:nvPr/>
        </p:nvSpPr>
        <p:spPr>
          <a:xfrm>
            <a:off x="2850849" y="2963098"/>
            <a:ext cx="422441" cy="422109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8" name="Прямоугольник: скругленные углы 17">
            <a:extLst>
              <a:ext uri="{FF2B5EF4-FFF2-40B4-BE49-F238E27FC236}">
                <a16:creationId xmlns:a16="http://schemas.microsoft.com/office/drawing/2014/main" id="{94F057BA-6490-40A6-9C83-8CAA762BEEA2}"/>
              </a:ext>
            </a:extLst>
          </p:cNvPr>
          <p:cNvSpPr/>
          <p:nvPr/>
        </p:nvSpPr>
        <p:spPr>
          <a:xfrm>
            <a:off x="4374850" y="2963098"/>
            <a:ext cx="422441" cy="422109"/>
          </a:xfrm>
          <a:prstGeom prst="roundRect">
            <a:avLst/>
          </a:prstGeom>
          <a:blipFill>
            <a:blip r:embed="rId9"/>
            <a:stretch>
              <a:fillRect/>
            </a:stretch>
          </a:blip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9" name="Рисунок 18">
            <a:extLst>
              <a:ext uri="{FF2B5EF4-FFF2-40B4-BE49-F238E27FC236}">
                <a16:creationId xmlns:a16="http://schemas.microsoft.com/office/drawing/2014/main" id="{4D01603E-E96E-4394-9A64-ECBC3A0386D8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6539526" y="4872558"/>
            <a:ext cx="976177" cy="854152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E45368C-B045-4105-B65B-779FAA8FEDE6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380052" y="4845651"/>
            <a:ext cx="1095236" cy="854152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4F5FAB1F-CF02-49C2-99FE-61961DDD18DE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405712" y="3709628"/>
            <a:ext cx="938855" cy="854152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704DE00-A416-4794-8EC3-05416A12A0B0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040286" y="3736535"/>
            <a:ext cx="873276" cy="854152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350B1A34-A834-44C9-8CE4-0066DF211BD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13022" y="3736535"/>
            <a:ext cx="1035114" cy="854152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5F56F225-3246-4BF0-BAE0-99D6D62CFE5D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8008781" y="4872558"/>
            <a:ext cx="891758" cy="854152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sp>
        <p:nvSpPr>
          <p:cNvPr id="25" name="Прямоугольник 24">
            <a:extLst>
              <a:ext uri="{FF2B5EF4-FFF2-40B4-BE49-F238E27FC236}">
                <a16:creationId xmlns:a16="http://schemas.microsoft.com/office/drawing/2014/main" id="{C795F495-11BC-4982-8CB6-2E996234F404}"/>
              </a:ext>
            </a:extLst>
          </p:cNvPr>
          <p:cNvSpPr/>
          <p:nvPr/>
        </p:nvSpPr>
        <p:spPr>
          <a:xfrm>
            <a:off x="5940815" y="852711"/>
            <a:ext cx="5044651" cy="369332"/>
          </a:xfrm>
          <a:prstGeom prst="rect">
            <a:avLst/>
          </a:prstGeom>
          <a:solidFill>
            <a:schemeClr val="bg1"/>
          </a:solidFill>
          <a:ln>
            <a:solidFill>
              <a:srgbClr val="65B3B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1. Listen again and tick the correct answer </a:t>
            </a:r>
            <a:r>
              <a:rPr lang="en-US" b="1" i="1" dirty="0">
                <a:ln w="0"/>
              </a:rPr>
              <a:t>a</a:t>
            </a:r>
            <a:r>
              <a:rPr lang="en-US" i="1" dirty="0">
                <a:ln w="0"/>
              </a:rPr>
              <a:t>, </a:t>
            </a:r>
            <a:r>
              <a:rPr lang="en-US" b="1" i="1" dirty="0">
                <a:ln w="0"/>
              </a:rPr>
              <a:t>b</a:t>
            </a:r>
            <a:r>
              <a:rPr lang="en-US" i="1" dirty="0">
                <a:ln w="0"/>
              </a:rPr>
              <a:t>, or </a:t>
            </a:r>
            <a:r>
              <a:rPr lang="en-US" b="1" i="1" dirty="0">
                <a:ln w="0"/>
              </a:rPr>
              <a:t>c</a:t>
            </a:r>
            <a:r>
              <a:rPr lang="en-US" i="1" dirty="0">
                <a:ln w="0"/>
              </a:rPr>
              <a:t>.</a:t>
            </a: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0843059-DA09-43B6-A009-E41DCD893984}"/>
              </a:ext>
            </a:extLst>
          </p:cNvPr>
          <p:cNvSpPr/>
          <p:nvPr/>
        </p:nvSpPr>
        <p:spPr>
          <a:xfrm>
            <a:off x="6377365" y="3082074"/>
            <a:ext cx="4089582" cy="369332"/>
          </a:xfrm>
          <a:prstGeom prst="rect">
            <a:avLst/>
          </a:prstGeom>
          <a:solidFill>
            <a:schemeClr val="bg1"/>
          </a:solidFill>
          <a:ln>
            <a:solidFill>
              <a:srgbClr val="65B3B7"/>
            </a:solidFill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i="1" dirty="0">
                <a:ln w="0"/>
              </a:rPr>
              <a:t>2. What does Jo say about these animals?</a:t>
            </a:r>
          </a:p>
        </p:txBody>
      </p:sp>
    </p:spTree>
    <p:extLst>
      <p:ext uri="{BB962C8B-B14F-4D97-AF65-F5344CB8AC3E}">
        <p14:creationId xmlns:p14="http://schemas.microsoft.com/office/powerpoint/2010/main" val="2209832134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129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6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509FB2A-8F37-4A39-997A-17FDA998A4F3}"/>
              </a:ext>
            </a:extLst>
          </p:cNvPr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F280BB74-298C-4AFF-AF80-394EFE72F8E0}"/>
                </a:ext>
              </a:extLst>
            </p:cNvPr>
            <p:cNvGrpSpPr/>
            <p:nvPr/>
          </p:nvGrpSpPr>
          <p:grpSpPr>
            <a:xfrm>
              <a:off x="0" y="0"/>
              <a:ext cx="12192000" cy="6872068"/>
              <a:chOff x="0" y="-14068"/>
              <a:chExt cx="12192000" cy="6872068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6309B698-390D-4E49-880F-FC764A58264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4068"/>
                <a:ext cx="12192000" cy="687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5"/>
                <a:extLst>
                  <a:ext uri="{FF2B5EF4-FFF2-40B4-BE49-F238E27FC236}">
                    <a16:creationId xmlns:a16="http://schemas.microsoft.com/office/drawing/2014/main" id="{80CE5B17-2014-4CBE-A8A5-6FD3C650330B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A9853857-631F-46BD-8E15-0CD4926E37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156696"/>
              <a:ext cx="11976296" cy="65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EE42098-F704-4532-8971-65AE84113F5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9304" y="2368319"/>
            <a:ext cx="4996070" cy="3322040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Go Getter  L1 Tk3_33">
            <a:hlinkClick r:id="" action="ppaction://media"/>
            <a:extLst>
              <a:ext uri="{FF2B5EF4-FFF2-40B4-BE49-F238E27FC236}">
                <a16:creationId xmlns:a16="http://schemas.microsoft.com/office/drawing/2014/main" id="{4C81073A-F59D-41C8-B418-434627407A5D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3061252" y="2135014"/>
            <a:ext cx="780043" cy="780043"/>
          </a:xfrm>
          <a:prstGeom prst="rect">
            <a:avLst/>
          </a:prstGeom>
          <a:solidFill>
            <a:srgbClr val="65B3B7"/>
          </a:solidFill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</p:pic>
      <p:sp>
        <p:nvSpPr>
          <p:cNvPr id="11" name="Овал 10">
            <a:extLst>
              <a:ext uri="{FF2B5EF4-FFF2-40B4-BE49-F238E27FC236}">
                <a16:creationId xmlns:a16="http://schemas.microsoft.com/office/drawing/2014/main" id="{4D4B1CAD-D658-4ABF-8CAC-37A02E76B9B6}"/>
              </a:ext>
            </a:extLst>
          </p:cNvPr>
          <p:cNvSpPr/>
          <p:nvPr/>
        </p:nvSpPr>
        <p:spPr>
          <a:xfrm>
            <a:off x="5324309" y="4520132"/>
            <a:ext cx="1394543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>
            <a:extLst>
              <a:ext uri="{FF2B5EF4-FFF2-40B4-BE49-F238E27FC236}">
                <a16:creationId xmlns:a16="http://schemas.microsoft.com/office/drawing/2014/main" id="{66C03ED7-F1E0-4E6E-B3C1-E35EE918321E}"/>
              </a:ext>
            </a:extLst>
          </p:cNvPr>
          <p:cNvSpPr/>
          <p:nvPr/>
        </p:nvSpPr>
        <p:spPr>
          <a:xfrm>
            <a:off x="4727959" y="4851436"/>
            <a:ext cx="714653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EA73CA80-8EC2-4DF5-B578-16258BA323B2}"/>
              </a:ext>
            </a:extLst>
          </p:cNvPr>
          <p:cNvSpPr/>
          <p:nvPr/>
        </p:nvSpPr>
        <p:spPr>
          <a:xfrm>
            <a:off x="5390569" y="5156236"/>
            <a:ext cx="1182509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122" name="Picture 2">
            <a:extLst>
              <a:ext uri="{FF2B5EF4-FFF2-40B4-BE49-F238E27FC236}">
                <a16:creationId xmlns:a16="http://schemas.microsoft.com/office/drawing/2014/main" id="{E34028FC-F4D1-463B-A1C0-C83D4050A0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6586331" y="3136996"/>
            <a:ext cx="1769166" cy="1358719"/>
          </a:xfrm>
          <a:prstGeom prst="rect">
            <a:avLst/>
          </a:prstGeom>
          <a:noFill/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Овал 9">
            <a:extLst>
              <a:ext uri="{FF2B5EF4-FFF2-40B4-BE49-F238E27FC236}">
                <a16:creationId xmlns:a16="http://schemas.microsoft.com/office/drawing/2014/main" id="{46516F34-3844-477E-8FEF-B8BAE6268585}"/>
              </a:ext>
            </a:extLst>
          </p:cNvPr>
          <p:cNvSpPr/>
          <p:nvPr/>
        </p:nvSpPr>
        <p:spPr>
          <a:xfrm>
            <a:off x="5430324" y="4215332"/>
            <a:ext cx="1288528" cy="33855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32353400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7894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1" grpId="0" animBg="1"/>
      <p:bldP spid="12" grpId="0" animBg="1"/>
      <p:bldP spid="13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928E4DEC-E93F-40BC-9353-63C05F8A7AEE}"/>
              </a:ext>
            </a:extLst>
          </p:cNvPr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AE18EF90-3A96-4515-B2D0-6B83CB5B897D}"/>
                </a:ext>
              </a:extLst>
            </p:cNvPr>
            <p:cNvGrpSpPr/>
            <p:nvPr/>
          </p:nvGrpSpPr>
          <p:grpSpPr>
            <a:xfrm>
              <a:off x="0" y="0"/>
              <a:ext cx="12192000" cy="6872068"/>
              <a:chOff x="0" y="-14068"/>
              <a:chExt cx="12192000" cy="6872068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7FC3FF53-65A0-4AEF-BF70-7F1F7CF30E5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4068"/>
                <a:ext cx="12192000" cy="687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BCA45EF0-EFD2-4986-B24C-6BCECE215A73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48FC5386-CA69-4039-B67C-9E410A9EF78D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156696"/>
              <a:ext cx="11976296" cy="65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1" name="Группа 10">
            <a:extLst>
              <a:ext uri="{FF2B5EF4-FFF2-40B4-BE49-F238E27FC236}">
                <a16:creationId xmlns:a16="http://schemas.microsoft.com/office/drawing/2014/main" id="{BCDB4938-4805-456C-A91C-878789F7BE32}"/>
              </a:ext>
            </a:extLst>
          </p:cNvPr>
          <p:cNvGrpSpPr/>
          <p:nvPr/>
        </p:nvGrpSpPr>
        <p:grpSpPr>
          <a:xfrm>
            <a:off x="3058124" y="290325"/>
            <a:ext cx="6075753" cy="4246079"/>
            <a:chOff x="760091" y="981903"/>
            <a:chExt cx="6075753" cy="4246079"/>
          </a:xfrm>
        </p:grpSpPr>
        <p:pic>
          <p:nvPicPr>
            <p:cNvPr id="8" name="Рисунок 7">
              <a:extLst>
                <a:ext uri="{FF2B5EF4-FFF2-40B4-BE49-F238E27FC236}">
                  <a16:creationId xmlns:a16="http://schemas.microsoft.com/office/drawing/2014/main" id="{71F5B72D-0C8B-4A56-AF19-0C281C5ACDD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760091" y="981903"/>
              <a:ext cx="6075753" cy="4246079"/>
            </a:xfrm>
            <a:prstGeom prst="rect">
              <a:avLst/>
            </a:prstGeom>
            <a:ln w="28575">
              <a:solidFill>
                <a:srgbClr val="65B3B7"/>
              </a:solidFill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</p:pic>
        <p:pic>
          <p:nvPicPr>
            <p:cNvPr id="10" name="Рисунок 9">
              <a:extLst>
                <a:ext uri="{FF2B5EF4-FFF2-40B4-BE49-F238E27FC236}">
                  <a16:creationId xmlns:a16="http://schemas.microsoft.com/office/drawing/2014/main" id="{286652FC-C9F8-4951-B783-EBC7A21767C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73345" y="1020417"/>
              <a:ext cx="419100" cy="227357"/>
            </a:xfrm>
            <a:prstGeom prst="rect">
              <a:avLst/>
            </a:prstGeom>
          </p:spPr>
        </p:pic>
      </p:grpSp>
      <p:pic>
        <p:nvPicPr>
          <p:cNvPr id="4100" name="Picture 4">
            <a:extLst>
              <a:ext uri="{FF2B5EF4-FFF2-40B4-BE49-F238E27FC236}">
                <a16:creationId xmlns:a16="http://schemas.microsoft.com/office/drawing/2014/main" id="{BF95D6F5-5D69-4297-A835-42E2B4BF074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026" r="7306"/>
          <a:stretch/>
        </p:blipFill>
        <p:spPr bwMode="auto">
          <a:xfrm>
            <a:off x="7480923" y="857795"/>
            <a:ext cx="2478600" cy="3111138"/>
          </a:xfrm>
          <a:prstGeom prst="rect">
            <a:avLst/>
          </a:prstGeom>
          <a:noFill/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Овал 13">
            <a:extLst>
              <a:ext uri="{FF2B5EF4-FFF2-40B4-BE49-F238E27FC236}">
                <a16:creationId xmlns:a16="http://schemas.microsoft.com/office/drawing/2014/main" id="{C354E9CA-5EA2-4A01-8CC7-82286158A108}"/>
              </a:ext>
            </a:extLst>
          </p:cNvPr>
          <p:cNvSpPr/>
          <p:nvPr/>
        </p:nvSpPr>
        <p:spPr>
          <a:xfrm>
            <a:off x="5625847" y="755444"/>
            <a:ext cx="274463" cy="262764"/>
          </a:xfrm>
          <a:prstGeom prst="ellipse">
            <a:avLst/>
          </a:prstGeom>
          <a:noFill/>
          <a:ln w="28575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BC9B0D79-BCA9-4BBB-B322-AF60331E5329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452683" y="4485435"/>
            <a:ext cx="5286633" cy="1927491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47911195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3F18D72C-0E50-410F-90D7-30FEAED4E48A}"/>
              </a:ext>
            </a:extLst>
          </p:cNvPr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D44D6235-5D6C-460A-9AAE-ACA33C079BB7}"/>
                </a:ext>
              </a:extLst>
            </p:cNvPr>
            <p:cNvGrpSpPr/>
            <p:nvPr/>
          </p:nvGrpSpPr>
          <p:grpSpPr>
            <a:xfrm>
              <a:off x="0" y="0"/>
              <a:ext cx="12192000" cy="6872068"/>
              <a:chOff x="0" y="-14068"/>
              <a:chExt cx="12192000" cy="6872068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FA85724E-9141-40DF-B76E-85E893A8616A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4068"/>
                <a:ext cx="12192000" cy="687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06050042-9516-405B-A97A-2C68BD2453F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66DE0F7E-793A-4549-A901-0DDD4EF24D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156696"/>
              <a:ext cx="11976296" cy="65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3CCCF278-DBA5-45E6-A0E9-2A1B89B2975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52683" y="682061"/>
            <a:ext cx="5286633" cy="1927491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41C091F6-9059-4C54-BD30-7D28BE4DC8D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52160" y="3323011"/>
            <a:ext cx="5141480" cy="336144"/>
          </a:xfrm>
          <a:prstGeom prst="rect">
            <a:avLst/>
          </a:prstGeom>
          <a:ln w="19050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607596B3-4658-46F3-BC71-90AA6218E023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196318" y="2806614"/>
            <a:ext cx="5286633" cy="351424"/>
          </a:xfrm>
          <a:prstGeom prst="rect">
            <a:avLst/>
          </a:prstGeom>
          <a:ln w="19050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AF2593A9-7BD8-4685-8595-F4D55C6CF62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611542" y="2806614"/>
            <a:ext cx="977874" cy="320865"/>
          </a:xfrm>
          <a:prstGeom prst="rect">
            <a:avLst/>
          </a:prstGeom>
          <a:ln w="19050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B20928DF-A66D-4CCA-A867-F28F0FC47067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46597" y="2806614"/>
            <a:ext cx="2903064" cy="336144"/>
          </a:xfrm>
          <a:prstGeom prst="rect">
            <a:avLst/>
          </a:prstGeom>
          <a:ln w="19050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1 Рисунок 16">
            <a:extLst>
              <a:ext uri="{FF2B5EF4-FFF2-40B4-BE49-F238E27FC236}">
                <a16:creationId xmlns:a16="http://schemas.microsoft.com/office/drawing/2014/main" id="{869AEE52-5268-48C5-B922-0EFE01816249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3826227" y="3323011"/>
            <a:ext cx="832721" cy="320865"/>
          </a:xfrm>
          <a:prstGeom prst="rect">
            <a:avLst/>
          </a:prstGeom>
          <a:ln w="19050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461491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3.7037E-7 L 0.00104 0.0717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" y="358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2.22222E-6 L -0.08698 0.14606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49" y="7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546 -2.22222E-6 L 0.2168 0.29398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107" y="146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3.7037E-6 L -0.33008 0.36041 " pathEditMode="relative" rAng="0" ptsTypes="AA">
                                      <p:cBhvr>
                                        <p:cTn id="21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6185" y="1800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638 1.11111E-6 L -0.23268 0.4294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15" y="2145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5C5D6168-C81E-4563-A140-3044BE9A1F53}"/>
              </a:ext>
            </a:extLst>
          </p:cNvPr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818009F7-25C2-456C-927D-B7CB8EBC4C92}"/>
                </a:ext>
              </a:extLst>
            </p:cNvPr>
            <p:cNvGrpSpPr/>
            <p:nvPr/>
          </p:nvGrpSpPr>
          <p:grpSpPr>
            <a:xfrm>
              <a:off x="0" y="0"/>
              <a:ext cx="12192000" cy="6872068"/>
              <a:chOff x="0" y="-14068"/>
              <a:chExt cx="12192000" cy="6872068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905690C8-93E0-4F05-BD59-ADAA19B0F1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4068"/>
                <a:ext cx="12192000" cy="687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5987E86C-ABDE-4E62-91AD-646B14A31CB4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B3F00203-5432-46F6-B134-1B4DF3F9F94E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156696"/>
              <a:ext cx="11976296" cy="65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F07856BE-0953-444A-9E87-638FF6D477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3345" y="818866"/>
            <a:ext cx="4560138" cy="4981074"/>
          </a:xfrm>
          <a:prstGeom prst="rect">
            <a:avLst/>
          </a:prstGeom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9224" name="Picture 8">
            <a:extLst>
              <a:ext uri="{FF2B5EF4-FFF2-40B4-BE49-F238E27FC236}">
                <a16:creationId xmlns:a16="http://schemas.microsoft.com/office/drawing/2014/main" id="{9F9BF2EA-D961-4AD1-94BF-9916A0285B3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72" t="15522" r="12772" b="24776"/>
          <a:stretch/>
        </p:blipFill>
        <p:spPr bwMode="auto">
          <a:xfrm>
            <a:off x="5550088" y="2154372"/>
            <a:ext cx="5492657" cy="3645568"/>
          </a:xfrm>
          <a:prstGeom prst="rect">
            <a:avLst/>
          </a:prstGeom>
          <a:noFill/>
          <a:ln w="28575">
            <a:solidFill>
              <a:srgbClr val="65B3B7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0731270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">
            <a:extLst>
              <a:ext uri="{FF2B5EF4-FFF2-40B4-BE49-F238E27FC236}">
                <a16:creationId xmlns:a16="http://schemas.microsoft.com/office/drawing/2014/main" id="{86498F3E-7EF7-4E86-8C46-6071EC35048F}"/>
              </a:ext>
            </a:extLst>
          </p:cNvPr>
          <p:cNvGrpSpPr/>
          <p:nvPr/>
        </p:nvGrpSpPr>
        <p:grpSpPr>
          <a:xfrm>
            <a:off x="0" y="0"/>
            <a:ext cx="12192000" cy="6872068"/>
            <a:chOff x="0" y="0"/>
            <a:chExt cx="12192000" cy="6872068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79971520-920C-4CA1-A4C9-431C3D64E835}"/>
                </a:ext>
              </a:extLst>
            </p:cNvPr>
            <p:cNvGrpSpPr/>
            <p:nvPr/>
          </p:nvGrpSpPr>
          <p:grpSpPr>
            <a:xfrm>
              <a:off x="0" y="0"/>
              <a:ext cx="12192000" cy="6872068"/>
              <a:chOff x="0" y="-14068"/>
              <a:chExt cx="12192000" cy="6872068"/>
            </a:xfrm>
          </p:grpSpPr>
          <p:pic>
            <p:nvPicPr>
              <p:cNvPr id="5" name="Picture 2">
                <a:extLst>
                  <a:ext uri="{FF2B5EF4-FFF2-40B4-BE49-F238E27FC236}">
                    <a16:creationId xmlns:a16="http://schemas.microsoft.com/office/drawing/2014/main" id="{3FF05CC5-67C5-4F6C-92CD-EA377A27534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0" y="-14068"/>
                <a:ext cx="12192000" cy="687206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sp>
            <p:nvSpPr>
              <p:cNvPr id="6" name="Прямоугольник 5">
                <a:hlinkClick r:id="rId3"/>
                <a:extLst>
                  <a:ext uri="{FF2B5EF4-FFF2-40B4-BE49-F238E27FC236}">
                    <a16:creationId xmlns:a16="http://schemas.microsoft.com/office/drawing/2014/main" id="{6BEFFB8E-D237-4FDD-85F9-29EE466B19B7}"/>
                  </a:ext>
                </a:extLst>
              </p:cNvPr>
              <p:cNvSpPr/>
              <p:nvPr/>
            </p:nvSpPr>
            <p:spPr>
              <a:xfrm>
                <a:off x="10536072" y="6398858"/>
                <a:ext cx="1548076" cy="40011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>
                <a:defPPr>
                  <a:defRPr lang="ru-RU"/>
                </a:defPPr>
                <a:lvl1pPr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226314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452628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678942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905256" algn="l" rtl="0" fontAlgn="base">
                  <a:spcBef>
                    <a:spcPct val="0"/>
                  </a:spcBef>
                  <a:spcAft>
                    <a:spcPct val="0"/>
                  </a:spcAft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1131570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1357884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1584198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1810512" algn="l" defTabSz="452628" rtl="0" eaLnBrk="1" latinLnBrk="0" hangingPunct="1">
                  <a:defRPr kern="1200">
                    <a:solidFill>
                      <a:schemeClr val="tx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en-US" sz="2000" dirty="0" err="1">
                    <a:ln w="0"/>
                    <a:gradFill>
                      <a:gsLst>
                        <a:gs pos="21000">
                          <a:srgbClr val="53575C"/>
                        </a:gs>
                        <a:gs pos="88000">
                          <a:srgbClr val="C5C7CA"/>
                        </a:gs>
                      </a:gsLst>
                      <a:lin ang="5400000"/>
                    </a:gradFill>
                    <a:latin typeface="Edwardian Script ITC" panose="030303020407070D0804" pitchFamily="66" charset="0"/>
                  </a:rPr>
                  <a:t>IrinaPapakhinac</a:t>
                </a:r>
                <a:endParaRPr lang="ru-RU" sz="2000" b="0" cap="none" spc="0" dirty="0">
                  <a:ln w="0"/>
                  <a:gradFill>
                    <a:gsLst>
                      <a:gs pos="21000">
                        <a:srgbClr val="53575C"/>
                      </a:gs>
                      <a:gs pos="88000">
                        <a:srgbClr val="C5C7CA"/>
                      </a:gs>
                    </a:gsLst>
                    <a:lin ang="5400000"/>
                  </a:gradFill>
                  <a:effectLst/>
                </a:endParaRPr>
              </a:p>
            </p:txBody>
          </p:sp>
        </p:grpSp>
        <p:pic>
          <p:nvPicPr>
            <p:cNvPr id="4" name="Picture 4">
              <a:extLst>
                <a:ext uri="{FF2B5EF4-FFF2-40B4-BE49-F238E27FC236}">
                  <a16:creationId xmlns:a16="http://schemas.microsoft.com/office/drawing/2014/main" id="{8A397938-3C26-4CB6-A6EE-B8460B261DC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833" t="2813" r="4213" b="21694"/>
            <a:stretch/>
          </p:blipFill>
          <p:spPr bwMode="auto">
            <a:xfrm>
              <a:off x="107852" y="156696"/>
              <a:ext cx="11976296" cy="65446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40581878-564B-4F6E-AE21-E99EB58246E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8914" y="518615"/>
            <a:ext cx="3846410" cy="5623131"/>
          </a:xfrm>
          <a:prstGeom prst="rect">
            <a:avLst/>
          </a:prstGeom>
        </p:spPr>
      </p:pic>
      <p:pic>
        <p:nvPicPr>
          <p:cNvPr id="9" name="Рисунок 8">
            <a:hlinkClick r:id="rId6"/>
            <a:extLst>
              <a:ext uri="{FF2B5EF4-FFF2-40B4-BE49-F238E27FC236}">
                <a16:creationId xmlns:a16="http://schemas.microsoft.com/office/drawing/2014/main" id="{FC275302-D114-4902-ACF4-F5F3E492E78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381625" y="1555062"/>
            <a:ext cx="1428750" cy="390525"/>
          </a:xfrm>
          <a:prstGeom prst="rect">
            <a:avLst/>
          </a:prstGeom>
        </p:spPr>
      </p:pic>
      <p:pic>
        <p:nvPicPr>
          <p:cNvPr id="11" name="Рисунок 10">
            <a:hlinkClick r:id="rId8"/>
            <a:extLst>
              <a:ext uri="{FF2B5EF4-FFF2-40B4-BE49-F238E27FC236}">
                <a16:creationId xmlns:a16="http://schemas.microsoft.com/office/drawing/2014/main" id="{16B9CF82-814E-4122-AD7A-9EDCC1F72596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216386" y="2532583"/>
            <a:ext cx="2771775" cy="619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845988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spd="slow">
        <p15:prstTrans prst="origami"/>
      </p:transition>
    </mc:Choice>
    <mc:Fallback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109</Words>
  <Application>Microsoft Office PowerPoint</Application>
  <PresentationFormat>Широкоэкранный</PresentationFormat>
  <Paragraphs>24</Paragraphs>
  <Slides>12</Slides>
  <Notes>0</Notes>
  <HiddenSlides>0</HiddenSlides>
  <MMClips>6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9" baseType="lpstr">
      <vt:lpstr>Angsana New</vt:lpstr>
      <vt:lpstr>AngsanaUPC</vt:lpstr>
      <vt:lpstr>Arial</vt:lpstr>
      <vt:lpstr>Calibri</vt:lpstr>
      <vt:lpstr>Calibri Light</vt:lpstr>
      <vt:lpstr>Edwardian Script ITC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Папахина</dc:creator>
  <cp:lastModifiedBy>Папахина</cp:lastModifiedBy>
  <cp:revision>3</cp:revision>
  <dcterms:created xsi:type="dcterms:W3CDTF">2021-11-03T13:35:36Z</dcterms:created>
  <dcterms:modified xsi:type="dcterms:W3CDTF">2021-11-03T16:32:10Z</dcterms:modified>
</cp:coreProperties>
</file>