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av" ContentType="audio/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70" r:id="rId3"/>
    <p:sldId id="261" r:id="rId4"/>
    <p:sldId id="264" r:id="rId5"/>
    <p:sldId id="268" r:id="rId6"/>
    <p:sldId id="267" r:id="rId7"/>
    <p:sldId id="258" r:id="rId8"/>
    <p:sldId id="263" r:id="rId9"/>
    <p:sldId id="265" r:id="rId10"/>
    <p:sldId id="266" r:id="rId11"/>
    <p:sldId id="262" r:id="rId12"/>
    <p:sldId id="269" r:id="rId13"/>
    <p:sldId id="260" r:id="rId14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149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00C892-6976-47EF-BFF5-03B87783725F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1696041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4F7A95-092F-40F8-BC4A-3FFAD120DF96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404861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58C1D0-B0AF-496A-98CD-2FE27346FC47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515735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A281DB-16AA-4C7A-8CB3-C4DE1D995DE2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423237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670496-CD77-4039-A98C-606BD0FEB480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3711876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EA779B-881D-4316-A92D-54E3A27969D9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4075853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58F0F1-8B41-4D60-B177-402B5FCCAF50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2155945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BCF13C-EBA1-4E65-8F88-FE91B938AC21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053736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E81935-16C5-448A-A148-EF85ABFAE380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5443911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9B0EDE-2128-4D4B-AA83-4124AD586CF8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6894660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5B902E-2A67-41D3-B3BF-0E09CCE5F09A}" type="slidenum">
              <a:rPr lang="es-E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7250777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ES"/>
              <a:t>Haga clic para modificar el estilo de texto del patrón</a:t>
            </a:r>
          </a:p>
          <a:p>
            <a:pPr lvl="1"/>
            <a:r>
              <a:rPr lang="es-ES" altLang="es-ES"/>
              <a:t>Segundo nivel</a:t>
            </a:r>
          </a:p>
          <a:p>
            <a:pPr lvl="2"/>
            <a:r>
              <a:rPr lang="es-ES" altLang="es-ES"/>
              <a:t>Tercer nivel</a:t>
            </a:r>
          </a:p>
          <a:p>
            <a:pPr lvl="3"/>
            <a:r>
              <a:rPr lang="es-ES" altLang="es-ES"/>
              <a:t>Cuarto nivel</a:t>
            </a:r>
          </a:p>
          <a:p>
            <a:pPr lvl="4"/>
            <a:r>
              <a:rPr lang="es-ES" altLang="es-ES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s-E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3BFBB42-FD29-4C12-B584-51E7C6FFC331}" type="slidenum">
              <a:rPr lang="es-E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s-E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31886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fad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openxmlformats.org/officeDocument/2006/relationships/image" Target="../media/image9.png"/><Relationship Id="rId3" Type="http://schemas.openxmlformats.org/officeDocument/2006/relationships/audio" Target="../media/audio2.wav"/><Relationship Id="rId7" Type="http://schemas.microsoft.com/office/2007/relationships/hdphoto" Target="../media/hdphoto1.wdp"/><Relationship Id="rId12" Type="http://schemas.openxmlformats.org/officeDocument/2006/relationships/image" Target="../media/image8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7.png"/><Relationship Id="rId5" Type="http://schemas.openxmlformats.org/officeDocument/2006/relationships/image" Target="../media/image3.png"/><Relationship Id="rId10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openxmlformats.org/officeDocument/2006/relationships/image" Target="../media/image6.png"/><Relationship Id="rId14" Type="http://schemas.microsoft.com/office/2007/relationships/hdphoto" Target="../media/hdphoto3.wdp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3.wav"/><Relationship Id="rId7" Type="http://schemas.openxmlformats.org/officeDocument/2006/relationships/image" Target="../media/image3.png"/><Relationship Id="rId12" Type="http://schemas.microsoft.com/office/2007/relationships/hdphoto" Target="../media/hdphoto2.wdp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png"/><Relationship Id="rId11" Type="http://schemas.openxmlformats.org/officeDocument/2006/relationships/image" Target="../media/image6.png"/><Relationship Id="rId5" Type="http://schemas.openxmlformats.org/officeDocument/2006/relationships/audio" Target="../media/audio4.wav"/><Relationship Id="rId10" Type="http://schemas.openxmlformats.org/officeDocument/2006/relationships/image" Target="../media/image5.png"/><Relationship Id="rId4" Type="http://schemas.openxmlformats.org/officeDocument/2006/relationships/audio" Target="../media/audio2.wav"/><Relationship Id="rId9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3297816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1196752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98922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2" y="4973309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9">
            <a:extLst>
              <a:ext uri="{BEBA8EAE-BF5A-486C-A8C5-ECC9F3942E4B}">
                <a14:imgProps xmlns:a14="http://schemas.microsoft.com/office/drawing/2010/main">
                  <a14:imgLayer r:embed="rId10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70300" y="1347639"/>
            <a:ext cx="1872208" cy="2241798"/>
          </a:xfrm>
          <a:prstGeom prst="rect">
            <a:avLst/>
          </a:prstGeom>
          <a:effectLst>
            <a:outerShdw blurRad="76200" dist="88900" dir="15780000" sy="23000" kx="-1200000" algn="bl" rotWithShape="0">
              <a:prstClr val="black">
                <a:alpha val="20000"/>
              </a:prstClr>
            </a:outerShdw>
          </a:effectLst>
        </p:spPr>
      </p:pic>
      <p:pic>
        <p:nvPicPr>
          <p:cNvPr id="14" name="13 Imagen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59649" y="188640"/>
            <a:ext cx="5144599" cy="941119"/>
          </a:xfrm>
          <a:prstGeom prst="rect">
            <a:avLst/>
          </a:prstGeom>
        </p:spPr>
      </p:pic>
      <p:sp>
        <p:nvSpPr>
          <p:cNvPr id="15" name="14 CuadroTexto"/>
          <p:cNvSpPr txBox="1"/>
          <p:nvPr/>
        </p:nvSpPr>
        <p:spPr>
          <a:xfrm>
            <a:off x="1514638" y="5875547"/>
            <a:ext cx="4281498" cy="577789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pPr algn="ctr"/>
            <a:r>
              <a:rPr lang="es-ES_tradnl" sz="3200" b="1" dirty="0">
                <a:solidFill>
                  <a:schemeClr val="bg1"/>
                </a:solidFill>
                <a:effectLst>
                  <a:outerShdw blurRad="60007" dir="15000000" sy="30000" kx="-1800000" algn="bl" rotWithShape="0">
                    <a:prstClr val="black">
                      <a:alpha val="32000"/>
                    </a:prstClr>
                  </a:outerShdw>
                </a:effectLst>
              </a:rPr>
              <a:t>YET - ALREADY</a:t>
            </a:r>
            <a:endParaRPr lang="es-ES" sz="3200" b="1" dirty="0">
              <a:solidFill>
                <a:schemeClr val="bg1"/>
              </a:solidFill>
              <a:effectLst>
                <a:outerShdw blurRad="60007" dir="15000000" sy="30000" kx="-1800000" algn="bl" rotWithShape="0">
                  <a:prstClr val="black">
                    <a:alpha val="32000"/>
                  </a:prstClr>
                </a:outerShdw>
              </a:effectLst>
            </a:endParaRPr>
          </a:p>
        </p:txBody>
      </p:sp>
      <p:pic>
        <p:nvPicPr>
          <p:cNvPr id="16" name="15 Imagen">
            <a:hlinkClick r:id="" action="ppaction://hlinkshowjump?jump=nextslide"/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12713" y="5880765"/>
            <a:ext cx="1579767" cy="78859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7" name="16 Imagen"/>
          <p:cNvPicPr>
            <a:picLocks noChangeAspect="1"/>
          </p:cNvPicPr>
          <p:nvPr/>
        </p:nvPicPr>
        <p:blipFill rotWithShape="1">
          <a:blip r:embed="rId13"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brightnessContrast bright="100000" contras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7621" r="10313" b="17867"/>
          <a:stretch/>
        </p:blipFill>
        <p:spPr>
          <a:xfrm>
            <a:off x="7452320" y="3917990"/>
            <a:ext cx="1462678" cy="672688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62509748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8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9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0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1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2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2.13873E-6 L 0.57066 0.03537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524" y="1757"/>
                                    </p:animMotion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500"/>
                            </p:stCondLst>
                            <p:childTnLst>
                              <p:par>
                                <p:cTn id="1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750"/>
                            </p:stCondLst>
                            <p:childTnLst>
                              <p:par>
                                <p:cTn id="2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0" name="129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762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16632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Everybody has ________ gone home.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3975322" y="24900"/>
            <a:ext cx="17488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Flecha derecha">
            <a:hlinkClick r:id="" action="ppaction://hlinkshowjump?jump=nextslide"/>
          </p:cNvPr>
          <p:cNvSpPr/>
          <p:nvPr/>
        </p:nvSpPr>
        <p:spPr>
          <a:xfrm>
            <a:off x="7668344" y="5805264"/>
            <a:ext cx="1200686" cy="864096"/>
          </a:xfrm>
          <a:prstGeom prst="rightArrow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solidFill>
                  <a:schemeClr val="tx1"/>
                </a:solidFill>
              </a:rPr>
              <a:t>NEXT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9/12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469817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13" grpId="0" animBg="1"/>
      <p:bldP spid="130" grpId="0" animBg="1"/>
      <p:bldP spid="130" grpId="1" animBg="1"/>
      <p:bldP spid="135" grpId="0"/>
      <p:bldP spid="13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0" name="129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889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98366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 they arrived _________?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5354604" y="75256"/>
            <a:ext cx="9455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Flecha derecha">
            <a:hlinkClick r:id="" action="ppaction://hlinkshowjump?jump=nextslide"/>
          </p:cNvPr>
          <p:cNvSpPr/>
          <p:nvPr/>
        </p:nvSpPr>
        <p:spPr>
          <a:xfrm>
            <a:off x="7668344" y="5805264"/>
            <a:ext cx="1200686" cy="864096"/>
          </a:xfrm>
          <a:prstGeom prst="rightArrow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solidFill>
                  <a:schemeClr val="tx1"/>
                </a:solidFill>
              </a:rPr>
              <a:t>NEXT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10/12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8671181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2" grpId="0" animBg="1"/>
      <p:bldP spid="130" grpId="0" animBg="1"/>
      <p:bldP spid="130" grpId="1" animBg="1"/>
      <p:bldP spid="135" grpId="0"/>
      <p:bldP spid="13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0" name="129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762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16632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children have _________ got up.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4623394" y="54273"/>
            <a:ext cx="17488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Flecha derecha">
            <a:hlinkClick r:id="" action="ppaction://hlinkshowjump?jump=nextslide"/>
          </p:cNvPr>
          <p:cNvSpPr/>
          <p:nvPr/>
        </p:nvSpPr>
        <p:spPr>
          <a:xfrm>
            <a:off x="7668344" y="5805264"/>
            <a:ext cx="1200686" cy="864096"/>
          </a:xfrm>
          <a:prstGeom prst="rightArrow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solidFill>
                  <a:schemeClr val="tx1"/>
                </a:solidFill>
              </a:rPr>
              <a:t>NEXT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11/12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696148513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13" grpId="0" animBg="1"/>
      <p:bldP spid="130" grpId="0" animBg="1"/>
      <p:bldP spid="130" grpId="1" animBg="1"/>
      <p:bldP spid="135" grpId="0"/>
      <p:bldP spid="13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0" name="129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889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98366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hasn't repaired the car __________ .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5930668" y="44624"/>
            <a:ext cx="9455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Botón de acción: Personalizar">
            <a:hlinkClick r:id="" action="ppaction://hlinkshowjump?jump=endshow" highlightClick="1"/>
          </p:cNvPr>
          <p:cNvSpPr/>
          <p:nvPr/>
        </p:nvSpPr>
        <p:spPr>
          <a:xfrm>
            <a:off x="7884368" y="6021288"/>
            <a:ext cx="984662" cy="576064"/>
          </a:xfrm>
          <a:prstGeom prst="actionButtonBlank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2400" b="1" dirty="0">
                <a:solidFill>
                  <a:schemeClr val="tx1"/>
                </a:solidFill>
              </a:rPr>
              <a:t>EXIT</a:t>
            </a:r>
            <a:endParaRPr lang="es-ES" sz="2400" b="1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12/12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6962026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2" grpId="0" animBg="1"/>
      <p:bldP spid="130" grpId="0" animBg="1"/>
      <p:bldP spid="130" grpId="1" animBg="1"/>
      <p:bldP spid="135" grpId="0"/>
      <p:bldP spid="13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0" name="129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762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16632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train has ________ left.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4479378" y="44624"/>
            <a:ext cx="17488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Flecha derecha">
            <a:hlinkClick r:id="" action="ppaction://hlinkshowjump?jump=nextslide"/>
          </p:cNvPr>
          <p:cNvSpPr/>
          <p:nvPr/>
        </p:nvSpPr>
        <p:spPr>
          <a:xfrm>
            <a:off x="7668344" y="5805264"/>
            <a:ext cx="1200686" cy="864096"/>
          </a:xfrm>
          <a:prstGeom prst="rightArrow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solidFill>
                  <a:schemeClr val="tx1"/>
                </a:solidFill>
              </a:rPr>
              <a:t>NEXT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775396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13" grpId="0" animBg="1"/>
      <p:bldP spid="130" grpId="0" animBg="1"/>
      <p:bldP spid="130" grpId="1" animBg="1"/>
      <p:bldP spid="135" grpId="0"/>
      <p:bldP spid="13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0" name="129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889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98366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Have the children had a shower _________?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290708" y="44624"/>
            <a:ext cx="9455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Flecha derecha">
            <a:hlinkClick r:id="" action="ppaction://hlinkshowjump?jump=nextslide"/>
          </p:cNvPr>
          <p:cNvSpPr/>
          <p:nvPr/>
        </p:nvSpPr>
        <p:spPr>
          <a:xfrm>
            <a:off x="7668344" y="5805264"/>
            <a:ext cx="1200686" cy="864096"/>
          </a:xfrm>
          <a:prstGeom prst="rightArrow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solidFill>
                  <a:schemeClr val="tx1"/>
                </a:solidFill>
              </a:rPr>
              <a:t>NEXT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421638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2" grpId="0" animBg="1"/>
      <p:bldP spid="130" grpId="0" animBg="1"/>
      <p:bldP spid="130" grpId="1" animBg="1"/>
      <p:bldP spid="135" grpId="0"/>
      <p:bldP spid="13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0" name="129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889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98366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They haven’t visited the city __________.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6084168" y="75256"/>
            <a:ext cx="9455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Flecha derecha">
            <a:hlinkClick r:id="" action="ppaction://hlinkshowjump?jump=nextslide"/>
          </p:cNvPr>
          <p:cNvSpPr/>
          <p:nvPr/>
        </p:nvSpPr>
        <p:spPr>
          <a:xfrm>
            <a:off x="7668344" y="5805264"/>
            <a:ext cx="1200686" cy="864096"/>
          </a:xfrm>
          <a:prstGeom prst="rightArrow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solidFill>
                  <a:schemeClr val="tx1"/>
                </a:solidFill>
              </a:rPr>
              <a:t>NEXT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74971358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2" grpId="0" animBg="1"/>
      <p:bldP spid="130" grpId="0" animBg="1"/>
      <p:bldP spid="130" grpId="1" animBg="1"/>
      <p:bldP spid="135" grpId="0"/>
      <p:bldP spid="13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0" name="129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762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16632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has ________ cooked the meals.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2679178" y="21920"/>
            <a:ext cx="17488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Flecha derecha">
            <a:hlinkClick r:id="" action="ppaction://hlinkshowjump?jump=nextslide"/>
          </p:cNvPr>
          <p:cNvSpPr/>
          <p:nvPr/>
        </p:nvSpPr>
        <p:spPr>
          <a:xfrm>
            <a:off x="7668344" y="5805264"/>
            <a:ext cx="1200686" cy="864096"/>
          </a:xfrm>
          <a:prstGeom prst="rightArrow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solidFill>
                  <a:schemeClr val="tx1"/>
                </a:solidFill>
              </a:rPr>
              <a:t>NEXT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90409743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13" grpId="0" animBg="1"/>
      <p:bldP spid="130" grpId="0" animBg="1"/>
      <p:bldP spid="130" grpId="1" animBg="1"/>
      <p:bldP spid="135" grpId="0"/>
      <p:bldP spid="13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0" name="129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889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98366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 haven’t found our pet ___________.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5868144" y="75256"/>
            <a:ext cx="9455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Flecha derecha">
            <a:hlinkClick r:id="" action="ppaction://hlinkshowjump?jump=nextslide"/>
          </p:cNvPr>
          <p:cNvSpPr/>
          <p:nvPr/>
        </p:nvSpPr>
        <p:spPr>
          <a:xfrm>
            <a:off x="7668344" y="5805264"/>
            <a:ext cx="1200686" cy="864096"/>
          </a:xfrm>
          <a:prstGeom prst="rightArrow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solidFill>
                  <a:schemeClr val="tx1"/>
                </a:solidFill>
              </a:rPr>
              <a:t>NEXT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1937244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2" grpId="0" animBg="1"/>
      <p:bldP spid="130" grpId="0" animBg="1"/>
      <p:bldP spid="130" grpId="1" animBg="1"/>
      <p:bldP spid="135" grpId="0"/>
      <p:bldP spid="13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0" name="129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762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98366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 has __________ finished her homework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2699792" y="44624"/>
            <a:ext cx="17488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Flecha derecha">
            <a:hlinkClick r:id="" action="ppaction://hlinkshowjump?jump=nextslide"/>
          </p:cNvPr>
          <p:cNvSpPr/>
          <p:nvPr/>
        </p:nvSpPr>
        <p:spPr>
          <a:xfrm>
            <a:off x="7668344" y="5805264"/>
            <a:ext cx="1200686" cy="864096"/>
          </a:xfrm>
          <a:prstGeom prst="rightArrow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solidFill>
                  <a:schemeClr val="tx1"/>
                </a:solidFill>
              </a:rPr>
              <a:t>NEXT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6/12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26697072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13" grpId="0" animBg="1"/>
      <p:bldP spid="130" grpId="0" animBg="1"/>
      <p:bldP spid="130" grpId="1" animBg="1"/>
      <p:bldP spid="135" grpId="0"/>
      <p:bldP spid="13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0" name="129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889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98366"/>
            <a:ext cx="82809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She has _________ to arrive.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4058460" y="107921"/>
            <a:ext cx="9455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Flecha derecha">
            <a:hlinkClick r:id="" action="ppaction://hlinkshowjump?jump=nextslide"/>
          </p:cNvPr>
          <p:cNvSpPr/>
          <p:nvPr/>
        </p:nvSpPr>
        <p:spPr>
          <a:xfrm>
            <a:off x="7668344" y="5805264"/>
            <a:ext cx="1200686" cy="864096"/>
          </a:xfrm>
          <a:prstGeom prst="rightArrow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solidFill>
                  <a:schemeClr val="tx1"/>
                </a:solidFill>
              </a:rPr>
              <a:t>NEXT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2657804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2" grpId="0" animBg="1"/>
      <p:bldP spid="130" grpId="0" animBg="1"/>
      <p:bldP spid="130" grpId="1" animBg="1"/>
      <p:bldP spid="135" grpId="0"/>
      <p:bldP spid="13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6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12 Rectángulo"/>
          <p:cNvSpPr/>
          <p:nvPr/>
        </p:nvSpPr>
        <p:spPr>
          <a:xfrm>
            <a:off x="2892840" y="3175985"/>
            <a:ext cx="599040" cy="25301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30" name="129 Rectángulo redondeado"/>
          <p:cNvSpPr/>
          <p:nvPr/>
        </p:nvSpPr>
        <p:spPr>
          <a:xfrm>
            <a:off x="395536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yet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1" name="130 Rectángulo redondeado"/>
          <p:cNvSpPr/>
          <p:nvPr/>
        </p:nvSpPr>
        <p:spPr>
          <a:xfrm>
            <a:off x="3131840" y="5817638"/>
            <a:ext cx="2448272" cy="720080"/>
          </a:xfrm>
          <a:prstGeom prst="roundRect">
            <a:avLst/>
          </a:prstGeom>
          <a:gradFill flip="none" rotWithShape="1">
            <a:gsLst>
              <a:gs pos="0">
                <a:srgbClr val="FFC000">
                  <a:shade val="30000"/>
                  <a:satMod val="115000"/>
                </a:srgbClr>
              </a:gs>
              <a:gs pos="50000">
                <a:srgbClr val="FFC000">
                  <a:shade val="67500"/>
                  <a:satMod val="115000"/>
                </a:srgbClr>
              </a:gs>
              <a:gs pos="100000">
                <a:srgbClr val="FFC000">
                  <a:shade val="100000"/>
                  <a:satMod val="115000"/>
                </a:srgbClr>
              </a:gs>
            </a:gsLst>
            <a:lin ang="16200000" scaled="1"/>
            <a:tileRect/>
          </a:gra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sz="4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</a:t>
            </a:r>
            <a:endParaRPr lang="es-ES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1" name="Picture 4" descr="http://www.freestockphotos.biz/pictures/9/9978/golf.pn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36306">
            <a:off x="1285859" y="2822650"/>
            <a:ext cx="884676" cy="19816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3" name="Picture 2" descr="http://www.theromneymarsh.net/images/golf_cartoon.png"/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BEBA8EAE-BF5A-486C-A8C5-ECC9F3942E4B}">
                <a14:imgProps xmlns:a14="http://schemas.microsoft.com/office/drawing/2010/main">
                  <a14:imgLayer r:embed="rId9">
                    <a14:imgEffect>
                      <a14:backgroundRemoval t="0" b="100000" l="0" r="100000">
                        <a14:foregroundMark x1="88800" y1="64026" x2="88400" y2="67327"/>
                        <a14:backgroundMark x1="86400" y1="87129" x2="86000" y2="87129"/>
                        <a14:backgroundMark x1="83600" y1="87129" x2="83600" y2="87129"/>
                        <a14:backgroundMark x1="81200" y1="87129" x2="81200" y2="87129"/>
                        <a14:backgroundMark x1="39600" y1="67657" x2="41200" y2="69637"/>
                        <a14:backgroundMark x1="54000" y1="59736" x2="55200" y2="62376"/>
                        <a14:backgroundMark x1="56400" y1="56766" x2="56400" y2="57756"/>
                      </a14:backgroundRemoval>
                    </a14:imgEffect>
                    <a14:imgEffect>
                      <a14:sharpenSoften amount="25000"/>
                    </a14:imgEffect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2405" b="4462"/>
          <a:stretch/>
        </p:blipFill>
        <p:spPr bwMode="auto">
          <a:xfrm>
            <a:off x="1728196" y="721586"/>
            <a:ext cx="2329289" cy="3990114"/>
          </a:xfrm>
          <a:prstGeom prst="rect">
            <a:avLst/>
          </a:prstGeom>
          <a:noFill/>
          <a:effectLst>
            <a:glow rad="12700">
              <a:schemeClr val="tx1"/>
            </a:glow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3" y="4551645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9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1084" y="4568991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2" name="Picture 4" descr="http://icons.iconarchive.com/icons/kevin-andersson/sportset/128/Golf-icon.png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94" y="4568990"/>
            <a:ext cx="427113" cy="427113"/>
          </a:xfrm>
          <a:prstGeom prst="rect">
            <a:avLst/>
          </a:prstGeo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10 Imagen"/>
          <p:cNvPicPr>
            <a:picLocks noChangeAspect="1"/>
          </p:cNvPicPr>
          <p:nvPr/>
        </p:nvPicPr>
        <p:blipFill>
          <a:blip r:embed="rId11">
            <a:extLst>
              <a:ext uri="{BEBA8EAE-BF5A-486C-A8C5-ECC9F3942E4B}">
                <a14:imgProps xmlns:a14="http://schemas.microsoft.com/office/drawing/2010/main">
                  <a14:imgLayer r:embed="rId12">
                    <a14:imgEffect>
                      <a14:saturation sat="4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934187"/>
            <a:ext cx="1872208" cy="2241798"/>
          </a:xfrm>
          <a:prstGeom prst="rect">
            <a:avLst/>
          </a:prstGeom>
          <a:effectLst>
            <a:outerShdw blurRad="76200" dist="76200" dir="15780000" sy="23000" kx="-1200000" algn="bl" rotWithShape="0">
              <a:prstClr val="black">
                <a:alpha val="20000"/>
              </a:prstClr>
            </a:outerShdw>
          </a:effectLst>
        </p:spPr>
      </p:pic>
      <p:sp>
        <p:nvSpPr>
          <p:cNvPr id="134" name="133 Rectángulo"/>
          <p:cNvSpPr/>
          <p:nvPr/>
        </p:nvSpPr>
        <p:spPr>
          <a:xfrm>
            <a:off x="395536" y="116632"/>
            <a:ext cx="828092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We’ve ________ been to England.</a:t>
            </a:r>
            <a:endParaRPr lang="es-ES" sz="28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5" name="134 Rectángulo"/>
          <p:cNvSpPr/>
          <p:nvPr/>
        </p:nvSpPr>
        <p:spPr>
          <a:xfrm>
            <a:off x="2771800" y="44624"/>
            <a:ext cx="174880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already </a:t>
            </a:r>
            <a:endParaRPr lang="es-ES" sz="32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36" name="135 Flecha derecha">
            <a:hlinkClick r:id="" action="ppaction://hlinkshowjump?jump=nextslide"/>
          </p:cNvPr>
          <p:cNvSpPr/>
          <p:nvPr/>
        </p:nvSpPr>
        <p:spPr>
          <a:xfrm>
            <a:off x="7668344" y="5805264"/>
            <a:ext cx="1200686" cy="864096"/>
          </a:xfrm>
          <a:prstGeom prst="rightArrow">
            <a:avLst/>
          </a:prstGeom>
          <a:solidFill>
            <a:srgbClr val="00FF00"/>
          </a:solidFill>
          <a:ln w="38100">
            <a:solidFill>
              <a:srgbClr val="FFFF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_tradnl" b="1" dirty="0">
                <a:solidFill>
                  <a:schemeClr val="tx1"/>
                </a:solidFill>
              </a:rPr>
              <a:t>NEXT</a:t>
            </a:r>
            <a:endParaRPr lang="es-ES" b="1" dirty="0">
              <a:solidFill>
                <a:schemeClr val="tx1"/>
              </a:solidFill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7884368" y="4005064"/>
            <a:ext cx="984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_tradnl" sz="2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8/12</a:t>
            </a:r>
            <a:endParaRPr lang="es-ES" sz="2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9608693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-2.83237E-6 L 0.90139 0.277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5069" y="13873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2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anc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6" dur="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7" dur="10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8" dur="1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9" dur="100" fill="hold">
                                          <p:stCondLst>
                                            <p:cond delay="3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0" dur="1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9" presetClass="emph" presetSubtype="0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24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25" restart="whenNotActive" fill="hold" evtFilter="cancelBubble" nodeType="interactiveSeq">
                <p:stCondLst>
                  <p:cond evt="onClick" delay="0">
                    <p:tgtEl>
                      <p:spTgt spid="1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" fill="hold">
                      <p:stCondLst>
                        <p:cond delay="0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3.81503E-6 L 0.57848 0.09664 " pathEditMode="relative" rAng="0" ptsTypes="AA">
                                      <p:cBhvr>
                                        <p:cTn id="34" dur="20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8924" y="4832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5" presetID="32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36" dur="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7" dur="50" fill="hold">
                                          <p:stCondLst>
                                            <p:cond delay="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38" dur="50" fill="hold">
                                          <p:stCondLst>
                                            <p:cond delay="1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9" dur="50" fill="hold">
                                          <p:stCondLst>
                                            <p:cond delay="15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40" dur="5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drop-ball-in-cup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5" dur="indefinite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6" dur="indefinite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2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5" name="Oh_yea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1"/>
                  </p:tgtEl>
                </p:cond>
              </p:nextCondLst>
            </p:seq>
          </p:childTnLst>
        </p:cTn>
      </p:par>
    </p:tnLst>
    <p:bldLst>
      <p:bldP spid="13" grpId="0" animBg="1"/>
      <p:bldP spid="130" grpId="0" animBg="1"/>
      <p:bldP spid="130" grpId="1" animBg="1"/>
      <p:bldP spid="135" grpId="0"/>
      <p:bldP spid="136" grpId="0" animBg="1"/>
    </p:bld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137</Words>
  <Application>Microsoft Office PowerPoint</Application>
  <PresentationFormat>Экран (4:3)</PresentationFormat>
  <Paragraphs>73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Arial</vt:lpstr>
      <vt:lpstr>Diseño predeterminado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PACKARD</dc:creator>
  <cp:lastModifiedBy>MSofficepro3553</cp:lastModifiedBy>
  <cp:revision>27</cp:revision>
  <dcterms:created xsi:type="dcterms:W3CDTF">2014-08-31T16:52:43Z</dcterms:created>
  <dcterms:modified xsi:type="dcterms:W3CDTF">2021-02-17T02:23:49Z</dcterms:modified>
</cp:coreProperties>
</file>