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08"/>
    <p:restoredTop sz="91429"/>
  </p:normalViewPr>
  <p:slideViewPr>
    <p:cSldViewPr snapToGrid="0" snapToObjects="1">
      <p:cViewPr varScale="1">
        <p:scale>
          <a:sx n="45" d="100"/>
          <a:sy n="45" d="100"/>
        </p:scale>
        <p:origin x="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4F6EA-372B-264B-BA79-B1BCA74CF41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578F1-4523-9F45-B02F-281FC791B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255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578F1-4523-9F45-B02F-281FC791B1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0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E059E-18EA-0945-8D4E-D68E407DB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8BDE1A-BA5F-E843-B2F7-642D31B89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0D403B-03F4-B040-8E20-19C210AA4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D28CFD-2780-0C45-97A1-01FA3D700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D73E3F-F5E0-7146-86E6-F16F3E71C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04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E3764-EBE6-0148-8DE7-56A4A232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A9BC23-3C05-044E-8E8B-8AC5B3261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6EC306-86E4-E040-8E05-1B94CF0A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8C5E5-130E-A443-9D67-3FED52F73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5A683-D073-734B-A3D0-56272B2B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7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A0FCB9-BF5D-434E-86FE-8CDFA747B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567411-4C58-B84C-BC24-01669728E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E8F2E3-5792-7942-83E6-397CBB056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4525A8-58D9-324C-8142-2D0D6524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F692C3-168D-0A47-87CF-C2728189E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97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D9B63-F40B-274C-A832-2E2CE49F4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4E25DE-DADE-3D43-AD8A-9B8D69CA8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C313CB-5953-F84F-A9B5-FC45CDD8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C3012-6D3F-0643-9485-363120A22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211B2-84AB-DB4C-A12B-1B1B50C4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6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1A5A4-8FDA-8948-AEFA-F781224A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B1247C-2B44-5240-BA4D-B766FBA7B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6FCE45-2AD5-9D4E-BF51-443B1705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5AC3A7-1838-9540-A4D8-8ECBF440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BFC68D-71F1-CA45-9C87-AC778334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18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7F92C-CBF0-3E4E-B98B-CF04EEEA5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4703E2-FB43-D74D-8CDD-7D48C2EF1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F203F1-7FFD-A54E-96AF-60CB9CC0C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4DB346-8D66-A74C-ACD3-9EC9A2DD3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FD1998-307D-074E-B659-F51ABC21C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64C94A-D294-4F4E-BEFB-89C492E2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35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BEC6B-F118-B741-91AA-FC715F22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343769-3735-5D4A-A985-7EA967BA4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03261D-5306-7647-AAAD-ADFDA29EB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8C3DB5-36B5-E54C-A9B2-C59E9F32D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45F46-D5AD-8148-B6B9-5F7E57F9B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AF388E-6A33-0847-83F9-739C686DB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EB2E03A-DE64-AF41-8C42-7EB1C4DD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0A479B-DEF1-8C49-B82F-795BFED9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48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AE9CA-6DCA-1D42-9CC3-E54F2DF49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55C141-0BD9-F947-ABFF-482546A5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B867E9-FE9F-1043-A467-466BF02D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469522-FADA-924D-96AD-079024FA6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94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D1A94B-8288-6141-B332-FC06EBC6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BEC0FC-26A5-C44D-8AD1-663B9C184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A0B0BC-4445-F644-9DB6-3413555D2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00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472AD-FA3E-8841-B33C-FA20D9D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BCBC09-C2DE-0046-BBFF-4D439FF1E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3DB121-D0A1-034C-8344-1279649A8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701D54-BFBD-854C-93C0-03CCA9192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89CCE6-4FCB-0D47-BBB5-B8B9B2049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DE7BA5-6C51-994F-BB48-19AAB7E3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0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A0E83-546B-D442-8E9E-40093EB7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A5CB55-8C7B-1D4F-8FEE-C835D4B98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43CC13-EBF3-B24C-9D8F-F615B03B3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3E769F-E45E-F846-BCBD-863391A4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D869FF-9A55-2F49-A5D8-E7A91F7E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77B7AF-6DD1-EC46-9721-A361D3A9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536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99EE-401E-614F-AB33-EF00BFFE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9F8E3F-40B1-7D47-8972-CD1C3E1BA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61CF68-2D63-D74E-94D4-14E544F9A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9420-4B07-0F44-B282-069ECF449E16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777FD-FB74-4649-B689-D94CAC767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BD448-0966-3E4F-9A42-70C039BA0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7652-A7D8-9443-ABF2-F3126FC7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87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5EECE-7CF2-A246-BC35-3270126D43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6ED8B7-38F4-C44E-9CFE-76F428BE04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0000" dirty="0"/>
              <a:t>fast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788C42-74E6-AE45-81D6-9740B989E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30288"/>
            <a:ext cx="2851150" cy="21341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00BA17-E576-7540-9008-BCDC4CEC3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907" y="1104468"/>
            <a:ext cx="3487093" cy="19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40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1094B-5E03-C14E-8150-490D1D0E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BB82F9-B042-0B44-862F-439EC488C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funny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904406-BB4B-1343-BBFD-D9E49BC03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34" y="806450"/>
            <a:ext cx="2486891" cy="2655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90E533-C9D1-E544-9DDE-26D9BEDB7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770" y="857250"/>
            <a:ext cx="3529796" cy="23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49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E0D58-022A-5B42-9EBA-D41D01C61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95F19F-0925-C84C-BE6A-EC53AF83A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slow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623B82-B65F-4046-A8DF-555D14FAA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48" y="804310"/>
            <a:ext cx="2851150" cy="27320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392692-3846-6147-AAB8-97EEF9C48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2" y="958911"/>
            <a:ext cx="2851150" cy="21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32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6B620-064D-B846-A05D-288D37AD0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3DC41F-BDCB-3D4D-AA31-B49CCEB02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fat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5E3A31-8400-924B-ABF1-E471AF5E0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70" y="857250"/>
            <a:ext cx="3529796" cy="2368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199EE6-9D94-A64B-BB9A-DAA4C51A0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27906"/>
            <a:ext cx="3629536" cy="22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20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4A795-31CD-1F4B-9B8D-F618FDDE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92067-BE11-D647-AECC-7C830C8E6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friendly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828CD3-0BBB-6348-8704-D4FEA813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34" y="806450"/>
            <a:ext cx="2486891" cy="2655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4767A8-1EB7-4C4F-B820-30D5AB940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770" y="857250"/>
            <a:ext cx="3529796" cy="23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27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1A990-4D69-8149-9B2C-E8E75C2DF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46E4C2-9053-E247-8F14-B199BEB04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scary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C54C9F-82DD-7244-A40C-68BE8D2F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70" y="857250"/>
            <a:ext cx="3529796" cy="2368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7B1C80-E2B1-374B-8E25-77B89F8EF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57250"/>
            <a:ext cx="3625108" cy="24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9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501B4-B931-5E43-853F-7BFFA515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7399DC-1B84-0941-80F8-4E9AD1AC3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heavy</a:t>
            </a:r>
          </a:p>
          <a:p>
            <a:pPr marL="0" indent="0" algn="ctr">
              <a:buNone/>
            </a:pP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04EE72-3037-3F4A-8F77-CA53F3989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92" y="1023600"/>
            <a:ext cx="3625108" cy="2405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615247-D382-164C-80AC-061B5657B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33" y="930780"/>
            <a:ext cx="4422775" cy="24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2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2F2D-B97B-B548-BDF7-17AC91ED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5587B3-7F3D-6B40-8B99-F1B5075D8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hard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7159B3-0DE6-4E42-B8B3-9980D9E63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30288"/>
            <a:ext cx="2851150" cy="21341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D760CC-BF16-8945-A300-5D373DB2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64" y="967168"/>
            <a:ext cx="3629536" cy="22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55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2552C-2B91-E84C-9C85-11994948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C2A2C4-5791-E045-BD64-822C2D2E8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tiny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0D82EA-83D3-5B41-A53F-A15C65548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34" y="806450"/>
            <a:ext cx="2486891" cy="2655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39926D-56AC-044B-8FD8-15921D589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33" y="930780"/>
            <a:ext cx="4422775" cy="24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86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746C-7478-D249-A223-CFFF399F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4C444D-BA22-2F4A-8D56-A94EAA293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loud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4FA650-F585-5641-8656-E6B9F1688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958911"/>
            <a:ext cx="3175000" cy="30423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96390B-7D37-ED43-A3ED-D998CCB45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33" y="930780"/>
            <a:ext cx="4422775" cy="24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73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3D4A1-34DF-934F-935C-4DC3A4091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598283-766F-8649-A483-F0D2E4821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long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BD9E9F-BF06-724C-B3ED-F9D0F1259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34" y="806450"/>
            <a:ext cx="2486891" cy="2655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F97FA4-A27D-814B-ACF5-C11A1364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559" y="928037"/>
            <a:ext cx="4525241" cy="250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5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BB420-55BF-F846-870F-3235A941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A17FC7-60C5-9243-9FE4-43B7E8801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thin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B215CA-6C8B-CE43-8DAA-790C2FA9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933" y="930780"/>
            <a:ext cx="4422775" cy="24982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CD7777-81B3-B144-933C-DFBE14C2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292" y="1023600"/>
            <a:ext cx="3625108" cy="24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5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C03D1-6676-2B4A-B6C7-3E2C137E0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0C829B-6D6B-6C45-8378-4567C3C6D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44" y="186513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dangerous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E1752-C919-4F4E-8412-B112137CD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1037"/>
            <a:ext cx="3529796" cy="2368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ECA6F-187A-654C-BD91-44D707926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692" y="681037"/>
            <a:ext cx="3625108" cy="24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89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F068D-EBE7-FF4F-8481-83A3B85B6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981418-91CC-2C41-91C4-027E517A0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beautiful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007978-68AE-2341-8B13-36FE4ADDA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692" y="681037"/>
            <a:ext cx="3625108" cy="2405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1A367-5759-3042-AE1D-A73854286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65256"/>
            <a:ext cx="3487093" cy="19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750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15</Words>
  <Application>Microsoft Macintosh PowerPoint</Application>
  <PresentationFormat>Широкоэкранный</PresentationFormat>
  <Paragraphs>73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</cp:revision>
  <dcterms:created xsi:type="dcterms:W3CDTF">2022-03-09T05:06:26Z</dcterms:created>
  <dcterms:modified xsi:type="dcterms:W3CDTF">2022-03-09T10:41:11Z</dcterms:modified>
</cp:coreProperties>
</file>