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elephants ?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hobby-puzzle.ru/images/product_images/popup_images/3597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6786610" cy="4696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parrots?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mir-s3-cdn-cf.behance.net/projects/max_808/ef5be667515769.Y3JvcCwxMjc5LDEwMDAsMzEs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52849"/>
            <a:ext cx="6910382" cy="5405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elephants?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mir-s3-cdn-cf.behance.net/projects/max_808/ef5be667515769.Y3JvcCwxMjc5LDEwMDAsMzEs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52849"/>
            <a:ext cx="6910382" cy="5405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penguins?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mir-s3-cdn-cf.behance.net/projects/max_808/ef5be667515769.Y3JvcCwxMjc5LDEwMDAsMzEs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52849"/>
            <a:ext cx="6910382" cy="5405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polar bears?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mir-s3-cdn-cf.behance.net/projects/max_808/ef5be667515769.Y3JvcCwxMjc5LDEwMDAsMzEs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52849"/>
            <a:ext cx="6910382" cy="5405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flamingos?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mir-s3-cdn-cf.behance.net/projects/max_808/ef5be667515769.Y3JvcCwxMjc5LDEwMDAsMzEs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52849"/>
            <a:ext cx="6910382" cy="5405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monkeys?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mir-s3-cdn-cf.behance.net/projects/max_808/ef5be667515769.Y3JvcCwxMjc5LDEwMDAsMzEs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52849"/>
            <a:ext cx="6910382" cy="5405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seals?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ata.jigsawpuzzle.co.uk/ravensburger.5/2-jigsaw-puzzles-a-day-in-the-zoo-jigsaw-puzzle-24-pieces.60993-2.f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438878" cy="5151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kangaroos?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ata.jigsawpuzzle.co.uk/ravensburger.5/2-jigsaw-puzzles-a-day-in-the-zoo-jigsaw-puzzle-24-pieces.60993-2.f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7438878" cy="5151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sheep?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ata.jigsawpuzzle.co.uk/ravensburger.5/2-jigsaw-puzzles-a-day-in-the-zoo-jigsaw-puzzle-24-pieces.60993-2.f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7438878" cy="5151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goats?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ata.jigsawpuzzle.co.uk/ravensburger.5/2-jigsaw-puzzles-a-day-in-the-zoo-jigsaw-puzzle-24-pieces.60993-2.f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7438878" cy="5151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giraffes ?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hobby-puzzle.ru/images/product_images/popup_images/3597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6786610" cy="4696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hens?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ata.jigsawpuzzle.co.uk/ravensburger.5/2-jigsaw-puzzles-a-day-in-the-zoo-jigsaw-puzzle-24-pieces.60993-2.f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7438878" cy="5151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rabbits?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ata.jigsawpuzzle.co.uk/ravensburger.5/2-jigsaw-puzzles-a-day-in-the-zoo-jigsaw-puzzle-24-pieces.60993-2.f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438878" cy="5151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zebras?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hobby-puzzle.ru/images/product_images/popup_images/3597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6786610" cy="4696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lions?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hobby-puzzle.ru/images/product_images/popup_images/3597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6786610" cy="4696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penguins?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hobby-puzzle.ru/images/product_images/popup_images/3597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61666"/>
            <a:ext cx="6786610" cy="4696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ducklings?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hobby-puzzle.ru/images/product_images/popup_images/3597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6786610" cy="4696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giraffes?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mir-s3-cdn-cf.behance.net/projects/max_808/ef5be667515769.Y3JvcCwxMjc5LDEwMDAsMzEs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52849"/>
            <a:ext cx="6910382" cy="5405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zebras?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mir-s3-cdn-cf.behance.net/projects/max_808/ef5be667515769.Y3JvcCwxMjc5LDEwMDAsMzEs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52849"/>
            <a:ext cx="6910382" cy="5405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deer?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mir-s3-cdn-cf.behance.net/projects/max_808/ef5be667515769.Y3JvcCwxMjc5LDEwMDAsMzEs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52849"/>
            <a:ext cx="6910382" cy="5405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44</Words>
  <PresentationFormat>Экран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elephants ? </vt:lpstr>
      <vt:lpstr>giraffes ? </vt:lpstr>
      <vt:lpstr>zebras? </vt:lpstr>
      <vt:lpstr>lions? </vt:lpstr>
      <vt:lpstr>penguins? </vt:lpstr>
      <vt:lpstr>ducklings? </vt:lpstr>
      <vt:lpstr>giraffes? </vt:lpstr>
      <vt:lpstr>zebras? </vt:lpstr>
      <vt:lpstr>deer? </vt:lpstr>
      <vt:lpstr>parrots? </vt:lpstr>
      <vt:lpstr>elephants? </vt:lpstr>
      <vt:lpstr>penguins? </vt:lpstr>
      <vt:lpstr>polar bears? </vt:lpstr>
      <vt:lpstr>flamingos? </vt:lpstr>
      <vt:lpstr>monkeys? </vt:lpstr>
      <vt:lpstr>seals?</vt:lpstr>
      <vt:lpstr>kangaroos?</vt:lpstr>
      <vt:lpstr>sheep?</vt:lpstr>
      <vt:lpstr>goats?</vt:lpstr>
      <vt:lpstr>hens?</vt:lpstr>
      <vt:lpstr>rabbits?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many elephants are there? There are … </dc:title>
  <dc:creator>Семья Кокины</dc:creator>
  <cp:lastModifiedBy>Семья Кокины</cp:lastModifiedBy>
  <cp:revision>6</cp:revision>
  <dcterms:created xsi:type="dcterms:W3CDTF">2020-09-27T17:51:28Z</dcterms:created>
  <dcterms:modified xsi:type="dcterms:W3CDTF">2021-05-19T12:37:03Z</dcterms:modified>
</cp:coreProperties>
</file>