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71" r:id="rId18"/>
    <p:sldId id="269" r:id="rId19"/>
    <p:sldId id="270" r:id="rId20"/>
    <p:sldId id="276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19.08.2013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19.08.2013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19.08.2013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19.08.2013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19.08.2013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19.08.2013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19.08.2013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19.08.2013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19.08.2013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19.08.2013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19.08.2013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19.08.2013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/>
          <a:lstStyle/>
          <a:p>
            <a:r>
              <a:rPr lang="tr-TR" dirty="0" smtClean="0"/>
              <a:t>DO HOUSEHOLD CHORES</a:t>
            </a:r>
            <a:endParaRPr lang="tr-TR" dirty="0"/>
          </a:p>
        </p:txBody>
      </p:sp>
      <p:pic>
        <p:nvPicPr>
          <p:cNvPr id="3" name="Picture 2" descr="C:\Users\pc\Desktop\k-big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128792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277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Dust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furniture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39" y="1600200"/>
            <a:ext cx="3749921" cy="4525963"/>
          </a:xfrm>
        </p:spPr>
      </p:pic>
    </p:spTree>
    <p:extLst>
      <p:ext uri="{BB962C8B-B14F-4D97-AF65-F5344CB8AC3E}">
        <p14:creationId xmlns="" xmlns:p14="http://schemas.microsoft.com/office/powerpoint/2010/main" val="226068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Clean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windows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593579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laundry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200800" cy="4752528"/>
          </a:xfrm>
        </p:spPr>
      </p:pic>
    </p:spTree>
    <p:extLst>
      <p:ext uri="{BB962C8B-B14F-4D97-AF65-F5344CB8AC3E}">
        <p14:creationId xmlns="" xmlns:p14="http://schemas.microsoft.com/office/powerpoint/2010/main" val="666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Hang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laundry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344815" cy="4392488"/>
          </a:xfrm>
        </p:spPr>
      </p:pic>
    </p:spTree>
    <p:extLst>
      <p:ext uri="{BB962C8B-B14F-4D97-AF65-F5344CB8AC3E}">
        <p14:creationId xmlns="" xmlns:p14="http://schemas.microsoft.com/office/powerpoint/2010/main" val="193074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Fold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laundry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6264696" cy="4525963"/>
          </a:xfrm>
        </p:spPr>
      </p:pic>
    </p:spTree>
    <p:extLst>
      <p:ext uri="{BB962C8B-B14F-4D97-AF65-F5344CB8AC3E}">
        <p14:creationId xmlns="" xmlns:p14="http://schemas.microsoft.com/office/powerpoint/2010/main" val="113538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Iron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smtClean="0"/>
              <a:t>clothes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7272808" cy="4525963"/>
          </a:xfrm>
        </p:spPr>
      </p:pic>
    </p:spTree>
    <p:extLst>
      <p:ext uri="{BB962C8B-B14F-4D97-AF65-F5344CB8AC3E}">
        <p14:creationId xmlns="" xmlns:p14="http://schemas.microsoft.com/office/powerpoint/2010/main" val="2604082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bed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7272808" cy="4525963"/>
          </a:xfrm>
        </p:spPr>
      </p:pic>
    </p:spTree>
    <p:extLst>
      <p:ext uri="{BB962C8B-B14F-4D97-AF65-F5344CB8AC3E}">
        <p14:creationId xmlns="" xmlns:p14="http://schemas.microsoft.com/office/powerpoint/2010/main" val="2725420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rubbish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416824" cy="4536503"/>
          </a:xfrm>
        </p:spPr>
      </p:pic>
    </p:spTree>
    <p:extLst>
      <p:ext uri="{BB962C8B-B14F-4D97-AF65-F5344CB8AC3E}">
        <p14:creationId xmlns="" xmlns:p14="http://schemas.microsoft.com/office/powerpoint/2010/main" val="319448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grass</a:t>
            </a:r>
            <a:r>
              <a:rPr lang="tr-TR" dirty="0" smtClean="0"/>
              <a:t>/</a:t>
            </a:r>
            <a:r>
              <a:rPr lang="tr-TR" dirty="0" err="1"/>
              <a:t>M</a:t>
            </a:r>
            <a:r>
              <a:rPr lang="tr-TR" dirty="0" err="1" smtClean="0"/>
              <a:t>ow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lawn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200800" cy="4824536"/>
          </a:xfrm>
        </p:spPr>
      </p:pic>
    </p:spTree>
    <p:extLst>
      <p:ext uri="{BB962C8B-B14F-4D97-AF65-F5344CB8AC3E}">
        <p14:creationId xmlns="" xmlns:p14="http://schemas.microsoft.com/office/powerpoint/2010/main" val="4116593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Walk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1600200"/>
            <a:ext cx="4392489" cy="4525963"/>
          </a:xfrm>
        </p:spPr>
      </p:pic>
    </p:spTree>
    <p:extLst>
      <p:ext uri="{BB962C8B-B14F-4D97-AF65-F5344CB8AC3E}">
        <p14:creationId xmlns="" xmlns:p14="http://schemas.microsoft.com/office/powerpoint/2010/main" val="344266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Cook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0"/>
            <a:ext cx="6768752" cy="4525963"/>
          </a:xfrm>
        </p:spPr>
      </p:pic>
    </p:spTree>
    <p:extLst>
      <p:ext uri="{BB962C8B-B14F-4D97-AF65-F5344CB8AC3E}">
        <p14:creationId xmlns="" xmlns:p14="http://schemas.microsoft.com/office/powerpoint/2010/main" val="139034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Feed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dog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416824" cy="4608511"/>
          </a:xfrm>
        </p:spPr>
      </p:pic>
    </p:spTree>
    <p:extLst>
      <p:ext uri="{BB962C8B-B14F-4D97-AF65-F5344CB8AC3E}">
        <p14:creationId xmlns="" xmlns:p14="http://schemas.microsoft.com/office/powerpoint/2010/main" val="111457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plants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66" y="1600200"/>
            <a:ext cx="6780468" cy="4525963"/>
          </a:xfrm>
        </p:spPr>
      </p:pic>
    </p:spTree>
    <p:extLst>
      <p:ext uri="{BB962C8B-B14F-4D97-AF65-F5344CB8AC3E}">
        <p14:creationId xmlns="" xmlns:p14="http://schemas.microsoft.com/office/powerpoint/2010/main" val="1163569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Pound </a:t>
            </a:r>
            <a:r>
              <a:rPr lang="tr-TR" dirty="0" err="1" smtClean="0"/>
              <a:t>nails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2" y="1600200"/>
            <a:ext cx="7250896" cy="4525963"/>
          </a:xfrm>
        </p:spPr>
      </p:pic>
    </p:spTree>
    <p:extLst>
      <p:ext uri="{BB962C8B-B14F-4D97-AF65-F5344CB8AC3E}">
        <p14:creationId xmlns="" xmlns:p14="http://schemas.microsoft.com/office/powerpoint/2010/main" val="3188331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Repair</a:t>
            </a:r>
            <a:r>
              <a:rPr lang="tr-TR" dirty="0" smtClean="0"/>
              <a:t> </a:t>
            </a:r>
            <a:r>
              <a:rPr lang="tr-TR" dirty="0" err="1" smtClean="0"/>
              <a:t>taps</a:t>
            </a:r>
            <a:r>
              <a:rPr lang="tr-TR" dirty="0" smtClean="0"/>
              <a:t> / </a:t>
            </a:r>
            <a:r>
              <a:rPr lang="tr-TR" dirty="0" err="1" smtClean="0"/>
              <a:t>sink</a:t>
            </a:r>
            <a:endParaRPr lang="tr-TR" dirty="0"/>
          </a:p>
        </p:txBody>
      </p:sp>
      <p:pic>
        <p:nvPicPr>
          <p:cNvPr id="4" name="3 İçerik Yer Tutucusu" descr="tap_leak_repai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128792" cy="43924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Sew</a:t>
            </a:r>
            <a:r>
              <a:rPr lang="tr-TR" dirty="0" smtClean="0"/>
              <a:t> </a:t>
            </a:r>
            <a:r>
              <a:rPr lang="tr-TR" dirty="0" err="1" smtClean="0"/>
              <a:t>clothes</a:t>
            </a:r>
            <a:endParaRPr lang="tr-TR" dirty="0"/>
          </a:p>
        </p:txBody>
      </p:sp>
      <p:pic>
        <p:nvPicPr>
          <p:cNvPr id="4" name="3 İçerik Yer Tutucusu" descr="SewingMan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2268" y="1600200"/>
            <a:ext cx="687946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table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86731"/>
            <a:ext cx="7056784" cy="4152900"/>
          </a:xfrm>
        </p:spPr>
      </p:pic>
    </p:spTree>
    <p:extLst>
      <p:ext uri="{BB962C8B-B14F-4D97-AF65-F5344CB8AC3E}">
        <p14:creationId xmlns="" xmlns:p14="http://schemas.microsoft.com/office/powerpoint/2010/main" val="344396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Do/</a:t>
            </a:r>
            <a:r>
              <a:rPr lang="tr-TR" dirty="0" err="1" smtClean="0"/>
              <a:t>wash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dishes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58180"/>
            <a:ext cx="6984776" cy="4207123"/>
          </a:xfrm>
        </p:spPr>
      </p:pic>
    </p:spTree>
    <p:extLst>
      <p:ext uri="{BB962C8B-B14F-4D97-AF65-F5344CB8AC3E}">
        <p14:creationId xmlns="" xmlns:p14="http://schemas.microsoft.com/office/powerpoint/2010/main" val="166657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Empty</a:t>
            </a:r>
            <a:r>
              <a:rPr lang="tr-TR" dirty="0" smtClean="0"/>
              <a:t>/</a:t>
            </a:r>
            <a:r>
              <a:rPr lang="tr-TR" dirty="0" err="1" smtClean="0"/>
              <a:t>load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dishwasher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200800" cy="4536504"/>
          </a:xfrm>
        </p:spPr>
      </p:pic>
    </p:spTree>
    <p:extLst>
      <p:ext uri="{BB962C8B-B14F-4D97-AF65-F5344CB8AC3E}">
        <p14:creationId xmlns="" xmlns:p14="http://schemas.microsoft.com/office/powerpoint/2010/main" val="393319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Look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912768" cy="4824536"/>
          </a:xfrm>
        </p:spPr>
      </p:pic>
    </p:spTree>
    <p:extLst>
      <p:ext uri="{BB962C8B-B14F-4D97-AF65-F5344CB8AC3E}">
        <p14:creationId xmlns="" xmlns:p14="http://schemas.microsoft.com/office/powerpoint/2010/main" val="176156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Vacuum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carpet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7992888" cy="4525963"/>
          </a:xfrm>
        </p:spPr>
      </p:pic>
    </p:spTree>
    <p:extLst>
      <p:ext uri="{BB962C8B-B14F-4D97-AF65-F5344CB8AC3E}">
        <p14:creationId xmlns="" xmlns:p14="http://schemas.microsoft.com/office/powerpoint/2010/main" val="51555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Sweep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floor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0"/>
            <a:ext cx="7056784" cy="4525963"/>
          </a:xfrm>
        </p:spPr>
      </p:pic>
    </p:spTree>
    <p:extLst>
      <p:ext uri="{BB962C8B-B14F-4D97-AF65-F5344CB8AC3E}">
        <p14:creationId xmlns="" xmlns:p14="http://schemas.microsoft.com/office/powerpoint/2010/main" val="124656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Mop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floor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200"/>
            <a:ext cx="6912767" cy="4525963"/>
          </a:xfrm>
        </p:spPr>
      </p:pic>
    </p:spTree>
    <p:extLst>
      <p:ext uri="{BB962C8B-B14F-4D97-AF65-F5344CB8AC3E}">
        <p14:creationId xmlns="" xmlns:p14="http://schemas.microsoft.com/office/powerpoint/2010/main" val="357917759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72</Words>
  <Application>Microsoft Office PowerPoint</Application>
  <PresentationFormat>Ekran Gösterisi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DO HOUSEHOLD CHORES</vt:lpstr>
      <vt:lpstr>Cook </vt:lpstr>
      <vt:lpstr>Set the table</vt:lpstr>
      <vt:lpstr>Do/wash the dishes</vt:lpstr>
      <vt:lpstr>Empty/load the dishwasher</vt:lpstr>
      <vt:lpstr>Look after children</vt:lpstr>
      <vt:lpstr>Vacuum the carpet </vt:lpstr>
      <vt:lpstr>Sweep the floor</vt:lpstr>
      <vt:lpstr>Mop the floor</vt:lpstr>
      <vt:lpstr>Dust the furniture</vt:lpstr>
      <vt:lpstr>Clean the windows</vt:lpstr>
      <vt:lpstr>Do the laundry</vt:lpstr>
      <vt:lpstr>Hang the laundry</vt:lpstr>
      <vt:lpstr>Fold the laundry</vt:lpstr>
      <vt:lpstr>Iron the clothes</vt:lpstr>
      <vt:lpstr>Make the bed</vt:lpstr>
      <vt:lpstr>Take the rubbish out</vt:lpstr>
      <vt:lpstr>Cut the grass/Mow the lawn</vt:lpstr>
      <vt:lpstr>Walk the dog</vt:lpstr>
      <vt:lpstr>Feed the dog</vt:lpstr>
      <vt:lpstr>Water the plants</vt:lpstr>
      <vt:lpstr>Pound nails</vt:lpstr>
      <vt:lpstr>Repair taps / sink</vt:lpstr>
      <vt:lpstr>Sew clothes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HOUSEHOLD CHORES</dc:title>
  <dc:creator>ŞEYMA DEDEOĞLU</dc:creator>
  <cp:lastModifiedBy>pc</cp:lastModifiedBy>
  <cp:revision>17</cp:revision>
  <dcterms:created xsi:type="dcterms:W3CDTF">2013-04-27T09:48:58Z</dcterms:created>
  <dcterms:modified xsi:type="dcterms:W3CDTF">2013-08-19T20:25:36Z</dcterms:modified>
</cp:coreProperties>
</file>