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1138" r:id="rId2"/>
    <p:sldId id="1142" r:id="rId3"/>
    <p:sldId id="1154" r:id="rId4"/>
    <p:sldId id="1139" r:id="rId5"/>
    <p:sldId id="1140" r:id="rId6"/>
    <p:sldId id="1141" r:id="rId7"/>
    <p:sldId id="1143" r:id="rId8"/>
    <p:sldId id="1144" r:id="rId9"/>
    <p:sldId id="1145" r:id="rId10"/>
    <p:sldId id="1146" r:id="rId11"/>
    <p:sldId id="1147" r:id="rId12"/>
    <p:sldId id="1148" r:id="rId13"/>
    <p:sldId id="1150" r:id="rId14"/>
    <p:sldId id="1151" r:id="rId15"/>
    <p:sldId id="1152" r:id="rId16"/>
    <p:sldId id="1153" r:id="rId17"/>
    <p:sldId id="1149" r:id="rId18"/>
    <p:sldId id="1155" r:id="rId19"/>
    <p:sldId id="1156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6.2" id="{E35CDA15-F9BE-4CB7-8EDC-36F81B3C9BB5}">
          <p14:sldIdLst>
            <p14:sldId id="1138"/>
            <p14:sldId id="1142"/>
            <p14:sldId id="1154"/>
            <p14:sldId id="1139"/>
            <p14:sldId id="1140"/>
            <p14:sldId id="1141"/>
            <p14:sldId id="1143"/>
            <p14:sldId id="1144"/>
            <p14:sldId id="1145"/>
            <p14:sldId id="1146"/>
            <p14:sldId id="1147"/>
            <p14:sldId id="1148"/>
            <p14:sldId id="1150"/>
            <p14:sldId id="1151"/>
            <p14:sldId id="1152"/>
            <p14:sldId id="1153"/>
            <p14:sldId id="1149"/>
            <p14:sldId id="1155"/>
            <p14:sldId id="115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003F"/>
    <a:srgbClr val="FDD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007B1-80A9-4A35-987F-1731820D6FAE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4CDC95-58DB-4EE0-AEE6-1B94B54ACD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932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CDC95-58DB-4EE0-AEE6-1B94B54ACD0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213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EDC222-FE8A-46D4-877C-2299E1973E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DFC971-E1F9-4176-90BE-3DC3132EF3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1E9914-F90B-4413-A38C-A90DAF655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CEA-D3E9-40A5-8218-4D7970C54EDB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663502-A568-4E7A-AA4B-42091768E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566B82-37A5-41ED-9D4E-32258D40F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6178-2443-47E0-8869-3EBF1C5652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998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470DAC-20A5-42A2-BE67-07F2B52EF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E50269E-D783-4D84-B784-D7FFC54986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F03204-FD06-4AA6-BC87-73D1A2684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CEA-D3E9-40A5-8218-4D7970C54EDB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B8BF49-6E2F-4C32-96B1-B130E80D0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F7FBD8-9130-45AC-B693-323A003DE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6178-2443-47E0-8869-3EBF1C5652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8126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D96EE6C-D152-457F-98CB-C1B270954F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531B3E5-7A3D-41FE-80C2-83C089A667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F83ADE-D0D0-48D1-8674-A94C7039D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CEA-D3E9-40A5-8218-4D7970C54EDB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8E457E-4BA2-486F-9A50-463F8D99F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ED7759-A311-45CD-B8D7-3A529ED71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6178-2443-47E0-8869-3EBF1C5652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9783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1074E5-9B3E-4FB0-9BBD-476AB5C82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CB0D40-8D4B-4939-BCB4-D11C0ECE2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0F9760-DBEC-42B6-BF8F-C77BA12C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CEA-D3E9-40A5-8218-4D7970C54EDB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CE8230-0C47-4EA9-BE53-6A8B5362E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055C0D-AB16-489E-B05F-2C6FC1224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6178-2443-47E0-8869-3EBF1C5652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2520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FD5832-42A9-4DE3-BAFC-80FAB06B4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B43B0C-FAC8-4F20-B6FA-78D2D5948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E6193B-1CDE-4C0C-8F07-D31D91DFE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CEA-D3E9-40A5-8218-4D7970C54EDB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80F866-A641-4B82-9EF8-DCE303A04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D7F964-3BFA-4493-9715-54A886087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6178-2443-47E0-8869-3EBF1C5652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3297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D8A3DD-31E9-4B82-B253-448F7C75B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4C51A8-AE87-4A22-83B6-4EAE0863A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9AD3D3B-5702-4C96-AA2E-F9195832FC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F3FD004-DC95-437A-ADD3-6DBD496DC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CEA-D3E9-40A5-8218-4D7970C54EDB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3A0A5A-6131-42FB-B889-2E8736AF2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5713B1-3728-40CA-8654-5B038ABA5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6178-2443-47E0-8869-3EBF1C5652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2175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FF1EAD-FE8C-4420-B0FB-F7CFAF28A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429CD7-49F8-47EC-B8C9-187E281D2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A4DFCEB-9E72-4806-B2E8-D77A4C76D1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575E7E8-90C9-4385-BE5B-BAC8D31667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A3B6E0F-2558-42BD-88A4-BBC304CF7B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E0DAA79-6DE0-4117-BC3A-825725F64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CEA-D3E9-40A5-8218-4D7970C54EDB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BF1FF00-44B6-48F0-B656-72FE3E303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C5C3B96-2469-48F8-ABC5-E200D5E1F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6178-2443-47E0-8869-3EBF1C5652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9812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BD9365-7ED5-4CD0-AFFB-34B618571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59D88AF-24B6-4C8D-B17D-A44138E83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CEA-D3E9-40A5-8218-4D7970C54EDB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CB746DE-16F5-4418-83E1-863AB85FB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C2F36D3-26DB-43C2-B37D-2B7082850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6178-2443-47E0-8869-3EBF1C5652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8654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440CA45-07BF-40EA-AC8C-38414DE23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CEA-D3E9-40A5-8218-4D7970C54EDB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611C742-3EF9-4274-AAAB-E34382BED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BE08E19-1D7E-4AD9-9968-DF723A4A6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6178-2443-47E0-8869-3EBF1C5652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5576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39A6E3-DA5E-4F6E-B550-391AA9764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9EC211-C2C2-46F8-B627-D9116D8CF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DE6D9-6683-4014-B4BE-F1D25EAD6A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6E7DAC1-A866-4A58-AED1-C580D0350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CEA-D3E9-40A5-8218-4D7970C54EDB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5007CE-67CA-4ADC-88DF-2967E92BD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41D41B-0EF4-45B7-9BD2-64EB54554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6178-2443-47E0-8869-3EBF1C5652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7971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7C9923-4FB7-4F34-BF1C-8D8733C7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21A392E-FEDA-487D-BD98-3D105E7751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3FA3618-53BB-4EBC-A302-96CAA25275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170792-91D8-4BFF-8C78-2DC69B24E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CEA-D3E9-40A5-8218-4D7970C54EDB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60C70F0-6680-434C-924C-1C379F35B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413C71-BE36-45EA-8555-9ABFE975B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6178-2443-47E0-8869-3EBF1C5652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7351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0B9950-D1F3-4D60-BD86-724C2A04B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BAFAB3-9FED-4102-9FF7-A58EEAF2D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10BEA6-7F37-4E8D-B828-1CC3002CBF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F2CEA-D3E9-40A5-8218-4D7970C54EDB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08E475-8578-4D3D-AE66-DCD28BA39C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4FC4B0-C03B-47A9-81B3-1D797EE024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E6178-2443-47E0-8869-3EBF1C5652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832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hyperlink" Target="https://wordwall.net/resource/701535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8.png"/><Relationship Id="rId9" Type="http://schemas.openxmlformats.org/officeDocument/2006/relationships/hyperlink" Target="https://wordwall.net/resource/686252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ordwall.net/resource/2987811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5.png"/><Relationship Id="rId4" Type="http://schemas.openxmlformats.org/officeDocument/2006/relationships/image" Target="../media/image8.png"/><Relationship Id="rId9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student.vznaniya.ru/home/lesson/267907/Flashcard/?slug=7v0hbMjO&amp;onlypreview=true" TargetMode="External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quizlet.com/_a2ofyb?x=1jqt&amp;i=1bxx6d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8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.png"/><Relationship Id="rId5" Type="http://schemas.openxmlformats.org/officeDocument/2006/relationships/hyperlink" Target="https://vk.com/englishtutorforteens" TargetMode="External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hyperlink" Target="https://wordwall.net/resource/24058579" TargetMode="Externa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hyperlink" Target="https://vk.com/englishtutorforteens" TargetMode="Externa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eg"/><Relationship Id="rId3" Type="http://schemas.openxmlformats.org/officeDocument/2006/relationships/image" Target="../media/image1.jpe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hyperlink" Target="https://vk.com/englishtutorforteens" TargetMode="Externa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hyperlink" Target="https://vk.com/englishtutorforteens" TargetMode="External"/><Relationship Id="rId10" Type="http://schemas.openxmlformats.org/officeDocument/2006/relationships/image" Target="../media/image16.png"/><Relationship Id="rId4" Type="http://schemas.openxmlformats.org/officeDocument/2006/relationships/image" Target="../media/image1.jpeg"/><Relationship Id="rId9" Type="http://schemas.openxmlformats.org/officeDocument/2006/relationships/image" Target="../media/image15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5" Type="http://schemas.openxmlformats.org/officeDocument/2006/relationships/hyperlink" Target="https://vk.com/englishtutorforteens" TargetMode="External"/><Relationship Id="rId4" Type="http://schemas.openxmlformats.org/officeDocument/2006/relationships/image" Target="../media/image1.jpe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hyperlink" Target="https://en.islcollective.com/video-lessons/show/go-getter-1-i-listen-to-classical-music/535916" TargetMode="Externa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49A7C6B-D880-499A-BB67-B44F47486AC5}"/>
              </a:ext>
            </a:extLst>
          </p:cNvPr>
          <p:cNvGrpSpPr/>
          <p:nvPr/>
        </p:nvGrpSpPr>
        <p:grpSpPr>
          <a:xfrm>
            <a:off x="-12464" y="0"/>
            <a:ext cx="12204464" cy="6858000"/>
            <a:chOff x="0" y="-1"/>
            <a:chExt cx="12204464" cy="6858000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C4FB3147-D89C-439C-A9E7-AE0AE6EBC5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50"/>
            <a:stretch/>
          </p:blipFill>
          <p:spPr bwMode="auto">
            <a:xfrm>
              <a:off x="0" y="-1"/>
              <a:ext cx="12204464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>
              <a:hlinkClick r:id="rId3"/>
              <a:extLst>
                <a:ext uri="{FF2B5EF4-FFF2-40B4-BE49-F238E27FC236}">
                  <a16:creationId xmlns:a16="http://schemas.microsoft.com/office/drawing/2014/main" id="{B4FC11CE-7EAF-47EB-AB86-3A0A87435F76}"/>
                </a:ext>
              </a:extLst>
            </p:cNvPr>
            <p:cNvSpPr/>
            <p:nvPr/>
          </p:nvSpPr>
          <p:spPr>
            <a:xfrm>
              <a:off x="10656388" y="6455006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867EE4-C415-468E-8F93-269C99C40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289" y="1645338"/>
            <a:ext cx="1512093" cy="91569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1D9A24-BB70-4A66-AC03-64B34B2FF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7669" y="3725106"/>
            <a:ext cx="2043332" cy="490669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5A07CA-DFA7-42BD-8ECE-BD54C5263B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7510" y="4309319"/>
            <a:ext cx="4003650" cy="469292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2C2F466-5AF8-4643-AAE5-81B57B8AB6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8168" y="2788374"/>
            <a:ext cx="5602334" cy="640626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30864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E7DC203-20B1-4E29-BAE8-B387117635B9}"/>
              </a:ext>
            </a:extLst>
          </p:cNvPr>
          <p:cNvGrpSpPr/>
          <p:nvPr/>
        </p:nvGrpSpPr>
        <p:grpSpPr>
          <a:xfrm>
            <a:off x="-12464" y="0"/>
            <a:ext cx="12204464" cy="6858000"/>
            <a:chOff x="-12464" y="0"/>
            <a:chExt cx="12204464" cy="6858000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C8A2CB21-402B-49B7-8BA7-5CE02D4520D5}"/>
                </a:ext>
              </a:extLst>
            </p:cNvPr>
            <p:cNvGrpSpPr/>
            <p:nvPr/>
          </p:nvGrpSpPr>
          <p:grpSpPr>
            <a:xfrm>
              <a:off x="-12464" y="0"/>
              <a:ext cx="12204464" cy="6858000"/>
              <a:chOff x="0" y="-1"/>
              <a:chExt cx="12204464" cy="6858000"/>
            </a:xfrm>
          </p:grpSpPr>
          <p:pic>
            <p:nvPicPr>
              <p:cNvPr id="11" name="Picture 2">
                <a:extLst>
                  <a:ext uri="{FF2B5EF4-FFF2-40B4-BE49-F238E27FC236}">
                    <a16:creationId xmlns:a16="http://schemas.microsoft.com/office/drawing/2014/main" id="{D756671D-28CF-45CC-9117-C3769E77E9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50"/>
              <a:stretch/>
            </p:blipFill>
            <p:spPr bwMode="auto">
              <a:xfrm>
                <a:off x="0" y="-1"/>
                <a:ext cx="12204464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Прямоугольник 11">
                <a:hlinkClick r:id="rId3"/>
                <a:extLst>
                  <a:ext uri="{FF2B5EF4-FFF2-40B4-BE49-F238E27FC236}">
                    <a16:creationId xmlns:a16="http://schemas.microsoft.com/office/drawing/2014/main" id="{D9759827-31FD-4DD3-AD5B-E7AF6B0E2BA1}"/>
                  </a:ext>
                </a:extLst>
              </p:cNvPr>
              <p:cNvSpPr/>
              <p:nvPr/>
            </p:nvSpPr>
            <p:spPr>
              <a:xfrm>
                <a:off x="10656388" y="6455006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75DEAEC7-68DB-4125-BE66-1F15103B4C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64696" y="122492"/>
              <a:ext cx="11662609" cy="6613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B0343E-CADB-4951-97D5-12DA1C70B9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3305" y="1232642"/>
            <a:ext cx="3143250" cy="3000375"/>
          </a:xfrm>
          <a:prstGeom prst="rect">
            <a:avLst/>
          </a:prstGeom>
          <a:ln w="28575">
            <a:solidFill>
              <a:srgbClr val="F400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FCA51F-5354-4A3D-84A3-4A5D4F2BB1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468" y="648653"/>
            <a:ext cx="5114925" cy="390525"/>
          </a:xfrm>
          <a:prstGeom prst="rect">
            <a:avLst/>
          </a:prstGeom>
          <a:ln w="28575">
            <a:solidFill>
              <a:srgbClr val="F400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hlinkClick r:id="rId7"/>
            <a:extLst>
              <a:ext uri="{FF2B5EF4-FFF2-40B4-BE49-F238E27FC236}">
                <a16:creationId xmlns:a16="http://schemas.microsoft.com/office/drawing/2014/main" id="{5F3711B5-A5E9-4562-8A7D-D674318DE5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6579" y="4426481"/>
            <a:ext cx="3076650" cy="1800000"/>
          </a:xfrm>
          <a:prstGeom prst="rect">
            <a:avLst/>
          </a:prstGeom>
          <a:ln w="28575">
            <a:solidFill>
              <a:srgbClr val="F400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hlinkClick r:id="rId9"/>
            <a:extLst>
              <a:ext uri="{FF2B5EF4-FFF2-40B4-BE49-F238E27FC236}">
                <a16:creationId xmlns:a16="http://schemas.microsoft.com/office/drawing/2014/main" id="{7ADF2759-EB6C-470B-BD34-85C23DB8B5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00005" y="4426481"/>
            <a:ext cx="3845700" cy="1800000"/>
          </a:xfrm>
          <a:prstGeom prst="rect">
            <a:avLst/>
          </a:prstGeom>
          <a:ln w="28575">
            <a:solidFill>
              <a:srgbClr val="F400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5072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F18D1B00-559E-4484-B4CA-F5D698215306}"/>
              </a:ext>
            </a:extLst>
          </p:cNvPr>
          <p:cNvGrpSpPr/>
          <p:nvPr/>
        </p:nvGrpSpPr>
        <p:grpSpPr>
          <a:xfrm>
            <a:off x="-12464" y="0"/>
            <a:ext cx="12204464" cy="6858000"/>
            <a:chOff x="-12464" y="0"/>
            <a:chExt cx="12204464" cy="6858000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9C4F51FF-13B1-4610-AE2F-EC09BF78DAD4}"/>
                </a:ext>
              </a:extLst>
            </p:cNvPr>
            <p:cNvGrpSpPr/>
            <p:nvPr/>
          </p:nvGrpSpPr>
          <p:grpSpPr>
            <a:xfrm>
              <a:off x="-12464" y="0"/>
              <a:ext cx="12204464" cy="6858000"/>
              <a:chOff x="0" y="-1"/>
              <a:chExt cx="12204464" cy="6858000"/>
            </a:xfrm>
          </p:grpSpPr>
          <p:pic>
            <p:nvPicPr>
              <p:cNvPr id="14" name="Picture 2">
                <a:extLst>
                  <a:ext uri="{FF2B5EF4-FFF2-40B4-BE49-F238E27FC236}">
                    <a16:creationId xmlns:a16="http://schemas.microsoft.com/office/drawing/2014/main" id="{CFC9EA59-2D1E-4AF1-9592-4EAEB101CF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50"/>
              <a:stretch/>
            </p:blipFill>
            <p:spPr bwMode="auto">
              <a:xfrm>
                <a:off x="0" y="-1"/>
                <a:ext cx="12204464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Прямоугольник 14">
                <a:hlinkClick r:id="rId3"/>
                <a:extLst>
                  <a:ext uri="{FF2B5EF4-FFF2-40B4-BE49-F238E27FC236}">
                    <a16:creationId xmlns:a16="http://schemas.microsoft.com/office/drawing/2014/main" id="{8502B911-80EA-441C-9BB4-9936D0EE93CE}"/>
                  </a:ext>
                </a:extLst>
              </p:cNvPr>
              <p:cNvSpPr/>
              <p:nvPr/>
            </p:nvSpPr>
            <p:spPr>
              <a:xfrm>
                <a:off x="10656388" y="6455006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04970523-488E-4092-A83A-FD3D6EEAD0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64696" y="122492"/>
              <a:ext cx="11662609" cy="6613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029A00-24AB-40C7-AED8-F9D2C82EC0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7638" y="2445120"/>
            <a:ext cx="6218873" cy="3650881"/>
          </a:xfrm>
          <a:prstGeom prst="rect">
            <a:avLst/>
          </a:prstGeom>
          <a:ln w="28575">
            <a:solidFill>
              <a:srgbClr val="F400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A3FB6B-5484-4C02-BAD8-BB69077473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732" y="712136"/>
            <a:ext cx="3631015" cy="3465969"/>
          </a:xfrm>
          <a:prstGeom prst="rect">
            <a:avLst/>
          </a:prstGeom>
          <a:ln w="28575">
            <a:solidFill>
              <a:srgbClr val="F400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69AE068-8825-45A4-A980-2B2F77FB1C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4842119" y="2279835"/>
            <a:ext cx="1962150" cy="1990725"/>
          </a:xfrm>
          <a:prstGeom prst="rect">
            <a:avLst/>
          </a:prstGeom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7B9B3F-2EC8-4F68-9BD2-16EAC6E86E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9410017" y="4178105"/>
            <a:ext cx="2000250" cy="2019300"/>
          </a:xfrm>
          <a:prstGeom prst="rect">
            <a:avLst/>
          </a:prstGeom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Овал 15">
            <a:extLst>
              <a:ext uri="{FF2B5EF4-FFF2-40B4-BE49-F238E27FC236}">
                <a16:creationId xmlns:a16="http://schemas.microsoft.com/office/drawing/2014/main" id="{5FDCF677-877C-45C0-A593-01FC36C30485}"/>
              </a:ext>
            </a:extLst>
          </p:cNvPr>
          <p:cNvSpPr/>
          <p:nvPr/>
        </p:nvSpPr>
        <p:spPr>
          <a:xfrm>
            <a:off x="7133927" y="3058825"/>
            <a:ext cx="714653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FDA37F83-B4C1-469F-B6AE-E816D2467681}"/>
              </a:ext>
            </a:extLst>
          </p:cNvPr>
          <p:cNvSpPr/>
          <p:nvPr/>
        </p:nvSpPr>
        <p:spPr>
          <a:xfrm>
            <a:off x="10040902" y="3045179"/>
            <a:ext cx="714653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F7DF9E30-D47C-433D-8EC9-EDF804313620}"/>
              </a:ext>
            </a:extLst>
          </p:cNvPr>
          <p:cNvSpPr/>
          <p:nvPr/>
        </p:nvSpPr>
        <p:spPr>
          <a:xfrm>
            <a:off x="9740651" y="3372729"/>
            <a:ext cx="714653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30F8E1FF-2F3E-4034-AE8B-91E90E2119E0}"/>
              </a:ext>
            </a:extLst>
          </p:cNvPr>
          <p:cNvSpPr/>
          <p:nvPr/>
        </p:nvSpPr>
        <p:spPr>
          <a:xfrm>
            <a:off x="6437887" y="4560088"/>
            <a:ext cx="714653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776A4359-651A-4946-BE0C-11A773C3F72A}"/>
              </a:ext>
            </a:extLst>
          </p:cNvPr>
          <p:cNvSpPr/>
          <p:nvPr/>
        </p:nvSpPr>
        <p:spPr>
          <a:xfrm>
            <a:off x="7229461" y="4873988"/>
            <a:ext cx="619120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3D8CD80A-2568-461E-AAA7-2F1B577717D9}"/>
              </a:ext>
            </a:extLst>
          </p:cNvPr>
          <p:cNvSpPr/>
          <p:nvPr/>
        </p:nvSpPr>
        <p:spPr>
          <a:xfrm>
            <a:off x="5468890" y="5542726"/>
            <a:ext cx="714653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59389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BE120FDD-637A-455E-A6C4-DE978E81763E}"/>
              </a:ext>
            </a:extLst>
          </p:cNvPr>
          <p:cNvGrpSpPr/>
          <p:nvPr/>
        </p:nvGrpSpPr>
        <p:grpSpPr>
          <a:xfrm>
            <a:off x="-12464" y="0"/>
            <a:ext cx="12204464" cy="6858000"/>
            <a:chOff x="-12464" y="0"/>
            <a:chExt cx="12204464" cy="6858000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7EC17E0E-45D1-49E8-9F40-C7929815CD26}"/>
                </a:ext>
              </a:extLst>
            </p:cNvPr>
            <p:cNvGrpSpPr/>
            <p:nvPr/>
          </p:nvGrpSpPr>
          <p:grpSpPr>
            <a:xfrm>
              <a:off x="-12464" y="0"/>
              <a:ext cx="12204464" cy="6858000"/>
              <a:chOff x="0" y="-1"/>
              <a:chExt cx="12204464" cy="6858000"/>
            </a:xfrm>
          </p:grpSpPr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96F7C22C-CA47-47FE-922B-DA7F78BF2F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50"/>
              <a:stretch/>
            </p:blipFill>
            <p:spPr bwMode="auto">
              <a:xfrm>
                <a:off x="0" y="-1"/>
                <a:ext cx="12204464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Прямоугольник 10">
                <a:hlinkClick r:id="rId3"/>
                <a:extLst>
                  <a:ext uri="{FF2B5EF4-FFF2-40B4-BE49-F238E27FC236}">
                    <a16:creationId xmlns:a16="http://schemas.microsoft.com/office/drawing/2014/main" id="{253DA200-D3D7-4E84-9534-0FF66DB81D57}"/>
                  </a:ext>
                </a:extLst>
              </p:cNvPr>
              <p:cNvSpPr/>
              <p:nvPr/>
            </p:nvSpPr>
            <p:spPr>
              <a:xfrm>
                <a:off x="10656388" y="6455006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325F3584-F5AF-4B40-ACE2-D8B5572EF0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64696" y="122492"/>
              <a:ext cx="11662609" cy="6613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E78E3E-E863-4E91-B774-38973DA814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7786" y="1058256"/>
            <a:ext cx="5923964" cy="1420849"/>
          </a:xfrm>
          <a:prstGeom prst="rect">
            <a:avLst/>
          </a:prstGeom>
          <a:ln w="28575">
            <a:solidFill>
              <a:srgbClr val="F400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hlinkClick r:id="rId6"/>
            <a:extLst>
              <a:ext uri="{FF2B5EF4-FFF2-40B4-BE49-F238E27FC236}">
                <a16:creationId xmlns:a16="http://schemas.microsoft.com/office/drawing/2014/main" id="{9B8932D1-904F-4857-BEC7-166AD0D0F0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8546" y="2893462"/>
            <a:ext cx="6662444" cy="3138294"/>
          </a:xfrm>
          <a:prstGeom prst="rect">
            <a:avLst/>
          </a:prstGeom>
          <a:ln w="28575">
            <a:solidFill>
              <a:srgbClr val="F400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35969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56E551B-07C5-48DD-8195-A898929EA61E}"/>
              </a:ext>
            </a:extLst>
          </p:cNvPr>
          <p:cNvGrpSpPr/>
          <p:nvPr/>
        </p:nvGrpSpPr>
        <p:grpSpPr>
          <a:xfrm>
            <a:off x="-12464" y="0"/>
            <a:ext cx="12204464" cy="6858000"/>
            <a:chOff x="-12464" y="0"/>
            <a:chExt cx="12204464" cy="6858000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5A601DF4-B805-4E9F-AAA5-C5A78089C9F8}"/>
                </a:ext>
              </a:extLst>
            </p:cNvPr>
            <p:cNvGrpSpPr/>
            <p:nvPr/>
          </p:nvGrpSpPr>
          <p:grpSpPr>
            <a:xfrm>
              <a:off x="-12464" y="0"/>
              <a:ext cx="12204464" cy="6858000"/>
              <a:chOff x="0" y="-1"/>
              <a:chExt cx="12204464" cy="6858000"/>
            </a:xfrm>
          </p:grpSpPr>
          <p:pic>
            <p:nvPicPr>
              <p:cNvPr id="14" name="Picture 2">
                <a:extLst>
                  <a:ext uri="{FF2B5EF4-FFF2-40B4-BE49-F238E27FC236}">
                    <a16:creationId xmlns:a16="http://schemas.microsoft.com/office/drawing/2014/main" id="{8C5B8EE7-4CF3-4FD8-A27A-3453B98EBA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50"/>
              <a:stretch/>
            </p:blipFill>
            <p:spPr bwMode="auto">
              <a:xfrm>
                <a:off x="0" y="-1"/>
                <a:ext cx="12204464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Прямоугольник 14">
                <a:hlinkClick r:id="rId3"/>
                <a:extLst>
                  <a:ext uri="{FF2B5EF4-FFF2-40B4-BE49-F238E27FC236}">
                    <a16:creationId xmlns:a16="http://schemas.microsoft.com/office/drawing/2014/main" id="{6AB8DCDE-38CE-4710-A0E5-EE552CD88C7F}"/>
                  </a:ext>
                </a:extLst>
              </p:cNvPr>
              <p:cNvSpPr/>
              <p:nvPr/>
            </p:nvSpPr>
            <p:spPr>
              <a:xfrm>
                <a:off x="10656388" y="6455006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91ADFF6B-47F9-45EF-96ED-649D6C82AD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64696" y="122492"/>
              <a:ext cx="11662609" cy="6613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77AE8A-9183-4687-972F-D57C4CFD3D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6237" y="2789874"/>
            <a:ext cx="6312563" cy="3662250"/>
          </a:xfrm>
          <a:prstGeom prst="rect">
            <a:avLst/>
          </a:prstGeom>
          <a:ln w="28575">
            <a:solidFill>
              <a:srgbClr val="F400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EF3FBC-AFE4-4A52-80FD-0CA02E4943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832" y="536356"/>
            <a:ext cx="3332578" cy="3181097"/>
          </a:xfrm>
          <a:prstGeom prst="rect">
            <a:avLst/>
          </a:prstGeom>
          <a:ln w="28575">
            <a:solidFill>
              <a:srgbClr val="F400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E99CC1-D952-4354-87BE-23E32B0725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3545" y="536356"/>
            <a:ext cx="5670379" cy="1360027"/>
          </a:xfrm>
          <a:prstGeom prst="rect">
            <a:avLst/>
          </a:prstGeom>
          <a:ln w="28575">
            <a:solidFill>
              <a:srgbClr val="F400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25A6CC-83F0-42D7-95DE-3E629A424D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0523" y="2018875"/>
            <a:ext cx="4916421" cy="614553"/>
          </a:xfrm>
          <a:prstGeom prst="rect">
            <a:avLst/>
          </a:prstGeom>
          <a:ln w="28575">
            <a:solidFill>
              <a:srgbClr val="F400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99D1780-86EF-40B6-888D-BAD0042771D6}"/>
              </a:ext>
            </a:extLst>
          </p:cNvPr>
          <p:cNvSpPr/>
          <p:nvPr/>
        </p:nvSpPr>
        <p:spPr>
          <a:xfrm>
            <a:off x="1404750" y="4131317"/>
            <a:ext cx="2428742" cy="1569660"/>
          </a:xfrm>
          <a:prstGeom prst="rect">
            <a:avLst/>
          </a:prstGeom>
          <a:solidFill>
            <a:schemeClr val="bg1"/>
          </a:solidFill>
          <a:ln w="28575">
            <a:solidFill>
              <a:srgbClr val="F400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 lIns="91440" tIns="45720" rIns="91440" bIns="45720">
            <a:spAutoFit/>
          </a:bodyPr>
          <a:lstStyle/>
          <a:p>
            <a:r>
              <a:rPr lang="en-US" sz="2400" dirty="0">
                <a:ln w="0"/>
              </a:rPr>
              <a:t>g</a:t>
            </a:r>
            <a:r>
              <a:rPr lang="en-US" sz="2400" cap="none" spc="0" dirty="0">
                <a:ln w="0"/>
                <a:solidFill>
                  <a:schemeClr val="tx1"/>
                </a:solidFill>
              </a:rPr>
              <a:t>o                 play</a:t>
            </a:r>
          </a:p>
          <a:p>
            <a:r>
              <a:rPr lang="en-US" sz="2400" strike="sngStrike" dirty="0">
                <a:ln w="0"/>
              </a:rPr>
              <a:t>get</a:t>
            </a:r>
            <a:r>
              <a:rPr lang="en-US" sz="2400" cap="none" spc="0" dirty="0">
                <a:ln w="0"/>
                <a:solidFill>
                  <a:schemeClr val="tx1"/>
                </a:solidFill>
              </a:rPr>
              <a:t>               have</a:t>
            </a:r>
          </a:p>
          <a:p>
            <a:r>
              <a:rPr lang="en-US" sz="2400" cap="none" spc="0" dirty="0">
                <a:ln w="0"/>
                <a:solidFill>
                  <a:schemeClr val="tx1"/>
                </a:solidFill>
              </a:rPr>
              <a:t>hang              have </a:t>
            </a:r>
          </a:p>
          <a:p>
            <a:r>
              <a:rPr lang="en-US" sz="2400" cap="none" spc="0" dirty="0">
                <a:ln w="0"/>
                <a:solidFill>
                  <a:schemeClr val="tx1"/>
                </a:solidFill>
              </a:rPr>
              <a:t>watch            get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BDC770CD-CB0E-4F49-9A34-9DB2FA794D26}"/>
              </a:ext>
            </a:extLst>
          </p:cNvPr>
          <p:cNvSpPr/>
          <p:nvPr/>
        </p:nvSpPr>
        <p:spPr>
          <a:xfrm>
            <a:off x="9375953" y="4197915"/>
            <a:ext cx="833798" cy="382140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3D3C9749-5559-4A79-9550-D3EBEB2E162C}"/>
              </a:ext>
            </a:extLst>
          </p:cNvPr>
          <p:cNvSpPr/>
          <p:nvPr/>
        </p:nvSpPr>
        <p:spPr>
          <a:xfrm>
            <a:off x="6699766" y="6020942"/>
            <a:ext cx="833798" cy="300702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1C917DA9-11A0-49BC-9F16-9C8B4C4A845B}"/>
              </a:ext>
            </a:extLst>
          </p:cNvPr>
          <p:cNvSpPr/>
          <p:nvPr/>
        </p:nvSpPr>
        <p:spPr>
          <a:xfrm>
            <a:off x="8078196" y="5638802"/>
            <a:ext cx="833798" cy="382139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C69BC34F-7876-4685-A78F-B5D6745F183B}"/>
              </a:ext>
            </a:extLst>
          </p:cNvPr>
          <p:cNvSpPr/>
          <p:nvPr/>
        </p:nvSpPr>
        <p:spPr>
          <a:xfrm>
            <a:off x="5663821" y="4566407"/>
            <a:ext cx="911086" cy="382139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B1B99D50-91DE-40B7-89E0-1D5AE4451B7E}"/>
              </a:ext>
            </a:extLst>
          </p:cNvPr>
          <p:cNvSpPr/>
          <p:nvPr/>
        </p:nvSpPr>
        <p:spPr>
          <a:xfrm>
            <a:off x="9131352" y="5313529"/>
            <a:ext cx="833798" cy="382139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738FA14A-9A91-4214-8C19-C7347762558C}"/>
              </a:ext>
            </a:extLst>
          </p:cNvPr>
          <p:cNvSpPr/>
          <p:nvPr/>
        </p:nvSpPr>
        <p:spPr>
          <a:xfrm>
            <a:off x="9963864" y="4904096"/>
            <a:ext cx="833798" cy="382139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530CF0E5-9FEC-4264-9709-9D4504702295}"/>
              </a:ext>
            </a:extLst>
          </p:cNvPr>
          <p:cNvSpPr/>
          <p:nvPr/>
        </p:nvSpPr>
        <p:spPr>
          <a:xfrm>
            <a:off x="9909272" y="4535608"/>
            <a:ext cx="833798" cy="382139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96716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C550D270-D3AD-4319-9C5D-B457440BD6A1}"/>
              </a:ext>
            </a:extLst>
          </p:cNvPr>
          <p:cNvGrpSpPr/>
          <p:nvPr/>
        </p:nvGrpSpPr>
        <p:grpSpPr>
          <a:xfrm>
            <a:off x="-12464" y="0"/>
            <a:ext cx="12204464" cy="6858000"/>
            <a:chOff x="-12464" y="0"/>
            <a:chExt cx="12204464" cy="6858000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794A0E14-EB09-4635-AB5F-14ED05659921}"/>
                </a:ext>
              </a:extLst>
            </p:cNvPr>
            <p:cNvGrpSpPr/>
            <p:nvPr/>
          </p:nvGrpSpPr>
          <p:grpSpPr>
            <a:xfrm>
              <a:off x="-12464" y="0"/>
              <a:ext cx="12204464" cy="6858000"/>
              <a:chOff x="0" y="-1"/>
              <a:chExt cx="12204464" cy="6858000"/>
            </a:xfrm>
          </p:grpSpPr>
          <p:pic>
            <p:nvPicPr>
              <p:cNvPr id="11" name="Picture 2">
                <a:extLst>
                  <a:ext uri="{FF2B5EF4-FFF2-40B4-BE49-F238E27FC236}">
                    <a16:creationId xmlns:a16="http://schemas.microsoft.com/office/drawing/2014/main" id="{7960CBB9-4344-400C-AC88-43F627957F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50"/>
              <a:stretch/>
            </p:blipFill>
            <p:spPr bwMode="auto">
              <a:xfrm>
                <a:off x="0" y="-1"/>
                <a:ext cx="12204464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Прямоугольник 11">
                <a:hlinkClick r:id="rId3"/>
                <a:extLst>
                  <a:ext uri="{FF2B5EF4-FFF2-40B4-BE49-F238E27FC236}">
                    <a16:creationId xmlns:a16="http://schemas.microsoft.com/office/drawing/2014/main" id="{0F8C987C-D000-4245-9058-DBC42308B9B3}"/>
                  </a:ext>
                </a:extLst>
              </p:cNvPr>
              <p:cNvSpPr/>
              <p:nvPr/>
            </p:nvSpPr>
            <p:spPr>
              <a:xfrm>
                <a:off x="10656388" y="6455006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32CD78D8-44B7-460F-A2FC-751DC7AE90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64696" y="122492"/>
              <a:ext cx="11662609" cy="6613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059B00-469E-4179-B8FC-A3E73DD364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9151" y="203982"/>
            <a:ext cx="5833696" cy="1042811"/>
          </a:xfrm>
          <a:prstGeom prst="rect">
            <a:avLst/>
          </a:prstGeom>
          <a:ln w="19050">
            <a:solidFill>
              <a:srgbClr val="F400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51A75A-B445-4FA4-B888-AF71406679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9151" y="1369285"/>
            <a:ext cx="5833696" cy="4221636"/>
          </a:xfrm>
          <a:prstGeom prst="rect">
            <a:avLst/>
          </a:prstGeom>
          <a:ln w="28575">
            <a:solidFill>
              <a:srgbClr val="F400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87E8BC-5816-4E81-BF4C-1516BFDD8FB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7925" r="17398" b="-4011"/>
          <a:stretch/>
        </p:blipFill>
        <p:spPr>
          <a:xfrm>
            <a:off x="3501239" y="5741183"/>
            <a:ext cx="5177057" cy="844062"/>
          </a:xfrm>
          <a:prstGeom prst="rect">
            <a:avLst/>
          </a:prstGeom>
          <a:ln w="28575">
            <a:solidFill>
              <a:srgbClr val="F400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43083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B117BDC-EAAD-49D2-A19D-070220D7753D}"/>
              </a:ext>
            </a:extLst>
          </p:cNvPr>
          <p:cNvGrpSpPr/>
          <p:nvPr/>
        </p:nvGrpSpPr>
        <p:grpSpPr>
          <a:xfrm>
            <a:off x="-12464" y="0"/>
            <a:ext cx="12204464" cy="6858000"/>
            <a:chOff x="-12464" y="0"/>
            <a:chExt cx="12204464" cy="6858000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038F759D-0F07-414E-B11F-927A077FB8E7}"/>
                </a:ext>
              </a:extLst>
            </p:cNvPr>
            <p:cNvGrpSpPr/>
            <p:nvPr/>
          </p:nvGrpSpPr>
          <p:grpSpPr>
            <a:xfrm>
              <a:off x="-12464" y="0"/>
              <a:ext cx="12204464" cy="6858000"/>
              <a:chOff x="0" y="-1"/>
              <a:chExt cx="12204464" cy="6858000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5F400CC5-B84B-4187-8E01-266914F5FA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50"/>
              <a:stretch/>
            </p:blipFill>
            <p:spPr bwMode="auto">
              <a:xfrm>
                <a:off x="0" y="-1"/>
                <a:ext cx="12204464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Прямоугольник 7">
                <a:hlinkClick r:id="rId3"/>
                <a:extLst>
                  <a:ext uri="{FF2B5EF4-FFF2-40B4-BE49-F238E27FC236}">
                    <a16:creationId xmlns:a16="http://schemas.microsoft.com/office/drawing/2014/main" id="{37488752-448B-468F-8A62-C21B00D6E011}"/>
                  </a:ext>
                </a:extLst>
              </p:cNvPr>
              <p:cNvSpPr/>
              <p:nvPr/>
            </p:nvSpPr>
            <p:spPr>
              <a:xfrm>
                <a:off x="10656388" y="6455006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3A62DBBF-4C6C-4AE8-A77D-D0DF05647D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64696" y="122492"/>
              <a:ext cx="11662609" cy="6613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FA5537-8735-4A60-873D-90B0AD0F6B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5301" y="1828800"/>
            <a:ext cx="5581650" cy="3200400"/>
          </a:xfrm>
          <a:prstGeom prst="rect">
            <a:avLst/>
          </a:prstGeom>
          <a:ln w="28575">
            <a:solidFill>
              <a:srgbClr val="F400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45733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46E8F5BD-2D11-4282-B2D8-A60BEC7E4626}"/>
              </a:ext>
            </a:extLst>
          </p:cNvPr>
          <p:cNvGrpSpPr/>
          <p:nvPr/>
        </p:nvGrpSpPr>
        <p:grpSpPr>
          <a:xfrm>
            <a:off x="-12464" y="0"/>
            <a:ext cx="12204464" cy="6858000"/>
            <a:chOff x="-12464" y="0"/>
            <a:chExt cx="12204464" cy="6858000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ABD165FF-AD5C-46E8-AAF3-CFA3DBDA7BFF}"/>
                </a:ext>
              </a:extLst>
            </p:cNvPr>
            <p:cNvGrpSpPr/>
            <p:nvPr/>
          </p:nvGrpSpPr>
          <p:grpSpPr>
            <a:xfrm>
              <a:off x="-12464" y="0"/>
              <a:ext cx="12204464" cy="6858000"/>
              <a:chOff x="0" y="-1"/>
              <a:chExt cx="12204464" cy="6858000"/>
            </a:xfrm>
          </p:grpSpPr>
          <p:pic>
            <p:nvPicPr>
              <p:cNvPr id="11" name="Picture 2">
                <a:extLst>
                  <a:ext uri="{FF2B5EF4-FFF2-40B4-BE49-F238E27FC236}">
                    <a16:creationId xmlns:a16="http://schemas.microsoft.com/office/drawing/2014/main" id="{543AD350-19C1-4D77-80A3-C708BD35F5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50"/>
              <a:stretch/>
            </p:blipFill>
            <p:spPr bwMode="auto">
              <a:xfrm>
                <a:off x="0" y="-1"/>
                <a:ext cx="12204464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Прямоугольник 11">
                <a:hlinkClick r:id="rId3"/>
                <a:extLst>
                  <a:ext uri="{FF2B5EF4-FFF2-40B4-BE49-F238E27FC236}">
                    <a16:creationId xmlns:a16="http://schemas.microsoft.com/office/drawing/2014/main" id="{0DDC95F4-3F1C-48BD-A637-81C6FE3DB314}"/>
                  </a:ext>
                </a:extLst>
              </p:cNvPr>
              <p:cNvSpPr/>
              <p:nvPr/>
            </p:nvSpPr>
            <p:spPr>
              <a:xfrm>
                <a:off x="10656388" y="6455006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ECB0AB5C-4D6A-4DCD-B9DE-8450BF0867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64696" y="122492"/>
              <a:ext cx="11662609" cy="6613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20C6BD-F4A3-4843-A7AE-1F13A60AF6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485" y="436025"/>
            <a:ext cx="3914775" cy="5648325"/>
          </a:xfrm>
          <a:prstGeom prst="rect">
            <a:avLst/>
          </a:prstGeom>
        </p:spPr>
      </p:pic>
      <p:pic>
        <p:nvPicPr>
          <p:cNvPr id="5" name="Рисунок 4">
            <a:hlinkClick r:id="rId6"/>
            <a:extLst>
              <a:ext uri="{FF2B5EF4-FFF2-40B4-BE49-F238E27FC236}">
                <a16:creationId xmlns:a16="http://schemas.microsoft.com/office/drawing/2014/main" id="{A2514FE1-56B6-4A15-B47D-BB4B3CDC70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3233" y="639420"/>
            <a:ext cx="1476375" cy="542925"/>
          </a:xfrm>
          <a:prstGeom prst="rect">
            <a:avLst/>
          </a:prstGeom>
        </p:spPr>
      </p:pic>
      <p:pic>
        <p:nvPicPr>
          <p:cNvPr id="7" name="Рисунок 6">
            <a:hlinkClick r:id="rId8"/>
            <a:extLst>
              <a:ext uri="{FF2B5EF4-FFF2-40B4-BE49-F238E27FC236}">
                <a16:creationId xmlns:a16="http://schemas.microsoft.com/office/drawing/2014/main" id="{D5AE00B5-B4A5-4A5D-BE86-B10C8B8DE5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1990" y="2111106"/>
            <a:ext cx="2714625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761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48BBF33-C9DA-40F5-AE2E-456B99252680}"/>
              </a:ext>
            </a:extLst>
          </p:cNvPr>
          <p:cNvGrpSpPr/>
          <p:nvPr/>
        </p:nvGrpSpPr>
        <p:grpSpPr>
          <a:xfrm>
            <a:off x="-12464" y="0"/>
            <a:ext cx="12204464" cy="6858000"/>
            <a:chOff x="-12464" y="0"/>
            <a:chExt cx="12204464" cy="6858000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214AE8AF-5D6A-466F-942F-75244B52F964}"/>
                </a:ext>
              </a:extLst>
            </p:cNvPr>
            <p:cNvGrpSpPr/>
            <p:nvPr/>
          </p:nvGrpSpPr>
          <p:grpSpPr>
            <a:xfrm>
              <a:off x="-12464" y="0"/>
              <a:ext cx="12204464" cy="6858000"/>
              <a:chOff x="0" y="-1"/>
              <a:chExt cx="12204464" cy="6858000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EEEC19C2-E0B6-4769-82D0-8D0E33DEBB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50"/>
              <a:stretch/>
            </p:blipFill>
            <p:spPr bwMode="auto">
              <a:xfrm>
                <a:off x="0" y="-1"/>
                <a:ext cx="12204464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Прямоугольник 7">
                <a:hlinkClick r:id="rId5"/>
                <a:extLst>
                  <a:ext uri="{FF2B5EF4-FFF2-40B4-BE49-F238E27FC236}">
                    <a16:creationId xmlns:a16="http://schemas.microsoft.com/office/drawing/2014/main" id="{CA197AD8-5A7C-427F-9E19-AB0FEB8056C3}"/>
                  </a:ext>
                </a:extLst>
              </p:cNvPr>
              <p:cNvSpPr/>
              <p:nvPr/>
            </p:nvSpPr>
            <p:spPr>
              <a:xfrm>
                <a:off x="10656388" y="6455006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3B860C43-E765-443A-85CB-8D7C4C73D0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64696" y="122492"/>
              <a:ext cx="11662609" cy="6613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1C3F25-A213-4F2F-82FA-DE8E8D2809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689" y="744584"/>
            <a:ext cx="5791200" cy="3267075"/>
          </a:xfrm>
          <a:prstGeom prst="rect">
            <a:avLst/>
          </a:prstGeom>
          <a:ln w="28575">
            <a:solidFill>
              <a:srgbClr val="F400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GG1_L1 u 6.2 - We go to bed early_MEL">
            <a:hlinkClick r:id="" action="ppaction://media"/>
            <a:extLst>
              <a:ext uri="{FF2B5EF4-FFF2-40B4-BE49-F238E27FC236}">
                <a16:creationId xmlns:a16="http://schemas.microsoft.com/office/drawing/2014/main" id="{FB3D3B0C-8F83-497A-AAE9-5135C3CE70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70311" y="2684416"/>
            <a:ext cx="6096000" cy="3429000"/>
          </a:xfrm>
          <a:prstGeom prst="rect">
            <a:avLst/>
          </a:prstGeom>
          <a:ln w="28575">
            <a:solidFill>
              <a:srgbClr val="F400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3C67878-5258-4009-9CE1-609585170BD2}"/>
              </a:ext>
            </a:extLst>
          </p:cNvPr>
          <p:cNvSpPr/>
          <p:nvPr/>
        </p:nvSpPr>
        <p:spPr>
          <a:xfrm>
            <a:off x="6991452" y="1001239"/>
            <a:ext cx="4415761" cy="646331"/>
          </a:xfrm>
          <a:prstGeom prst="rect">
            <a:avLst/>
          </a:prstGeom>
          <a:solidFill>
            <a:schemeClr val="bg1"/>
          </a:solidFill>
          <a:ln>
            <a:solidFill>
              <a:srgbClr val="F4003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GUESS!</a:t>
            </a:r>
          </a:p>
          <a:p>
            <a:pPr algn="ctr"/>
            <a:r>
              <a:rPr lang="en-US" i="1" dirty="0">
                <a:ln w="0"/>
              </a:rPr>
              <a:t>What do Max and Hammy do in the evening?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3478938-8F58-4393-999C-7668298EACD1}"/>
              </a:ext>
            </a:extLst>
          </p:cNvPr>
          <p:cNvSpPr/>
          <p:nvPr/>
        </p:nvSpPr>
        <p:spPr>
          <a:xfrm>
            <a:off x="7177882" y="1992188"/>
            <a:ext cx="4042902" cy="369332"/>
          </a:xfrm>
          <a:prstGeom prst="rect">
            <a:avLst/>
          </a:prstGeom>
          <a:solidFill>
            <a:schemeClr val="bg1"/>
          </a:solidFill>
          <a:ln>
            <a:solidFill>
              <a:srgbClr val="F4003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Watch the video and check your answers.</a:t>
            </a:r>
          </a:p>
        </p:txBody>
      </p:sp>
    </p:spTree>
    <p:extLst>
      <p:ext uri="{BB962C8B-B14F-4D97-AF65-F5344CB8AC3E}">
        <p14:creationId xmlns:p14="http://schemas.microsoft.com/office/powerpoint/2010/main" val="715979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F26B946-A81A-4A73-AF15-149FC59FD13C}"/>
              </a:ext>
            </a:extLst>
          </p:cNvPr>
          <p:cNvGrpSpPr/>
          <p:nvPr/>
        </p:nvGrpSpPr>
        <p:grpSpPr>
          <a:xfrm>
            <a:off x="-12464" y="0"/>
            <a:ext cx="12204464" cy="6858000"/>
            <a:chOff x="-12464" y="0"/>
            <a:chExt cx="12204464" cy="6858000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0A3406CB-0A77-459E-B3E7-6D32C8501A9C}"/>
                </a:ext>
              </a:extLst>
            </p:cNvPr>
            <p:cNvGrpSpPr/>
            <p:nvPr/>
          </p:nvGrpSpPr>
          <p:grpSpPr>
            <a:xfrm>
              <a:off x="-12464" y="0"/>
              <a:ext cx="12204464" cy="6858000"/>
              <a:chOff x="0" y="-1"/>
              <a:chExt cx="12204464" cy="6858000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4D2E99C4-096A-4ED7-AE78-CC6C31F2C6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50"/>
              <a:stretch/>
            </p:blipFill>
            <p:spPr bwMode="auto">
              <a:xfrm>
                <a:off x="0" y="-1"/>
                <a:ext cx="12204464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Прямоугольник 7">
                <a:hlinkClick r:id="rId3"/>
                <a:extLst>
                  <a:ext uri="{FF2B5EF4-FFF2-40B4-BE49-F238E27FC236}">
                    <a16:creationId xmlns:a16="http://schemas.microsoft.com/office/drawing/2014/main" id="{20299C16-DE8F-48FB-BA62-9F206C06A47A}"/>
                  </a:ext>
                </a:extLst>
              </p:cNvPr>
              <p:cNvSpPr/>
              <p:nvPr/>
            </p:nvSpPr>
            <p:spPr>
              <a:xfrm>
                <a:off x="10656388" y="6455006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0D4B443B-E9D0-4227-84EB-DD32C0BB0F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64696" y="122492"/>
              <a:ext cx="11662609" cy="6613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F7D105-B544-4288-9C11-6D986559B3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531"/>
          <a:stretch/>
        </p:blipFill>
        <p:spPr>
          <a:xfrm>
            <a:off x="589080" y="2538484"/>
            <a:ext cx="11001375" cy="2421765"/>
          </a:xfrm>
          <a:prstGeom prst="rect">
            <a:avLst/>
          </a:prstGeom>
          <a:ln w="28575">
            <a:solidFill>
              <a:srgbClr val="F400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168F7B-CC71-49DF-ACA9-4B0C78654D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8392" b="85767"/>
          <a:stretch/>
        </p:blipFill>
        <p:spPr>
          <a:xfrm>
            <a:off x="1600766" y="1639104"/>
            <a:ext cx="8978002" cy="408061"/>
          </a:xfrm>
          <a:prstGeom prst="rect">
            <a:avLst/>
          </a:prstGeom>
          <a:ln w="19050">
            <a:solidFill>
              <a:srgbClr val="F400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6A9F273-59A5-46A1-BE45-A20555A9AF38}"/>
              </a:ext>
            </a:extLst>
          </p:cNvPr>
          <p:cNvSpPr/>
          <p:nvPr/>
        </p:nvSpPr>
        <p:spPr>
          <a:xfrm>
            <a:off x="7015017" y="2455328"/>
            <a:ext cx="2515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make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3B6DC12-C098-47FC-9B38-89D8899ADCD0}"/>
              </a:ext>
            </a:extLst>
          </p:cNvPr>
          <p:cNvSpPr/>
          <p:nvPr/>
        </p:nvSpPr>
        <p:spPr>
          <a:xfrm>
            <a:off x="1555905" y="2851113"/>
            <a:ext cx="2515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have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542A761-33A4-43E0-BEB6-24A7806AC91B}"/>
              </a:ext>
            </a:extLst>
          </p:cNvPr>
          <p:cNvSpPr/>
          <p:nvPr/>
        </p:nvSpPr>
        <p:spPr>
          <a:xfrm>
            <a:off x="7069612" y="2851114"/>
            <a:ext cx="2515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go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CB867A3-16CB-4C42-BCA4-51D23DF378DB}"/>
              </a:ext>
            </a:extLst>
          </p:cNvPr>
          <p:cNvSpPr/>
          <p:nvPr/>
        </p:nvSpPr>
        <p:spPr>
          <a:xfrm>
            <a:off x="1310242" y="3233253"/>
            <a:ext cx="2515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have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31C6463-9CCE-4ABC-9581-3D988B7DC025}"/>
              </a:ext>
            </a:extLst>
          </p:cNvPr>
          <p:cNvSpPr/>
          <p:nvPr/>
        </p:nvSpPr>
        <p:spPr>
          <a:xfrm>
            <a:off x="7124203" y="3246897"/>
            <a:ext cx="2515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has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9DD8506-BACB-45A0-92DC-698A504A1089}"/>
              </a:ext>
            </a:extLst>
          </p:cNvPr>
          <p:cNvSpPr/>
          <p:nvPr/>
        </p:nvSpPr>
        <p:spPr>
          <a:xfrm>
            <a:off x="1269300" y="3629040"/>
            <a:ext cx="2515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listen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A518B4F-5FAF-48A6-BD90-946E3A7E3D46}"/>
              </a:ext>
            </a:extLst>
          </p:cNvPr>
          <p:cNvSpPr/>
          <p:nvPr/>
        </p:nvSpPr>
        <p:spPr>
          <a:xfrm>
            <a:off x="7752002" y="3629040"/>
            <a:ext cx="2515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does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D16723C-0DD3-4848-9E9D-879DA3B4DBB3}"/>
              </a:ext>
            </a:extLst>
          </p:cNvPr>
          <p:cNvSpPr/>
          <p:nvPr/>
        </p:nvSpPr>
        <p:spPr>
          <a:xfrm>
            <a:off x="1282947" y="4024828"/>
            <a:ext cx="2515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tidy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4352680-C121-48C7-8D42-B876B7CD7088}"/>
              </a:ext>
            </a:extLst>
          </p:cNvPr>
          <p:cNvSpPr/>
          <p:nvPr/>
        </p:nvSpPr>
        <p:spPr>
          <a:xfrm>
            <a:off x="5909549" y="4024827"/>
            <a:ext cx="2515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plays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02F5A24-9406-44C0-B457-7DE4A1A41F77}"/>
              </a:ext>
            </a:extLst>
          </p:cNvPr>
          <p:cNvSpPr/>
          <p:nvPr/>
        </p:nvSpPr>
        <p:spPr>
          <a:xfrm>
            <a:off x="1173763" y="4406965"/>
            <a:ext cx="2515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hang out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780D4B5-C39C-4260-9E4F-DF62C09AC232}"/>
              </a:ext>
            </a:extLst>
          </p:cNvPr>
          <p:cNvSpPr/>
          <p:nvPr/>
        </p:nvSpPr>
        <p:spPr>
          <a:xfrm>
            <a:off x="7260682" y="4406965"/>
            <a:ext cx="2515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watches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073005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A1206E3-DB3B-46BD-A692-761FA2222375}"/>
              </a:ext>
            </a:extLst>
          </p:cNvPr>
          <p:cNvGrpSpPr/>
          <p:nvPr/>
        </p:nvGrpSpPr>
        <p:grpSpPr>
          <a:xfrm>
            <a:off x="-12464" y="0"/>
            <a:ext cx="12204464" cy="6858000"/>
            <a:chOff x="-12464" y="0"/>
            <a:chExt cx="12204464" cy="6858000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07AD30CD-279D-489B-8960-C2F40E1BED93}"/>
                </a:ext>
              </a:extLst>
            </p:cNvPr>
            <p:cNvGrpSpPr/>
            <p:nvPr/>
          </p:nvGrpSpPr>
          <p:grpSpPr>
            <a:xfrm>
              <a:off x="-12464" y="0"/>
              <a:ext cx="12204464" cy="6858000"/>
              <a:chOff x="0" y="-1"/>
              <a:chExt cx="12204464" cy="6858000"/>
            </a:xfrm>
          </p:grpSpPr>
          <p:pic>
            <p:nvPicPr>
              <p:cNvPr id="11" name="Picture 2">
                <a:extLst>
                  <a:ext uri="{FF2B5EF4-FFF2-40B4-BE49-F238E27FC236}">
                    <a16:creationId xmlns:a16="http://schemas.microsoft.com/office/drawing/2014/main" id="{1C8D1E67-F3F9-4F03-9B89-CE06A94939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50"/>
              <a:stretch/>
            </p:blipFill>
            <p:spPr bwMode="auto">
              <a:xfrm>
                <a:off x="0" y="-1"/>
                <a:ext cx="12204464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Прямоугольник 11">
                <a:hlinkClick r:id="rId3"/>
                <a:extLst>
                  <a:ext uri="{FF2B5EF4-FFF2-40B4-BE49-F238E27FC236}">
                    <a16:creationId xmlns:a16="http://schemas.microsoft.com/office/drawing/2014/main" id="{0EAD2496-51C6-4804-B906-E8378B8DAF77}"/>
                  </a:ext>
                </a:extLst>
              </p:cNvPr>
              <p:cNvSpPr/>
              <p:nvPr/>
            </p:nvSpPr>
            <p:spPr>
              <a:xfrm>
                <a:off x="10656388" y="6455006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C1059B4A-783C-4235-8561-895531D67D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64696" y="122492"/>
              <a:ext cx="11662609" cy="6613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2C08F7-E8E7-4BF7-97F7-FEFA93F6CD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8458" y="524284"/>
            <a:ext cx="7783317" cy="568574"/>
          </a:xfrm>
          <a:prstGeom prst="rect">
            <a:avLst/>
          </a:prstGeom>
          <a:ln w="19050">
            <a:solidFill>
              <a:srgbClr val="F400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7E254B-F742-43B7-94D5-102290CC9F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4263" y="1195068"/>
            <a:ext cx="6911706" cy="2622719"/>
          </a:xfrm>
          <a:prstGeom prst="rect">
            <a:avLst/>
          </a:prstGeom>
          <a:ln w="28575">
            <a:solidFill>
              <a:srgbClr val="F400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9EB4E6-98A4-41AA-9399-445E6B22A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8646" y="3967575"/>
            <a:ext cx="7902941" cy="2622719"/>
          </a:xfrm>
          <a:prstGeom prst="rect">
            <a:avLst/>
          </a:prstGeom>
          <a:ln w="28575">
            <a:solidFill>
              <a:srgbClr val="F400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C57C4A2-A60E-4FCF-AAE6-909826D6309A}"/>
              </a:ext>
            </a:extLst>
          </p:cNvPr>
          <p:cNvSpPr/>
          <p:nvPr/>
        </p:nvSpPr>
        <p:spPr>
          <a:xfrm>
            <a:off x="5199866" y="3786568"/>
            <a:ext cx="2515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gets up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436698B-A8B1-474F-8AF8-DF050A08B6A5}"/>
              </a:ext>
            </a:extLst>
          </p:cNvPr>
          <p:cNvSpPr/>
          <p:nvPr/>
        </p:nvSpPr>
        <p:spPr>
          <a:xfrm>
            <a:off x="3412003" y="4052123"/>
            <a:ext cx="2515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goes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2C117A7-0DB9-4BFC-AB3D-A6F012D143DC}"/>
              </a:ext>
            </a:extLst>
          </p:cNvPr>
          <p:cNvSpPr/>
          <p:nvPr/>
        </p:nvSpPr>
        <p:spPr>
          <a:xfrm>
            <a:off x="7999936" y="4027101"/>
            <a:ext cx="2515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goes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C4385F5-5C0B-4590-8EFD-010C36A39503}"/>
              </a:ext>
            </a:extLst>
          </p:cNvPr>
          <p:cNvSpPr/>
          <p:nvPr/>
        </p:nvSpPr>
        <p:spPr>
          <a:xfrm>
            <a:off x="3141321" y="4286411"/>
            <a:ext cx="2515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her mum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5EFE49B-A5BD-4FAB-BD3F-6C8B7FC816C1}"/>
              </a:ext>
            </a:extLst>
          </p:cNvPr>
          <p:cNvSpPr/>
          <p:nvPr/>
        </p:nvSpPr>
        <p:spPr>
          <a:xfrm>
            <a:off x="2731886" y="4586665"/>
            <a:ext cx="2515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Katy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9A3D1AB-AAE9-412F-8D73-93E2267E5698}"/>
              </a:ext>
            </a:extLst>
          </p:cNvPr>
          <p:cNvSpPr/>
          <p:nvPr/>
        </p:nvSpPr>
        <p:spPr>
          <a:xfrm>
            <a:off x="8040879" y="4586664"/>
            <a:ext cx="2515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Jackie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4245177-57D3-43C2-A2FF-1EE96DF70D51}"/>
              </a:ext>
            </a:extLst>
          </p:cNvPr>
          <p:cNvSpPr/>
          <p:nvPr/>
        </p:nvSpPr>
        <p:spPr>
          <a:xfrm>
            <a:off x="3305094" y="5146224"/>
            <a:ext cx="2515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watch TV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468084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1992406-A7D2-4C18-872C-9813CA608B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D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AF1A38CA-86E0-4669-9744-0E77269A1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43" b="92286" l="10000" r="90000">
                        <a14:foregroundMark x1="38333" y1="9714" x2="61000" y2="10214"/>
                        <a14:foregroundMark x1="27111" y1="91571" x2="37222" y2="92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76" y="351691"/>
            <a:ext cx="4182412" cy="650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5FC442-5917-4A11-8210-F6A50EAC06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68" b="89728" l="7174" r="91957">
                        <a14:foregroundMark x1="12391" y1="14397" x2="37283" y2="13230"/>
                        <a14:foregroundMark x1="37283" y1="13230" x2="52174" y2="15409"/>
                        <a14:foregroundMark x1="8913" y1="18288" x2="16957" y2="61323"/>
                        <a14:foregroundMark x1="22391" y1="84903" x2="61522" y2="87626"/>
                        <a14:foregroundMark x1="61522" y1="87626" x2="74130" y2="87315"/>
                        <a14:foregroundMark x1="74130" y1="87315" x2="81087" y2="80233"/>
                        <a14:foregroundMark x1="81087" y1="80233" x2="81087" y2="57432"/>
                        <a14:foregroundMark x1="91413" y1="40233" x2="87935" y2="43268"/>
                        <a14:foregroundMark x1="82826" y1="46770" x2="82826" y2="49261"/>
                        <a14:foregroundMark x1="91957" y1="39144" x2="91957" y2="39144"/>
                        <a14:foregroundMark x1="33804" y1="16809" x2="53587" y2="18677"/>
                        <a14:foregroundMark x1="9783" y1="23969" x2="8913" y2="41245"/>
                        <a14:foregroundMark x1="7174" y1="43502" x2="8587" y2="65603"/>
                        <a14:foregroundMark x1="56522" y1="15175" x2="59674" y2="14553"/>
                        <a14:foregroundMark x1="53043" y1="14553" x2="60435" y2="14786"/>
                        <a14:foregroundMark x1="41848" y1="8171" x2="46739" y2="8638"/>
                        <a14:foregroundMark x1="41848" y1="5136" x2="41848" y2="5136"/>
                        <a14:foregroundMark x1="41848" y1="4747" x2="41848" y2="4747"/>
                        <a14:foregroundMark x1="41848" y1="4747" x2="41848" y2="4747"/>
                        <a14:foregroundMark x1="45543" y1="4125" x2="48152" y2="6381"/>
                        <a14:foregroundMark x1="45543" y1="4125" x2="48152" y2="5370"/>
                        <a14:foregroundMark x1="44674" y1="3268" x2="48478" y2="5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737"/>
          <a:stretch/>
        </p:blipFill>
        <p:spPr bwMode="auto">
          <a:xfrm>
            <a:off x="5337292" y="-1041074"/>
            <a:ext cx="6493638" cy="800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5B372B4-112E-4662-AE7D-105FB5D70785}"/>
              </a:ext>
            </a:extLst>
          </p:cNvPr>
          <p:cNvSpPr/>
          <p:nvPr/>
        </p:nvSpPr>
        <p:spPr>
          <a:xfrm>
            <a:off x="6096000" y="811516"/>
            <a:ext cx="444070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 1. Do you get up early or late?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4FBAC5A-29FF-4481-8C2E-11E4822C7950}"/>
              </a:ext>
            </a:extLst>
          </p:cNvPr>
          <p:cNvSpPr/>
          <p:nvPr/>
        </p:nvSpPr>
        <p:spPr>
          <a:xfrm>
            <a:off x="6096000" y="2048553"/>
            <a:ext cx="444070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2. Where do you have breakfast, at home or at school?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34CE873-EBBB-4FA6-A42F-F325A5568DFC}"/>
              </a:ext>
            </a:extLst>
          </p:cNvPr>
          <p:cNvSpPr/>
          <p:nvPr/>
        </p:nvSpPr>
        <p:spPr>
          <a:xfrm>
            <a:off x="5981114" y="3987545"/>
            <a:ext cx="444070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3. What do you do after school?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378F5C5-20A6-45C6-B27E-7357D61B92D1}"/>
              </a:ext>
            </a:extLst>
          </p:cNvPr>
          <p:cNvSpPr/>
          <p:nvPr/>
        </p:nvSpPr>
        <p:spPr>
          <a:xfrm>
            <a:off x="5981114" y="5224582"/>
            <a:ext cx="444070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4. What do you do in the evening?</a:t>
            </a:r>
          </a:p>
        </p:txBody>
      </p:sp>
    </p:spTree>
    <p:extLst>
      <p:ext uri="{BB962C8B-B14F-4D97-AF65-F5344CB8AC3E}">
        <p14:creationId xmlns:p14="http://schemas.microsoft.com/office/powerpoint/2010/main" val="3001225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1D39BC5-1640-40C5-ACFE-267016BE98FF}"/>
              </a:ext>
            </a:extLst>
          </p:cNvPr>
          <p:cNvGrpSpPr/>
          <p:nvPr/>
        </p:nvGrpSpPr>
        <p:grpSpPr>
          <a:xfrm>
            <a:off x="-12464" y="0"/>
            <a:ext cx="12204464" cy="6858000"/>
            <a:chOff x="-12464" y="0"/>
            <a:chExt cx="12204464" cy="6858000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BF32A295-0F83-4DA8-A720-B69294BD6134}"/>
                </a:ext>
              </a:extLst>
            </p:cNvPr>
            <p:cNvGrpSpPr/>
            <p:nvPr/>
          </p:nvGrpSpPr>
          <p:grpSpPr>
            <a:xfrm>
              <a:off x="-12464" y="0"/>
              <a:ext cx="12204464" cy="6858000"/>
              <a:chOff x="0" y="-1"/>
              <a:chExt cx="12204464" cy="6858000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B77A9917-124C-4AB3-BB35-5694744561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50"/>
              <a:stretch/>
            </p:blipFill>
            <p:spPr bwMode="auto">
              <a:xfrm>
                <a:off x="0" y="-1"/>
                <a:ext cx="12204464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3"/>
                <a:extLst>
                  <a:ext uri="{FF2B5EF4-FFF2-40B4-BE49-F238E27FC236}">
                    <a16:creationId xmlns:a16="http://schemas.microsoft.com/office/drawing/2014/main" id="{6A66615C-47CD-4B80-ADA0-8F3B52163DFC}"/>
                  </a:ext>
                </a:extLst>
              </p:cNvPr>
              <p:cNvSpPr/>
              <p:nvPr/>
            </p:nvSpPr>
            <p:spPr>
              <a:xfrm>
                <a:off x="10656388" y="6455006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2B2B7CE1-BF33-4696-B122-52602381F4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64696" y="122492"/>
              <a:ext cx="11662609" cy="6613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Рисунок 9">
            <a:hlinkClick r:id="rId5"/>
            <a:extLst>
              <a:ext uri="{FF2B5EF4-FFF2-40B4-BE49-F238E27FC236}">
                <a16:creationId xmlns:a16="http://schemas.microsoft.com/office/drawing/2014/main" id="{76033BCE-1A7F-44C6-8630-9B2FAD31CB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0427" y="1475247"/>
            <a:ext cx="7460731" cy="3907506"/>
          </a:xfrm>
          <a:prstGeom prst="rect">
            <a:avLst/>
          </a:prstGeom>
          <a:ln w="28575">
            <a:solidFill>
              <a:srgbClr val="F400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2597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D7D82AD-0299-4D70-B6DF-52D599916195}"/>
              </a:ext>
            </a:extLst>
          </p:cNvPr>
          <p:cNvGrpSpPr/>
          <p:nvPr/>
        </p:nvGrpSpPr>
        <p:grpSpPr>
          <a:xfrm>
            <a:off x="-12464" y="0"/>
            <a:ext cx="12204464" cy="6858000"/>
            <a:chOff x="-12464" y="0"/>
            <a:chExt cx="12204464" cy="6858000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AD57A4A7-B57E-4AE0-BDB0-33595EF9D6E7}"/>
                </a:ext>
              </a:extLst>
            </p:cNvPr>
            <p:cNvGrpSpPr/>
            <p:nvPr/>
          </p:nvGrpSpPr>
          <p:grpSpPr>
            <a:xfrm>
              <a:off x="-12464" y="0"/>
              <a:ext cx="12204464" cy="6858000"/>
              <a:chOff x="0" y="-1"/>
              <a:chExt cx="12204464" cy="6858000"/>
            </a:xfrm>
          </p:grpSpPr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D5E50657-FC63-4176-9088-FC821AD792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50"/>
              <a:stretch/>
            </p:blipFill>
            <p:spPr bwMode="auto">
              <a:xfrm>
                <a:off x="0" y="-1"/>
                <a:ext cx="12204464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Прямоугольник 10">
                <a:hlinkClick r:id="rId5"/>
                <a:extLst>
                  <a:ext uri="{FF2B5EF4-FFF2-40B4-BE49-F238E27FC236}">
                    <a16:creationId xmlns:a16="http://schemas.microsoft.com/office/drawing/2014/main" id="{32EF3706-938C-44E2-82C6-BA285526DF5D}"/>
                  </a:ext>
                </a:extLst>
              </p:cNvPr>
              <p:cNvSpPr/>
              <p:nvPr/>
            </p:nvSpPr>
            <p:spPr>
              <a:xfrm>
                <a:off x="10656388" y="6455006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8D048543-3B26-4EAA-9D8F-EB830CBC38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64696" y="122492"/>
              <a:ext cx="11662609" cy="6613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FF1C18-283C-4AE1-BF7F-DD2A3403E1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1" y="722719"/>
            <a:ext cx="4133850" cy="3933825"/>
          </a:xfrm>
          <a:prstGeom prst="rect">
            <a:avLst/>
          </a:prstGeom>
          <a:ln w="28575">
            <a:solidFill>
              <a:srgbClr val="F400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GG1_Unit 6.2 I listen to classical music Part 1_MEL">
            <a:hlinkClick r:id="" action="ppaction://media"/>
            <a:extLst>
              <a:ext uri="{FF2B5EF4-FFF2-40B4-BE49-F238E27FC236}">
                <a16:creationId xmlns:a16="http://schemas.microsoft.com/office/drawing/2014/main" id="{BC7D71ED-29A9-42E6-ADA2-8EB0F49854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20640" y="2566211"/>
            <a:ext cx="6339839" cy="3566159"/>
          </a:xfrm>
          <a:prstGeom prst="rect">
            <a:avLst/>
          </a:prstGeom>
          <a:ln w="28575">
            <a:solidFill>
              <a:srgbClr val="F400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29B6C90-1D7C-42B8-8DCE-7480D753B4AE}"/>
              </a:ext>
            </a:extLst>
          </p:cNvPr>
          <p:cNvSpPr/>
          <p:nvPr/>
        </p:nvSpPr>
        <p:spPr>
          <a:xfrm>
            <a:off x="6334623" y="412393"/>
            <a:ext cx="3565656" cy="1477328"/>
          </a:xfrm>
          <a:prstGeom prst="rect">
            <a:avLst/>
          </a:prstGeom>
          <a:solidFill>
            <a:schemeClr val="bg1"/>
          </a:solidFill>
          <a:ln w="28575">
            <a:solidFill>
              <a:srgbClr val="F400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GUESS Jen and Alex’s answers.</a:t>
            </a:r>
          </a:p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Do they get up early or late?</a:t>
            </a:r>
          </a:p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Where do they have breakfast?</a:t>
            </a:r>
          </a:p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What do they do after school?</a:t>
            </a:r>
          </a:p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What do they do in the evening?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0B48AEF-F481-44D5-BB9E-0FC385A78A6E}"/>
              </a:ext>
            </a:extLst>
          </p:cNvPr>
          <p:cNvSpPr/>
          <p:nvPr/>
        </p:nvSpPr>
        <p:spPr>
          <a:xfrm>
            <a:off x="6096000" y="2074387"/>
            <a:ext cx="4042902" cy="369332"/>
          </a:xfrm>
          <a:prstGeom prst="rect">
            <a:avLst/>
          </a:prstGeom>
          <a:solidFill>
            <a:schemeClr val="bg1"/>
          </a:solidFill>
          <a:ln>
            <a:solidFill>
              <a:srgbClr val="F4003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Watch the video and check your answers.</a:t>
            </a:r>
          </a:p>
        </p:txBody>
      </p:sp>
    </p:spTree>
    <p:extLst>
      <p:ext uri="{BB962C8B-B14F-4D97-AF65-F5344CB8AC3E}">
        <p14:creationId xmlns:p14="http://schemas.microsoft.com/office/powerpoint/2010/main" val="40458582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1D17589-9452-4F22-8091-D18E5CB3E9C9}"/>
              </a:ext>
            </a:extLst>
          </p:cNvPr>
          <p:cNvGrpSpPr/>
          <p:nvPr/>
        </p:nvGrpSpPr>
        <p:grpSpPr>
          <a:xfrm>
            <a:off x="-12464" y="0"/>
            <a:ext cx="12204464" cy="6858000"/>
            <a:chOff x="-12464" y="0"/>
            <a:chExt cx="12204464" cy="6858000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98E2B43B-16CE-4117-B944-6BB1B7D378F1}"/>
                </a:ext>
              </a:extLst>
            </p:cNvPr>
            <p:cNvGrpSpPr/>
            <p:nvPr/>
          </p:nvGrpSpPr>
          <p:grpSpPr>
            <a:xfrm>
              <a:off x="-12464" y="0"/>
              <a:ext cx="12204464" cy="6858000"/>
              <a:chOff x="0" y="-1"/>
              <a:chExt cx="12204464" cy="6858000"/>
            </a:xfrm>
          </p:grpSpPr>
          <p:pic>
            <p:nvPicPr>
              <p:cNvPr id="15" name="Picture 2">
                <a:extLst>
                  <a:ext uri="{FF2B5EF4-FFF2-40B4-BE49-F238E27FC236}">
                    <a16:creationId xmlns:a16="http://schemas.microsoft.com/office/drawing/2014/main" id="{B8291175-7D6E-4D7E-A906-61614491F6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50"/>
              <a:stretch/>
            </p:blipFill>
            <p:spPr bwMode="auto">
              <a:xfrm>
                <a:off x="0" y="-1"/>
                <a:ext cx="12204464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Прямоугольник 15">
                <a:hlinkClick r:id="rId4"/>
                <a:extLst>
                  <a:ext uri="{FF2B5EF4-FFF2-40B4-BE49-F238E27FC236}">
                    <a16:creationId xmlns:a16="http://schemas.microsoft.com/office/drawing/2014/main" id="{F2D7B060-97B1-416F-A2DA-68A901BE6B09}"/>
                  </a:ext>
                </a:extLst>
              </p:cNvPr>
              <p:cNvSpPr/>
              <p:nvPr/>
            </p:nvSpPr>
            <p:spPr>
              <a:xfrm>
                <a:off x="10656388" y="6455006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F081B7F0-3D35-4E44-93E9-E812A961F7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64696" y="122492"/>
              <a:ext cx="11662609" cy="6613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677042-7AEF-4D96-867E-18DB038B18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338"/>
          <a:stretch/>
        </p:blipFill>
        <p:spPr>
          <a:xfrm>
            <a:off x="37613" y="773950"/>
            <a:ext cx="3897640" cy="2239497"/>
          </a:xfrm>
          <a:prstGeom prst="rect">
            <a:avLst/>
          </a:prstGeom>
          <a:ln w="28575">
            <a:solidFill>
              <a:srgbClr val="F400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537D771-AB6A-41F1-A58F-BE8AE0A5CC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2574" y="982598"/>
            <a:ext cx="4936857" cy="2244905"/>
          </a:xfrm>
          <a:prstGeom prst="rect">
            <a:avLst/>
          </a:prstGeom>
          <a:ln w="28575">
            <a:solidFill>
              <a:srgbClr val="F400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BB7AAC-A350-4404-8068-6FC2924A42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6561" y="3561809"/>
            <a:ext cx="3381375" cy="2752725"/>
          </a:xfrm>
          <a:prstGeom prst="rect">
            <a:avLst/>
          </a:prstGeom>
          <a:ln w="28575">
            <a:solidFill>
              <a:srgbClr val="F400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7E1940-BF01-42A8-BCDC-FEF3FD3CA8F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622" t="641" r="295" b="1872"/>
          <a:stretch>
            <a:fillRect/>
          </a:stretch>
        </p:blipFill>
        <p:spPr>
          <a:xfrm>
            <a:off x="321041" y="2862967"/>
            <a:ext cx="3249959" cy="1397685"/>
          </a:xfrm>
          <a:custGeom>
            <a:avLst/>
            <a:gdLst>
              <a:gd name="connsiteX0" fmla="*/ 12494 w 5342134"/>
              <a:gd name="connsiteY0" fmla="*/ 0 h 2297450"/>
              <a:gd name="connsiteX1" fmla="*/ 5342134 w 5342134"/>
              <a:gd name="connsiteY1" fmla="*/ 192825 h 2297450"/>
              <a:gd name="connsiteX2" fmla="*/ 5250680 w 5342134"/>
              <a:gd name="connsiteY2" fmla="*/ 2297450 h 2297450"/>
              <a:gd name="connsiteX3" fmla="*/ 0 w 5342134"/>
              <a:gd name="connsiteY3" fmla="*/ 2088280 h 229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2134" h="2297450">
                <a:moveTo>
                  <a:pt x="12494" y="0"/>
                </a:moveTo>
                <a:lnTo>
                  <a:pt x="5342134" y="192825"/>
                </a:lnTo>
                <a:lnTo>
                  <a:pt x="5250680" y="2297450"/>
                </a:lnTo>
                <a:lnTo>
                  <a:pt x="0" y="2088280"/>
                </a:lnTo>
                <a:close/>
              </a:path>
            </a:pathLst>
          </a:custGeom>
          <a:ln w="28575">
            <a:solidFill>
              <a:srgbClr val="F400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9C16E96-AC18-43DD-856F-D6A2D775AD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35253" y="309485"/>
            <a:ext cx="3724484" cy="2244905"/>
          </a:xfrm>
          <a:prstGeom prst="rect">
            <a:avLst/>
          </a:prstGeom>
          <a:ln w="28575">
            <a:solidFill>
              <a:srgbClr val="F400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7D982E-A096-4E6F-86A4-691422FA614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925" t="635" r="952" b="636"/>
          <a:stretch>
            <a:fillRect/>
          </a:stretch>
        </p:blipFill>
        <p:spPr>
          <a:xfrm>
            <a:off x="4068638" y="2358384"/>
            <a:ext cx="3327942" cy="1033980"/>
          </a:xfrm>
          <a:custGeom>
            <a:avLst/>
            <a:gdLst>
              <a:gd name="connsiteX0" fmla="*/ 64887 w 6225324"/>
              <a:gd name="connsiteY0" fmla="*/ 0 h 1934186"/>
              <a:gd name="connsiteX1" fmla="*/ 6225324 w 6225324"/>
              <a:gd name="connsiteY1" fmla="*/ 206535 h 1934186"/>
              <a:gd name="connsiteX2" fmla="*/ 6208235 w 6225324"/>
              <a:gd name="connsiteY2" fmla="*/ 1934186 h 1934186"/>
              <a:gd name="connsiteX3" fmla="*/ 0 w 6225324"/>
              <a:gd name="connsiteY3" fmla="*/ 1671913 h 1934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25324" h="1934186">
                <a:moveTo>
                  <a:pt x="64887" y="0"/>
                </a:moveTo>
                <a:lnTo>
                  <a:pt x="6225324" y="206535"/>
                </a:lnTo>
                <a:lnTo>
                  <a:pt x="6208235" y="1934186"/>
                </a:lnTo>
                <a:lnTo>
                  <a:pt x="0" y="1671913"/>
                </a:lnTo>
                <a:close/>
              </a:path>
            </a:pathLst>
          </a:custGeom>
          <a:ln w="28575">
            <a:solidFill>
              <a:srgbClr val="F400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7406FD3-2282-47BF-ABC7-5CC0D29369C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027" t="940" r="835" b="5629"/>
          <a:stretch>
            <a:fillRect/>
          </a:stretch>
        </p:blipFill>
        <p:spPr>
          <a:xfrm>
            <a:off x="7850378" y="3013447"/>
            <a:ext cx="3724484" cy="994565"/>
          </a:xfrm>
          <a:custGeom>
            <a:avLst/>
            <a:gdLst>
              <a:gd name="connsiteX0" fmla="*/ 7424833 w 7479991"/>
              <a:gd name="connsiteY0" fmla="*/ 0 h 1997414"/>
              <a:gd name="connsiteX1" fmla="*/ 7479991 w 7479991"/>
              <a:gd name="connsiteY1" fmla="*/ 1773077 h 1997414"/>
              <a:gd name="connsiteX2" fmla="*/ 27725 w 7479991"/>
              <a:gd name="connsiteY2" fmla="*/ 1997414 h 1997414"/>
              <a:gd name="connsiteX3" fmla="*/ 0 w 7479991"/>
              <a:gd name="connsiteY3" fmla="*/ 228339 h 199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79991" h="1997414">
                <a:moveTo>
                  <a:pt x="7424833" y="0"/>
                </a:moveTo>
                <a:lnTo>
                  <a:pt x="7479991" y="1773077"/>
                </a:lnTo>
                <a:lnTo>
                  <a:pt x="27725" y="1997414"/>
                </a:lnTo>
                <a:lnTo>
                  <a:pt x="0" y="228339"/>
                </a:lnTo>
                <a:close/>
              </a:path>
            </a:pathLst>
          </a:custGeom>
          <a:ln w="28575">
            <a:solidFill>
              <a:srgbClr val="F400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BC33AA58-3991-417A-9D69-EAB4BA4ED556}"/>
              </a:ext>
            </a:extLst>
          </p:cNvPr>
          <p:cNvSpPr/>
          <p:nvPr/>
        </p:nvSpPr>
        <p:spPr>
          <a:xfrm>
            <a:off x="6051503" y="4545737"/>
            <a:ext cx="782433" cy="315021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4A7B9DFA-D76B-4794-9D93-789518F5736A}"/>
              </a:ext>
            </a:extLst>
          </p:cNvPr>
          <p:cNvSpPr/>
          <p:nvPr/>
        </p:nvSpPr>
        <p:spPr>
          <a:xfrm>
            <a:off x="5931189" y="4858557"/>
            <a:ext cx="902747" cy="315021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AC20134A-5822-47AA-9459-94BEDD57DE14}"/>
              </a:ext>
            </a:extLst>
          </p:cNvPr>
          <p:cNvSpPr/>
          <p:nvPr/>
        </p:nvSpPr>
        <p:spPr>
          <a:xfrm>
            <a:off x="5883063" y="5211482"/>
            <a:ext cx="902747" cy="315021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07501533-3FD9-4BEB-8551-E26C662B779F}"/>
              </a:ext>
            </a:extLst>
          </p:cNvPr>
          <p:cNvSpPr/>
          <p:nvPr/>
        </p:nvSpPr>
        <p:spPr>
          <a:xfrm>
            <a:off x="6861627" y="5532325"/>
            <a:ext cx="782433" cy="315021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2ADB5523-7631-4C38-AC23-8EC7B1ED5E29}"/>
              </a:ext>
            </a:extLst>
          </p:cNvPr>
          <p:cNvSpPr/>
          <p:nvPr/>
        </p:nvSpPr>
        <p:spPr>
          <a:xfrm>
            <a:off x="5947231" y="5885253"/>
            <a:ext cx="782433" cy="315021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47701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71C12E1-4254-4ECC-8511-2E351B6714C9}"/>
              </a:ext>
            </a:extLst>
          </p:cNvPr>
          <p:cNvGrpSpPr/>
          <p:nvPr/>
        </p:nvGrpSpPr>
        <p:grpSpPr>
          <a:xfrm>
            <a:off x="-12464" y="0"/>
            <a:ext cx="12204464" cy="6858000"/>
            <a:chOff x="-12464" y="0"/>
            <a:chExt cx="12204464" cy="6858000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A5CFCC26-7895-4816-BCCA-09DDBDAF8007}"/>
                </a:ext>
              </a:extLst>
            </p:cNvPr>
            <p:cNvGrpSpPr/>
            <p:nvPr/>
          </p:nvGrpSpPr>
          <p:grpSpPr>
            <a:xfrm>
              <a:off x="-12464" y="0"/>
              <a:ext cx="12204464" cy="6858000"/>
              <a:chOff x="0" y="-1"/>
              <a:chExt cx="12204464" cy="6858000"/>
            </a:xfrm>
          </p:grpSpPr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6B524969-ADF7-416A-A096-C75A1F517A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50"/>
              <a:stretch/>
            </p:blipFill>
            <p:spPr bwMode="auto">
              <a:xfrm>
                <a:off x="0" y="-1"/>
                <a:ext cx="12204464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Прямоугольник 6">
                <a:hlinkClick r:id="rId5"/>
                <a:extLst>
                  <a:ext uri="{FF2B5EF4-FFF2-40B4-BE49-F238E27FC236}">
                    <a16:creationId xmlns:a16="http://schemas.microsoft.com/office/drawing/2014/main" id="{D9680F59-AA88-441C-B469-576E5B54CC5D}"/>
                  </a:ext>
                </a:extLst>
              </p:cNvPr>
              <p:cNvSpPr/>
              <p:nvPr/>
            </p:nvSpPr>
            <p:spPr>
              <a:xfrm>
                <a:off x="10656388" y="6455006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EAF9DD8-B8D6-4EE5-9E0A-3E52A0EC4F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64696" y="122492"/>
              <a:ext cx="11662609" cy="6613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A12EA5-D582-468B-9053-C743B5C2922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6338"/>
          <a:stretch/>
        </p:blipFill>
        <p:spPr>
          <a:xfrm>
            <a:off x="37613" y="773950"/>
            <a:ext cx="3897640" cy="2239497"/>
          </a:xfrm>
          <a:prstGeom prst="rect">
            <a:avLst/>
          </a:prstGeom>
          <a:ln w="28575">
            <a:solidFill>
              <a:srgbClr val="F400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0B6FFC1-47BB-4AFF-B8B6-5EA0F67B3C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2574" y="982598"/>
            <a:ext cx="4936857" cy="2244905"/>
          </a:xfrm>
          <a:prstGeom prst="rect">
            <a:avLst/>
          </a:prstGeom>
          <a:ln w="28575">
            <a:solidFill>
              <a:srgbClr val="F400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B6C7DD-15E8-41E0-9FB7-125E2710339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622" t="641" r="295" b="1872"/>
          <a:stretch>
            <a:fillRect/>
          </a:stretch>
        </p:blipFill>
        <p:spPr>
          <a:xfrm>
            <a:off x="321041" y="2862967"/>
            <a:ext cx="3249959" cy="1397685"/>
          </a:xfrm>
          <a:custGeom>
            <a:avLst/>
            <a:gdLst>
              <a:gd name="connsiteX0" fmla="*/ 12494 w 5342134"/>
              <a:gd name="connsiteY0" fmla="*/ 0 h 2297450"/>
              <a:gd name="connsiteX1" fmla="*/ 5342134 w 5342134"/>
              <a:gd name="connsiteY1" fmla="*/ 192825 h 2297450"/>
              <a:gd name="connsiteX2" fmla="*/ 5250680 w 5342134"/>
              <a:gd name="connsiteY2" fmla="*/ 2297450 h 2297450"/>
              <a:gd name="connsiteX3" fmla="*/ 0 w 5342134"/>
              <a:gd name="connsiteY3" fmla="*/ 2088280 h 229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2134" h="2297450">
                <a:moveTo>
                  <a:pt x="12494" y="0"/>
                </a:moveTo>
                <a:lnTo>
                  <a:pt x="5342134" y="192825"/>
                </a:lnTo>
                <a:lnTo>
                  <a:pt x="5250680" y="2297450"/>
                </a:lnTo>
                <a:lnTo>
                  <a:pt x="0" y="2088280"/>
                </a:lnTo>
                <a:close/>
              </a:path>
            </a:pathLst>
          </a:custGeom>
          <a:ln w="28575">
            <a:solidFill>
              <a:srgbClr val="F400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55BE96B-1EF0-4D47-A736-90849248C5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35253" y="309485"/>
            <a:ext cx="3724484" cy="2244905"/>
          </a:xfrm>
          <a:prstGeom prst="rect">
            <a:avLst/>
          </a:prstGeom>
          <a:ln w="28575">
            <a:solidFill>
              <a:srgbClr val="F400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B640862-7F67-4E75-BF19-1E4EE29A2B4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925" t="635" r="952" b="636"/>
          <a:stretch>
            <a:fillRect/>
          </a:stretch>
        </p:blipFill>
        <p:spPr>
          <a:xfrm>
            <a:off x="4068638" y="2358384"/>
            <a:ext cx="3327942" cy="1033980"/>
          </a:xfrm>
          <a:custGeom>
            <a:avLst/>
            <a:gdLst>
              <a:gd name="connsiteX0" fmla="*/ 64887 w 6225324"/>
              <a:gd name="connsiteY0" fmla="*/ 0 h 1934186"/>
              <a:gd name="connsiteX1" fmla="*/ 6225324 w 6225324"/>
              <a:gd name="connsiteY1" fmla="*/ 206535 h 1934186"/>
              <a:gd name="connsiteX2" fmla="*/ 6208235 w 6225324"/>
              <a:gd name="connsiteY2" fmla="*/ 1934186 h 1934186"/>
              <a:gd name="connsiteX3" fmla="*/ 0 w 6225324"/>
              <a:gd name="connsiteY3" fmla="*/ 1671913 h 1934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25324" h="1934186">
                <a:moveTo>
                  <a:pt x="64887" y="0"/>
                </a:moveTo>
                <a:lnTo>
                  <a:pt x="6225324" y="206535"/>
                </a:lnTo>
                <a:lnTo>
                  <a:pt x="6208235" y="1934186"/>
                </a:lnTo>
                <a:lnTo>
                  <a:pt x="0" y="1671913"/>
                </a:lnTo>
                <a:close/>
              </a:path>
            </a:pathLst>
          </a:custGeom>
          <a:ln w="28575">
            <a:solidFill>
              <a:srgbClr val="F400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151CDDB-EDC3-44F9-813A-DC9AFB9B3AA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027" t="940" r="835" b="5629"/>
          <a:stretch>
            <a:fillRect/>
          </a:stretch>
        </p:blipFill>
        <p:spPr>
          <a:xfrm>
            <a:off x="7850378" y="3013447"/>
            <a:ext cx="3724484" cy="994565"/>
          </a:xfrm>
          <a:custGeom>
            <a:avLst/>
            <a:gdLst>
              <a:gd name="connsiteX0" fmla="*/ 7424833 w 7479991"/>
              <a:gd name="connsiteY0" fmla="*/ 0 h 1997414"/>
              <a:gd name="connsiteX1" fmla="*/ 7479991 w 7479991"/>
              <a:gd name="connsiteY1" fmla="*/ 1773077 h 1997414"/>
              <a:gd name="connsiteX2" fmla="*/ 27725 w 7479991"/>
              <a:gd name="connsiteY2" fmla="*/ 1997414 h 1997414"/>
              <a:gd name="connsiteX3" fmla="*/ 0 w 7479991"/>
              <a:gd name="connsiteY3" fmla="*/ 228339 h 199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79991" h="1997414">
                <a:moveTo>
                  <a:pt x="7424833" y="0"/>
                </a:moveTo>
                <a:lnTo>
                  <a:pt x="7479991" y="1773077"/>
                </a:lnTo>
                <a:lnTo>
                  <a:pt x="27725" y="1997414"/>
                </a:lnTo>
                <a:lnTo>
                  <a:pt x="0" y="228339"/>
                </a:lnTo>
                <a:close/>
              </a:path>
            </a:pathLst>
          </a:custGeom>
          <a:ln w="28575">
            <a:solidFill>
              <a:srgbClr val="F400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544E590-29F8-43AF-ADC7-9ECB349B30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35253" y="4659566"/>
            <a:ext cx="4067175" cy="447675"/>
          </a:xfrm>
          <a:prstGeom prst="rect">
            <a:avLst/>
          </a:prstGeom>
          <a:ln w="28575">
            <a:solidFill>
              <a:srgbClr val="F400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13D237B6-B3BE-48E2-9CB3-47477FD0DBCE}"/>
              </a:ext>
            </a:extLst>
          </p:cNvPr>
          <p:cNvCxnSpPr>
            <a:cxnSpLocks/>
          </p:cNvCxnSpPr>
          <p:nvPr/>
        </p:nvCxnSpPr>
        <p:spPr>
          <a:xfrm>
            <a:off x="848043" y="3536657"/>
            <a:ext cx="639563" cy="0"/>
          </a:xfrm>
          <a:prstGeom prst="line">
            <a:avLst/>
          </a:prstGeom>
          <a:ln w="28575">
            <a:solidFill>
              <a:srgbClr val="FF02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49EDF69D-7B00-4095-9A78-672FBB69325F}"/>
              </a:ext>
            </a:extLst>
          </p:cNvPr>
          <p:cNvCxnSpPr>
            <a:cxnSpLocks/>
          </p:cNvCxnSpPr>
          <p:nvPr/>
        </p:nvCxnSpPr>
        <p:spPr>
          <a:xfrm flipV="1">
            <a:off x="8482084" y="3282095"/>
            <a:ext cx="1139588" cy="47959"/>
          </a:xfrm>
          <a:prstGeom prst="line">
            <a:avLst/>
          </a:prstGeom>
          <a:ln w="28575">
            <a:solidFill>
              <a:srgbClr val="FF02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51781E69-3757-4210-9A10-85699A681EEC}"/>
              </a:ext>
            </a:extLst>
          </p:cNvPr>
          <p:cNvCxnSpPr>
            <a:cxnSpLocks/>
          </p:cNvCxnSpPr>
          <p:nvPr/>
        </p:nvCxnSpPr>
        <p:spPr>
          <a:xfrm flipV="1">
            <a:off x="10490586" y="3392364"/>
            <a:ext cx="918942" cy="62795"/>
          </a:xfrm>
          <a:prstGeom prst="line">
            <a:avLst/>
          </a:prstGeom>
          <a:ln w="28575">
            <a:solidFill>
              <a:srgbClr val="FF02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82845A2-51BC-41B3-81E4-451655B956A3}"/>
              </a:ext>
            </a:extLst>
          </p:cNvPr>
          <p:cNvSpPr/>
          <p:nvPr/>
        </p:nvSpPr>
        <p:spPr>
          <a:xfrm>
            <a:off x="4249059" y="4111070"/>
            <a:ext cx="3410678" cy="369332"/>
          </a:xfrm>
          <a:prstGeom prst="rect">
            <a:avLst/>
          </a:prstGeom>
          <a:solidFill>
            <a:schemeClr val="bg1"/>
          </a:solidFill>
          <a:ln>
            <a:solidFill>
              <a:srgbClr val="F4003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Find these expressions in the story.</a:t>
            </a:r>
          </a:p>
        </p:txBody>
      </p:sp>
      <p:pic>
        <p:nvPicPr>
          <p:cNvPr id="21" name="Go Getter  L1 Tk3_04">
            <a:hlinkClick r:id="" action="ppaction://media"/>
            <a:extLst>
              <a:ext uri="{FF2B5EF4-FFF2-40B4-BE49-F238E27FC236}">
                <a16:creationId xmlns:a16="http://schemas.microsoft.com/office/drawing/2014/main" id="{BCC519D4-3FFD-4D8A-8B2A-2F6153F12E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97495" y="5229733"/>
            <a:ext cx="609600" cy="609600"/>
          </a:xfrm>
          <a:prstGeom prst="rect">
            <a:avLst/>
          </a:prstGeom>
          <a:solidFill>
            <a:srgbClr val="F4003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42227860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529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9107901-C819-4765-B890-1D4899C59195}"/>
              </a:ext>
            </a:extLst>
          </p:cNvPr>
          <p:cNvGrpSpPr/>
          <p:nvPr/>
        </p:nvGrpSpPr>
        <p:grpSpPr>
          <a:xfrm>
            <a:off x="-12464" y="0"/>
            <a:ext cx="12204464" cy="6858000"/>
            <a:chOff x="-12464" y="0"/>
            <a:chExt cx="12204464" cy="6858000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69EE39BF-0C00-44D9-A3C1-1D27BAF0CB5A}"/>
                </a:ext>
              </a:extLst>
            </p:cNvPr>
            <p:cNvGrpSpPr/>
            <p:nvPr/>
          </p:nvGrpSpPr>
          <p:grpSpPr>
            <a:xfrm>
              <a:off x="-12464" y="0"/>
              <a:ext cx="12204464" cy="6858000"/>
              <a:chOff x="0" y="-1"/>
              <a:chExt cx="12204464" cy="6858000"/>
            </a:xfrm>
          </p:grpSpPr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B26B18FE-9EA9-4BF4-9E79-E8793D061A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50"/>
              <a:stretch/>
            </p:blipFill>
            <p:spPr bwMode="auto">
              <a:xfrm>
                <a:off x="0" y="-1"/>
                <a:ext cx="12204464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Прямоугольник 10">
                <a:hlinkClick r:id="rId5"/>
                <a:extLst>
                  <a:ext uri="{FF2B5EF4-FFF2-40B4-BE49-F238E27FC236}">
                    <a16:creationId xmlns:a16="http://schemas.microsoft.com/office/drawing/2014/main" id="{1AD0B70B-FD78-42D1-AED2-44140BC2D5CB}"/>
                  </a:ext>
                </a:extLst>
              </p:cNvPr>
              <p:cNvSpPr/>
              <p:nvPr/>
            </p:nvSpPr>
            <p:spPr>
              <a:xfrm>
                <a:off x="10656388" y="6455006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A47A4A68-0883-4399-9A06-B07AB4B717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64696" y="122492"/>
              <a:ext cx="11662609" cy="6613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FAEE59-2E83-4B19-88BF-6EAF7A594F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0500" y="842626"/>
            <a:ext cx="4191000" cy="381000"/>
          </a:xfrm>
          <a:prstGeom prst="rect">
            <a:avLst/>
          </a:prstGeom>
          <a:ln w="19050">
            <a:solidFill>
              <a:srgbClr val="F400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2B453A-74CA-41ED-BC5C-19734F870B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0468" y="1685712"/>
            <a:ext cx="4038600" cy="1057275"/>
          </a:xfrm>
          <a:prstGeom prst="rect">
            <a:avLst/>
          </a:prstGeom>
          <a:ln w="28575">
            <a:solidFill>
              <a:srgbClr val="F400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GG1_Unit 6.2 I listen to classical music Part 2_MEL">
            <a:hlinkClick r:id="" action="ppaction://media"/>
            <a:extLst>
              <a:ext uri="{FF2B5EF4-FFF2-40B4-BE49-F238E27FC236}">
                <a16:creationId xmlns:a16="http://schemas.microsoft.com/office/drawing/2014/main" id="{A53BFA9A-E18E-4511-AD9F-FA9748346D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14302" y="3005475"/>
            <a:ext cx="5350932" cy="3009899"/>
          </a:xfrm>
          <a:prstGeom prst="rect">
            <a:avLst/>
          </a:prstGeom>
          <a:ln w="28575">
            <a:solidFill>
              <a:srgbClr val="F400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023D6794-DD05-496C-92F1-0E6E5A9386F5}"/>
              </a:ext>
            </a:extLst>
          </p:cNvPr>
          <p:cNvSpPr/>
          <p:nvPr/>
        </p:nvSpPr>
        <p:spPr>
          <a:xfrm>
            <a:off x="5905623" y="1666758"/>
            <a:ext cx="714653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1EADBDE9-1CD4-49AB-91FF-0724829A67B1}"/>
              </a:ext>
            </a:extLst>
          </p:cNvPr>
          <p:cNvSpPr/>
          <p:nvPr/>
        </p:nvSpPr>
        <p:spPr>
          <a:xfrm>
            <a:off x="6960359" y="2021600"/>
            <a:ext cx="1147528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66BFC61A-9BDB-43CA-B30A-6DF0C35CFEB2}"/>
              </a:ext>
            </a:extLst>
          </p:cNvPr>
          <p:cNvSpPr/>
          <p:nvPr/>
        </p:nvSpPr>
        <p:spPr>
          <a:xfrm>
            <a:off x="4967785" y="2376441"/>
            <a:ext cx="2171107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43323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EFC0889-4E2B-4150-826F-37B20CC3A532}"/>
              </a:ext>
            </a:extLst>
          </p:cNvPr>
          <p:cNvGrpSpPr/>
          <p:nvPr/>
        </p:nvGrpSpPr>
        <p:grpSpPr>
          <a:xfrm>
            <a:off x="-12464" y="0"/>
            <a:ext cx="12204464" cy="6858000"/>
            <a:chOff x="-12464" y="0"/>
            <a:chExt cx="12204464" cy="6858000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022F58A4-1095-46CD-9E67-788C9EFFBAE7}"/>
                </a:ext>
              </a:extLst>
            </p:cNvPr>
            <p:cNvGrpSpPr/>
            <p:nvPr/>
          </p:nvGrpSpPr>
          <p:grpSpPr>
            <a:xfrm>
              <a:off x="-12464" y="0"/>
              <a:ext cx="12204464" cy="6858000"/>
              <a:chOff x="0" y="-1"/>
              <a:chExt cx="12204464" cy="6858000"/>
            </a:xfrm>
          </p:grpSpPr>
          <p:pic>
            <p:nvPicPr>
              <p:cNvPr id="9" name="Picture 2">
                <a:extLst>
                  <a:ext uri="{FF2B5EF4-FFF2-40B4-BE49-F238E27FC236}">
                    <a16:creationId xmlns:a16="http://schemas.microsoft.com/office/drawing/2014/main" id="{FAB9907F-8F0E-45C4-A864-60E2E58208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50"/>
              <a:stretch/>
            </p:blipFill>
            <p:spPr bwMode="auto">
              <a:xfrm>
                <a:off x="0" y="-1"/>
                <a:ext cx="12204464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Прямоугольник 9">
                <a:hlinkClick r:id="rId3"/>
                <a:extLst>
                  <a:ext uri="{FF2B5EF4-FFF2-40B4-BE49-F238E27FC236}">
                    <a16:creationId xmlns:a16="http://schemas.microsoft.com/office/drawing/2014/main" id="{FCB37C3A-62A5-4C0C-8D12-500C2B3F89DB}"/>
                  </a:ext>
                </a:extLst>
              </p:cNvPr>
              <p:cNvSpPr/>
              <p:nvPr/>
            </p:nvSpPr>
            <p:spPr>
              <a:xfrm>
                <a:off x="10656388" y="6455006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67D8505D-3C14-4258-94CD-ED2919B2DD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64696" y="122492"/>
              <a:ext cx="11662609" cy="6613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17D7986-6FFC-4FC7-ADCB-48C0475031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0827" y="1355147"/>
            <a:ext cx="5838825" cy="4010025"/>
          </a:xfrm>
          <a:prstGeom prst="rect">
            <a:avLst/>
          </a:prstGeom>
          <a:ln w="19050">
            <a:solidFill>
              <a:srgbClr val="F400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77BCFD-579A-4C34-B282-B87E548661D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22" t="641" r="295" b="1872"/>
          <a:stretch>
            <a:fillRect/>
          </a:stretch>
        </p:blipFill>
        <p:spPr>
          <a:xfrm>
            <a:off x="4433238" y="4420695"/>
            <a:ext cx="4392277" cy="1888953"/>
          </a:xfrm>
          <a:custGeom>
            <a:avLst/>
            <a:gdLst>
              <a:gd name="connsiteX0" fmla="*/ 12494 w 5342134"/>
              <a:gd name="connsiteY0" fmla="*/ 0 h 2297450"/>
              <a:gd name="connsiteX1" fmla="*/ 5342134 w 5342134"/>
              <a:gd name="connsiteY1" fmla="*/ 192825 h 2297450"/>
              <a:gd name="connsiteX2" fmla="*/ 5250680 w 5342134"/>
              <a:gd name="connsiteY2" fmla="*/ 2297450 h 2297450"/>
              <a:gd name="connsiteX3" fmla="*/ 0 w 5342134"/>
              <a:gd name="connsiteY3" fmla="*/ 2088280 h 229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2134" h="2297450">
                <a:moveTo>
                  <a:pt x="12494" y="0"/>
                </a:moveTo>
                <a:lnTo>
                  <a:pt x="5342134" y="192825"/>
                </a:lnTo>
                <a:lnTo>
                  <a:pt x="5250680" y="2297450"/>
                </a:lnTo>
                <a:lnTo>
                  <a:pt x="0" y="2088280"/>
                </a:lnTo>
                <a:close/>
              </a:path>
            </a:pathLst>
          </a:custGeom>
          <a:ln w="19050">
            <a:solidFill>
              <a:srgbClr val="F400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C0C05A2-88FB-4392-96AE-615CB74DC2FA}"/>
              </a:ext>
            </a:extLst>
          </p:cNvPr>
          <p:cNvSpPr/>
          <p:nvPr/>
        </p:nvSpPr>
        <p:spPr>
          <a:xfrm>
            <a:off x="4833884" y="818789"/>
            <a:ext cx="22404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4003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Remember the words.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37F7A690-DA0E-4EDB-A6DF-9E0D2D2FA1B1}"/>
              </a:ext>
            </a:extLst>
          </p:cNvPr>
          <p:cNvSpPr/>
          <p:nvPr/>
        </p:nvSpPr>
        <p:spPr>
          <a:xfrm>
            <a:off x="5423706" y="4518385"/>
            <a:ext cx="335650" cy="299275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AE2EF66-0CE9-4E12-8A15-718B6F824725}"/>
              </a:ext>
            </a:extLst>
          </p:cNvPr>
          <p:cNvSpPr/>
          <p:nvPr/>
        </p:nvSpPr>
        <p:spPr>
          <a:xfrm>
            <a:off x="6845350" y="4534305"/>
            <a:ext cx="335650" cy="299275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2A4103FF-A8C5-476B-A8E8-8AEECA44D029}"/>
              </a:ext>
            </a:extLst>
          </p:cNvPr>
          <p:cNvSpPr/>
          <p:nvPr/>
        </p:nvSpPr>
        <p:spPr>
          <a:xfrm>
            <a:off x="6640634" y="4793617"/>
            <a:ext cx="433736" cy="299275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AA375F4-C1EE-467B-9A85-EC61311847E9}"/>
              </a:ext>
            </a:extLst>
          </p:cNvPr>
          <p:cNvSpPr/>
          <p:nvPr/>
        </p:nvSpPr>
        <p:spPr>
          <a:xfrm>
            <a:off x="6820330" y="5369099"/>
            <a:ext cx="699586" cy="255385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B9C45BD-4D55-4AE9-819C-03B6FE744CB7}"/>
              </a:ext>
            </a:extLst>
          </p:cNvPr>
          <p:cNvSpPr/>
          <p:nvPr/>
        </p:nvSpPr>
        <p:spPr>
          <a:xfrm>
            <a:off x="6178882" y="5532871"/>
            <a:ext cx="433736" cy="299275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0298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E0C0CCC-671A-4F1E-9B3B-2ADCAE87C5CD}"/>
              </a:ext>
            </a:extLst>
          </p:cNvPr>
          <p:cNvGrpSpPr/>
          <p:nvPr/>
        </p:nvGrpSpPr>
        <p:grpSpPr>
          <a:xfrm>
            <a:off x="-12464" y="0"/>
            <a:ext cx="12204464" cy="6858000"/>
            <a:chOff x="-12464" y="0"/>
            <a:chExt cx="12204464" cy="6858000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D4647B4B-70D3-4295-A37D-40B1FB9586C6}"/>
                </a:ext>
              </a:extLst>
            </p:cNvPr>
            <p:cNvGrpSpPr/>
            <p:nvPr/>
          </p:nvGrpSpPr>
          <p:grpSpPr>
            <a:xfrm>
              <a:off x="-12464" y="0"/>
              <a:ext cx="12204464" cy="6858000"/>
              <a:chOff x="0" y="-1"/>
              <a:chExt cx="12204464" cy="6858000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388642D8-9713-49B4-A863-455A11F743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50"/>
              <a:stretch/>
            </p:blipFill>
            <p:spPr bwMode="auto">
              <a:xfrm>
                <a:off x="0" y="-1"/>
                <a:ext cx="12204464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Прямоугольник 7">
                <a:hlinkClick r:id="rId3"/>
                <a:extLst>
                  <a:ext uri="{FF2B5EF4-FFF2-40B4-BE49-F238E27FC236}">
                    <a16:creationId xmlns:a16="http://schemas.microsoft.com/office/drawing/2014/main" id="{70DAF80C-F4D6-4784-8321-A935DE9FDBF2}"/>
                  </a:ext>
                </a:extLst>
              </p:cNvPr>
              <p:cNvSpPr/>
              <p:nvPr/>
            </p:nvSpPr>
            <p:spPr>
              <a:xfrm>
                <a:off x="10656388" y="6455006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130149B2-75B7-4146-956C-B4D5660259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64696" y="122492"/>
              <a:ext cx="11662609" cy="6613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hlinkClick r:id="rId5"/>
            <a:extLst>
              <a:ext uri="{FF2B5EF4-FFF2-40B4-BE49-F238E27FC236}">
                <a16:creationId xmlns:a16="http://schemas.microsoft.com/office/drawing/2014/main" id="{4117FEC2-C622-4117-877D-6DEE22EA56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4371" y="1447800"/>
            <a:ext cx="7934325" cy="3962400"/>
          </a:xfrm>
          <a:prstGeom prst="rect">
            <a:avLst/>
          </a:prstGeom>
          <a:ln w="28575">
            <a:solidFill>
              <a:srgbClr val="F400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09381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167</Words>
  <Application>Microsoft Office PowerPoint</Application>
  <PresentationFormat>Широкоэкранный</PresentationFormat>
  <Paragraphs>56</Paragraphs>
  <Slides>19</Slides>
  <Notes>1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Angsana New</vt:lpstr>
      <vt:lpstr>AngsanaUPC</vt:lpstr>
      <vt:lpstr>Arial</vt:lpstr>
      <vt:lpstr>Calibri</vt:lpstr>
      <vt:lpstr>Calibri Light</vt:lpstr>
      <vt:lpstr>Edwardian Script ITC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Папахина</dc:creator>
  <cp:lastModifiedBy>Папахина</cp:lastModifiedBy>
  <cp:revision>6</cp:revision>
  <dcterms:created xsi:type="dcterms:W3CDTF">2021-10-26T06:30:47Z</dcterms:created>
  <dcterms:modified xsi:type="dcterms:W3CDTF">2021-10-27T08:02:22Z</dcterms:modified>
</cp:coreProperties>
</file>