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1B6C-C9C5-4173-8031-A237FB10989A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DEC1-BDB5-4D10-BFAE-98955D34DA91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19.wmf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0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2" descr="Làmp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4701" y="4638261"/>
            <a:ext cx="1108004" cy="101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0629" y="5438831"/>
            <a:ext cx="774058" cy="6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: Rounded Corners 18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study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68280" y="316921"/>
            <a:ext cx="2687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2643764" y="724151"/>
            <a:ext cx="2149958" cy="63452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desk</a:t>
            </a:r>
          </a:p>
        </p:txBody>
      </p:sp>
      <p:pic>
        <p:nvPicPr>
          <p:cNvPr id="18" name="Picture 42" descr="Escritori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28" y="2304388"/>
            <a:ext cx="4815572" cy="312272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PIT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: Rounded Corners 17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: Rounded Corners 12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: Rounded Corners 8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69960" y="354224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69960" y="1958073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177" y="159803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9" y="319654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69960" y="524057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dining</a:t>
            </a:r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20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94784" y="316921"/>
            <a:ext cx="258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2240228" y="738974"/>
            <a:ext cx="2652229" cy="692456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mattress</a:t>
            </a:r>
            <a:endParaRPr lang="es-ES" altLang="es-ES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42" descr="Colchó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05280" y="2153900"/>
            <a:ext cx="4610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LCH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: Rounded Corners 17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dining</a:t>
            </a:r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09717" y="321167"/>
            <a:ext cx="244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2580747" y="670965"/>
            <a:ext cx="1971191" cy="78416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towel</a:t>
            </a:r>
            <a:endParaRPr lang="es-ES" altLang="es-ES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40692" y="2390980"/>
            <a:ext cx="4009110" cy="344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A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: Rounded Corners 18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pantry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5270" y="316921"/>
            <a:ext cx="2297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2407986" y="742564"/>
            <a:ext cx="2621514" cy="692456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dresser</a:t>
            </a:r>
            <a:endParaRPr lang="es-ES" altLang="es-E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93" y="2144428"/>
            <a:ext cx="3263900" cy="38893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内容占位符 7" descr="英文绘本杂志书籍动画教材练习册作业纸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7926070" y="5226685"/>
            <a:ext cx="1022350" cy="1022350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backyard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es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7" grpId="0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: Rounded Corners 18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: Rounded Corners 12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: Rounded Corners 8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69960" y="354224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hallway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69960" y="1958073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177" y="159803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9" y="319654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69960" y="524057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dining</a:t>
            </a:r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20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5265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</a:t>
            </a:r>
            <a:r>
              <a:rPr lang="es-ES_tradnl" sz="3200" b="1" dirty="0" err="1"/>
              <a:t>some</a:t>
            </a:r>
            <a:r>
              <a:rPr lang="es-ES_tradnl" sz="3200" b="1" dirty="0"/>
              <a:t> 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41776" y="316921"/>
            <a:ext cx="2356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2623368" y="762878"/>
            <a:ext cx="1885950" cy="652017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soap</a:t>
            </a:r>
            <a:endParaRPr lang="es-ES" altLang="es-ES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" name="Picture 42" descr="Jabó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55849" y="2090952"/>
            <a:ext cx="28209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B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: Rounded Corners 18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dining</a:t>
            </a:r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10302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28524" y="316921"/>
            <a:ext cx="256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2176049" y="722823"/>
            <a:ext cx="2051393" cy="706438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sink</a:t>
            </a:r>
            <a:endParaRPr lang="es-ES" altLang="es-ES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42" descr="Fregade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20" y="1972992"/>
            <a:ext cx="3746500" cy="3975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GA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: Rounded Corners 16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backyard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hallway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10302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75514" y="316921"/>
            <a:ext cx="24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1958216" y="777004"/>
            <a:ext cx="2322236" cy="57602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mirror</a:t>
            </a:r>
            <a:endParaRPr lang="es-ES" altLang="es-ES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42" descr="Espej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82366" y="2253519"/>
            <a:ext cx="3267903" cy="354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PE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: Rounded Corners 17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backyard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10302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49008" y="316921"/>
            <a:ext cx="256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2210006" y="703686"/>
            <a:ext cx="2896308" cy="704418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wardrobe</a:t>
            </a:r>
            <a:endParaRPr lang="es-ES" altLang="es-ES" sz="8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42" descr="Armari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85" y="2217067"/>
            <a:ext cx="2809929" cy="374409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MA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: Rounded Corners 16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: Rounded Corners 12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: Rounded Corners 8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69960" y="354224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69960" y="1958073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177" y="159803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9" y="319654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69960" y="524057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study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20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5265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41775" y="316921"/>
            <a:ext cx="238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2097780" y="782588"/>
            <a:ext cx="2912968" cy="580592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cupboard</a:t>
            </a:r>
            <a:endParaRPr lang="es-ES" altLang="es-E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42" descr="Armario_coc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34" y="2255287"/>
            <a:ext cx="4137628" cy="357688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pbo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: Rounded Corners 18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hallway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10302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94785" y="316921"/>
            <a:ext cx="2449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2488888" y="726222"/>
            <a:ext cx="2459710" cy="627254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cradle</a:t>
            </a:r>
            <a:endParaRPr lang="es-ES" altLang="es-ES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2" descr="http://static.freepik.com/free-photo/cradle-clip-art_43305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5" y="2468946"/>
            <a:ext cx="4646505" cy="3363223"/>
          </a:xfrm>
          <a:prstGeom prst="rect">
            <a:avLst/>
          </a:prstGeom>
          <a:noFill/>
          <a:ln>
            <a:noFill/>
          </a:ln>
          <a:effectLst>
            <a:outerShdw dist="114300" dir="2700000" algn="tl" rotWithShape="0">
              <a:srgbClr val="996633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ad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: Rounded Corners 12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: Rounded Corners 8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69960" y="354224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69960" y="1958073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177" y="159803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9" y="319654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69960" y="524057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20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2" descr="Esponj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5350" y="2335523"/>
            <a:ext cx="52006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75507" y="383181"/>
            <a:ext cx="320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2197918" y="653030"/>
            <a:ext cx="27368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800" b="1" dirty="0" err="1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sponge</a:t>
            </a:r>
            <a:endParaRPr lang="es-ES" altLang="es-ES" sz="4800" b="1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PO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: Rounded Corners 19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pantry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10302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8764" y="316921"/>
            <a:ext cx="24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2104859" y="654849"/>
            <a:ext cx="3567526" cy="839049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bedside</a:t>
            </a:r>
            <a:r>
              <a:rPr lang="es-ES" altLang="es-E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table</a:t>
            </a:r>
          </a:p>
        </p:txBody>
      </p:sp>
      <p:pic>
        <p:nvPicPr>
          <p:cNvPr id="17" name="Picture 42" descr="Mesill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75" y="2045374"/>
            <a:ext cx="2692941" cy="391289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dside_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: Rounded Corners 16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pantry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dining</a:t>
            </a:r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10302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55029" y="316921"/>
            <a:ext cx="2290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2383448" y="826408"/>
            <a:ext cx="2013383" cy="475737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s-ES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公众号：</a:t>
            </a:r>
            <a:r>
              <a:rPr lang="en-US" altLang="zh-CN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zao123jaio</a:t>
            </a:r>
          </a:p>
        </p:txBody>
      </p:sp>
      <p:pic>
        <p:nvPicPr>
          <p:cNvPr id="19" name="Picture 4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1385" l="2000" r="98769">
                        <a14:backgroundMark x1="48923" y1="51385" x2="48923" y2="51385"/>
                        <a14:backgroundMark x1="46462" y1="52308" x2="46615" y2="52308"/>
                        <a14:backgroundMark x1="42923" y1="55692" x2="42923" y2="55692"/>
                        <a14:backgroundMark x1="42769" y1="62923" x2="42769" y2="63077"/>
                        <a14:backgroundMark x1="43077" y1="69077" x2="43077" y2="69077"/>
                        <a14:backgroundMark x1="21231" y1="64769" x2="21385" y2="64769"/>
                        <a14:backgroundMark x1="22615" y1="47692" x2="22769" y2="47692"/>
                        <a14:backgroundMark x1="26154" y1="46769" x2="26154" y2="46769"/>
                        <a14:backgroundMark x1="43846" y1="20308" x2="43692" y2="20462"/>
                        <a14:backgroundMark x1="54308" y1="20769" x2="54308" y2="20923"/>
                        <a14:backgroundMark x1="76615" y1="23077" x2="76615" y2="23077"/>
                        <a14:backgroundMark x1="76154" y1="58154" x2="76462" y2="58000"/>
                        <a14:backgroundMark x1="64462" y1="68769" x2="64615" y2="68769"/>
                        <a14:backgroundMark x1="68615" y1="65846" x2="68615" y2="65846"/>
                        <a14:backgroundMark x1="68923" y1="63077" x2="69077" y2="63077"/>
                        <a14:backgroundMark x1="69077" y1="61231" x2="69077" y2="61231"/>
                        <a14:backgroundMark x1="68308" y1="70615" x2="68308" y2="70615"/>
                        <a14:backgroundMark x1="84615" y1="63846" x2="84154" y2="63692"/>
                        <a14:backgroundMark x1="11538" y1="26154" x2="11538" y2="26154"/>
                        <a14:backgroundMark x1="13077" y1="24769" x2="13077" y2="24769"/>
                        <a14:backgroundMark x1="14769" y1="24615" x2="14769" y2="24615"/>
                        <a14:backgroundMark x1="17538" y1="24000" x2="17538" y2="24000"/>
                        <a14:backgroundMark x1="19231" y1="23231" x2="19231" y2="23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91" r="3364" b="15549"/>
          <a:stretch>
            <a:fillRect/>
          </a:stretch>
        </p:blipFill>
        <p:spPr bwMode="auto">
          <a:xfrm>
            <a:off x="1153435" y="2318983"/>
            <a:ext cx="4737741" cy="366032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内容占位符 7" descr="英文绘本杂志书籍动画教材练习册作业纸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8144510" y="3601085"/>
            <a:ext cx="964565" cy="964565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garage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8" grpId="0" bldLvl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: Rounded Corners 18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21288" y="316921"/>
            <a:ext cx="3259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pic>
        <p:nvPicPr>
          <p:cNvPr id="13" name="Picture 42" descr="Ca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35" y="2000277"/>
            <a:ext cx="4449763" cy="4010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2064091" y="635648"/>
            <a:ext cx="27368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bed</a:t>
            </a:r>
            <a:endParaRPr lang="es-ES" altLang="es-ES" sz="4400" b="1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: Rounded Corners 19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</a:t>
            </a:r>
            <a:r>
              <a:rPr lang="es-ES_tradnl" sz="3200" b="1" dirty="0" err="1"/>
              <a:t>an</a:t>
            </a:r>
            <a:r>
              <a:rPr lang="es-ES_tradnl" sz="3200" b="1" dirty="0"/>
              <a:t>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74298" y="316921"/>
            <a:ext cx="2674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59" y="2252081"/>
            <a:ext cx="4202113" cy="3673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2345635" y="521627"/>
            <a:ext cx="2849218" cy="1081088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armchair</a:t>
            </a:r>
            <a:endParaRPr lang="es-ES" altLang="es-E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内容占位符 7" descr="英文绘本杂志书籍动画教材练习册作业纸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 flipV="1">
            <a:off x="7874000" y="1939290"/>
            <a:ext cx="1011555" cy="10115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dining</a:t>
            </a:r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mcha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1" grpId="0"/>
      <p:bldP spid="18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: Rounded Corners 17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study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5241584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backyard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475980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3557553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31553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75513" y="316921"/>
            <a:ext cx="2944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pic>
        <p:nvPicPr>
          <p:cNvPr id="15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19554" y="2225665"/>
            <a:ext cx="42259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AutoShape 41"/>
          <p:cNvSpPr>
            <a:spLocks noChangeArrowheads="1"/>
          </p:cNvSpPr>
          <p:nvPr/>
        </p:nvSpPr>
        <p:spPr bwMode="auto">
          <a:xfrm>
            <a:off x="2039314" y="641889"/>
            <a:ext cx="350616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watering</a:t>
            </a:r>
            <a:r>
              <a:rPr lang="es-ES" altLang="es-E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ing_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: Rounded Corners 19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attic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study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8763" y="316921"/>
            <a:ext cx="271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pic>
        <p:nvPicPr>
          <p:cNvPr id="17" name="Picture 42" descr="lavamano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4297" y="2292081"/>
            <a:ext cx="47529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1605301" y="624752"/>
            <a:ext cx="378556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washbasin</a:t>
            </a:r>
            <a:endParaRPr lang="es-ES" altLang="es-ES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shbas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: Rounded Corners 12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: Rounded Corners 8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69960" y="354224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69960" y="1958073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hallway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177" y="159803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9" y="319654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69960" y="5240579"/>
            <a:ext cx="3610809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backyard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20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94785" y="316921"/>
            <a:ext cx="2528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1985156" y="660585"/>
            <a:ext cx="3238291" cy="811519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coat stand</a:t>
            </a:r>
          </a:p>
        </p:txBody>
      </p:sp>
      <p:pic>
        <p:nvPicPr>
          <p:cNvPr id="18" name="Picture 42" descr="Sil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48" y="2203842"/>
            <a:ext cx="1253749" cy="3839149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rch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: Rounded Corners 17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attic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</a:t>
            </a:r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55027" y="316921"/>
            <a:ext cx="2939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1884732" y="681094"/>
            <a:ext cx="3363129" cy="811519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coffee table</a:t>
            </a:r>
          </a:p>
        </p:txBody>
      </p:sp>
      <p:pic>
        <p:nvPicPr>
          <p:cNvPr id="19" name="Picture 24" descr="COFFE_TAB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0" y="2671590"/>
            <a:ext cx="4650152" cy="302240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9966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ffe_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410465" y="216209"/>
            <a:ext cx="3670304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: Rounded Corners 17"/>
          <p:cNvSpPr/>
          <p:nvPr/>
        </p:nvSpPr>
        <p:spPr>
          <a:xfrm>
            <a:off x="722815" y="216209"/>
            <a:ext cx="5872588" cy="1355319"/>
          </a:xfrm>
          <a:prstGeom prst="roundRect">
            <a:avLst>
              <a:gd name="adj" fmla="val 21775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: Rounded Corners 13"/>
          <p:cNvSpPr/>
          <p:nvPr/>
        </p:nvSpPr>
        <p:spPr>
          <a:xfrm>
            <a:off x="689683" y="17865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: Rounded Corners 15"/>
          <p:cNvSpPr/>
          <p:nvPr/>
        </p:nvSpPr>
        <p:spPr>
          <a:xfrm>
            <a:off x="842083" y="1938996"/>
            <a:ext cx="5753320" cy="4487596"/>
          </a:xfrm>
          <a:prstGeom prst="roundRect">
            <a:avLst>
              <a:gd name="adj" fmla="val 10041"/>
            </a:avLst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 Rectángulo redondeado"/>
          <p:cNvSpPr/>
          <p:nvPr/>
        </p:nvSpPr>
        <p:spPr>
          <a:xfrm>
            <a:off x="7427756" y="1920301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hallway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5 Rectángulo redondeado"/>
          <p:cNvSpPr/>
          <p:nvPr/>
        </p:nvSpPr>
        <p:spPr>
          <a:xfrm>
            <a:off x="7427756" y="3585060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73" y="310327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5" y="14528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 redondeado"/>
          <p:cNvSpPr/>
          <p:nvPr/>
        </p:nvSpPr>
        <p:spPr>
          <a:xfrm>
            <a:off x="7427756" y="5240579"/>
            <a:ext cx="3610809" cy="1008112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6" y="483839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145" y="323554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What’s</a:t>
            </a:r>
            <a:r>
              <a:rPr lang="es-ES_tradnl" sz="3200" b="1" dirty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?</a:t>
            </a:r>
          </a:p>
          <a:p>
            <a:r>
              <a:rPr lang="es-ES_tradnl" sz="3200" b="1" dirty="0" err="1"/>
              <a:t>It’s</a:t>
            </a:r>
            <a:r>
              <a:rPr lang="es-ES_tradnl" sz="3200" b="1" dirty="0"/>
              <a:t> a _______________</a:t>
            </a:r>
            <a:endParaRPr lang="es-E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8765" y="316921"/>
            <a:ext cx="2621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/>
              <a:t>Where</a:t>
            </a:r>
            <a:r>
              <a:rPr lang="es-ES_tradnl" sz="3200" b="1" dirty="0"/>
              <a:t>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it</a:t>
            </a:r>
            <a:r>
              <a:rPr lang="es-ES_tradnl" sz="3200" b="1" dirty="0"/>
              <a:t>?</a:t>
            </a:r>
          </a:p>
          <a:p>
            <a:r>
              <a:rPr lang="es-ES_tradnl" sz="3200" b="1" dirty="0"/>
              <a:t>I</a:t>
            </a:r>
            <a:r>
              <a:rPr lang="es-ES" sz="3200" b="1" dirty="0" err="1"/>
              <a:t>t’s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…</a:t>
            </a:r>
            <a:endParaRPr lang="es-ES_tradnl" sz="3200" b="1" dirty="0"/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1973458" y="760401"/>
            <a:ext cx="3171617" cy="692456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toothbrush</a:t>
            </a:r>
            <a:endParaRPr lang="es-ES" altLang="es-ES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6781" y="3118738"/>
            <a:ext cx="4737005" cy="204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964657" y="25886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8/20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EP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Широкоэкранный</PresentationFormat>
  <Paragraphs>180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Comic Sans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portatil</dc:creator>
  <cp:lastModifiedBy>MSofficepro3553</cp:lastModifiedBy>
  <cp:revision>37</cp:revision>
  <dcterms:created xsi:type="dcterms:W3CDTF">2018-02-26T13:11:00Z</dcterms:created>
  <dcterms:modified xsi:type="dcterms:W3CDTF">2021-02-11T04:37:28Z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