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9104" autoAdjust="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you/ watch cartoons/ last Sunday?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10242" name="Picture 2" descr="https://i.gifer.com/1qT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4514850" cy="3562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you/ study English/ last Monday?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1026" name="Picture 2" descr="https://cdn.dribbble.com/users/970957/screenshots/2959318/stud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895827" cy="36718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you/ play computer games/ last Friday?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9218" name="Picture 2" descr="https://media1.tenor.com/images/aa8afdc140b38e3d250dfc31469a9024/tenor.gif?itemid=151427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6443"/>
            <a:ext cx="3711556" cy="37115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you/ walk to school/ last Thursday?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8194" name="Picture 2" descr="https://i.pinimg.com/originals/08/ec/a0/08eca0a9de1de66d2f097205db26113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810"/>
            <a:ext cx="4102568" cy="36036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you/ look after your little brother or sister/ last Saturday?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7170" name="Picture 2" descr="https://thumbs.gfycat.com/DismalRequiredAtlanticsharpnosepuffer-size_restric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5057775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you/ carry your heavy bag/ yesterday?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6146" name="Picture 2" descr="https://cdn.dribbble.com/users/3275072/screenshots/6138941/w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4800576" cy="3600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you/ skip in PE class/ last week?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5122" name="Picture 2" descr="https://cdn.dribbble.com/users/354460/screenshots/2147291/ski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4229072" cy="31718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you/ listen to music / last Wednesday?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4098" name="Picture 2" descr="https://www.whatshotnow.net/wp-content/uploads/15189469775279-RyNY5g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2835505" cy="3686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you/ travel to school by bus / </a:t>
            </a:r>
            <a:br>
              <a:rPr lang="en-US" dirty="0" smtClean="0"/>
            </a:br>
            <a:r>
              <a:rPr lang="en-US" dirty="0" smtClean="0"/>
              <a:t>yesterday morning?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3074" name="Picture 2" descr="https://i.gifer.com/embedded/download/LKm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3167058" cy="31670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you/ cry at school/ last Tuesday?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Yes, I did.                                     No, I didn’t.</a:t>
            </a:r>
            <a:endParaRPr lang="ru-RU" dirty="0"/>
          </a:p>
        </p:txBody>
      </p:sp>
      <p:pic>
        <p:nvPicPr>
          <p:cNvPr id="2050" name="Picture 2" descr="https://data.whicdn.com/images/265247933/origina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762500" cy="2390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192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you/ watch cartoons/ last Sunday?</vt:lpstr>
      <vt:lpstr>you/ play computer games/ last Friday?</vt:lpstr>
      <vt:lpstr>you/ walk to school/ last Thursday?</vt:lpstr>
      <vt:lpstr>you/ look after your little brother or sister/ last Saturday?</vt:lpstr>
      <vt:lpstr>you/ carry your heavy bag/ yesterday?</vt:lpstr>
      <vt:lpstr>you/ skip in PE class/ last week?</vt:lpstr>
      <vt:lpstr>you/ listen to music / last Wednesday?</vt:lpstr>
      <vt:lpstr>you/ travel to school by bus /  yesterday morning?</vt:lpstr>
      <vt:lpstr>you/ cry at school/ last Tuesday?</vt:lpstr>
      <vt:lpstr>you/ study English/ last Monday?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Семья Кокины</cp:lastModifiedBy>
  <cp:revision>1265</cp:revision>
  <dcterms:created xsi:type="dcterms:W3CDTF">2018-02-25T09:09:03Z</dcterms:created>
  <dcterms:modified xsi:type="dcterms:W3CDTF">2021-08-31T11:41:45Z</dcterms:modified>
</cp:coreProperties>
</file>