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 autoAdjust="0"/>
    <p:restoredTop sz="84583" autoAdjust="0"/>
  </p:normalViewPr>
  <p:slideViewPr>
    <p:cSldViewPr>
      <p:cViewPr varScale="1">
        <p:scale>
          <a:sx n="61" d="100"/>
          <a:sy n="61" d="100"/>
        </p:scale>
        <p:origin x="-7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276872"/>
            <a:ext cx="7344816" cy="144016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Текс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340768"/>
            <a:ext cx="885698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always </a:t>
            </a:r>
            <a:r>
              <a:rPr lang="en-US" dirty="0" smtClean="0"/>
              <a:t>/ We/ breakfast/ </a:t>
            </a:r>
            <a:r>
              <a:rPr lang="en-US" dirty="0" smtClean="0"/>
              <a:t>eat/Saturday </a:t>
            </a:r>
            <a:r>
              <a:rPr lang="en-US" dirty="0" smtClean="0"/>
              <a:t>mornings</a:t>
            </a:r>
            <a:r>
              <a:rPr lang="en-US" dirty="0" smtClean="0"/>
              <a:t>./ </a:t>
            </a:r>
            <a:r>
              <a:rPr lang="en-US" dirty="0" smtClean="0"/>
              <a:t>on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8086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plays / never/ Mum / computer games.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071678"/>
            <a:ext cx="60388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               drink/ We / orange juice./ usually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85926"/>
            <a:ext cx="51530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the floor. / sometimes / sweeps / Dad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000240"/>
            <a:ext cx="57626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after lunch. / I / wash up / never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071678"/>
            <a:ext cx="49149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hardly ever / The children / their bedrooms./tidy up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00240"/>
            <a:ext cx="81438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at home./ We / lunch / have/ hardly ever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14488"/>
            <a:ext cx="62579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always / They / in a restaurant. / eat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00240"/>
            <a:ext cx="548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plays / sometimes / Mateo / football.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857364"/>
            <a:ext cx="48482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watch/ usually / We / a film/ in the evening.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3116"/>
            <a:ext cx="65817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fd51dbc90a3f8217e2711ee16dbfc146b089d7"/>
</p:tagLst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2054</TotalTime>
  <Words>107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Абстрактные синие волнистые фигуры</dc:title>
  <dc:creator>obstinate</dc:creator>
  <dc:description>Шаблон презентации с сайта https://presentation-creation.ru/</dc:description>
  <cp:lastModifiedBy>Семья Кокины</cp:lastModifiedBy>
  <cp:revision>764</cp:revision>
  <dcterms:created xsi:type="dcterms:W3CDTF">2018-02-25T09:09:03Z</dcterms:created>
  <dcterms:modified xsi:type="dcterms:W3CDTF">2021-08-24T11:29:24Z</dcterms:modified>
</cp:coreProperties>
</file>