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4" r:id="rId5"/>
    <p:sldId id="267" r:id="rId6"/>
    <p:sldId id="269" r:id="rId7"/>
    <p:sldId id="270" r:id="rId8"/>
    <p:sldId id="271" r:id="rId9"/>
    <p:sldId id="275" r:id="rId10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13758-DE15-42C9-BE7A-6521C8EEE9F1}" type="datetimeFigureOut">
              <a:rPr lang="fr-FR"/>
              <a:pPr>
                <a:defRPr/>
              </a:pPr>
              <a:t>30/11/2020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AF46F-BCEF-48F3-ADC0-20AFE07AE01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42717-1F50-46DC-9308-FFDA0A4AC2EF}" type="datetimeFigureOut">
              <a:rPr lang="fr-FR"/>
              <a:pPr>
                <a:defRPr/>
              </a:pPr>
              <a:t>30/11/2020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61F2C-E2A3-446C-9C45-A195DE8F6BB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32A64-1D59-40C3-93E0-68F8D95B6CF0}" type="datetimeFigureOut">
              <a:rPr lang="fr-FR"/>
              <a:pPr>
                <a:defRPr/>
              </a:pPr>
              <a:t>30/11/2020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AE116-CAB0-43D9-8D77-BEC8BEB7C45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121B1-60FD-4C2E-8EED-A3A46C4A154C}" type="datetimeFigureOut">
              <a:rPr lang="fr-FR"/>
              <a:pPr>
                <a:defRPr/>
              </a:pPr>
              <a:t>30/11/2020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BB915-97EB-4ED6-88CC-E7E1B7DB90C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02BC0-D67E-4212-B1DA-F1E0E8CE9D81}" type="datetimeFigureOut">
              <a:rPr lang="fr-FR"/>
              <a:pPr>
                <a:defRPr/>
              </a:pPr>
              <a:t>30/11/2020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7286C-0A51-4F3F-A806-F27B0FB9196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64FD1-D85E-4B5A-90D5-1199AD28487B}" type="datetimeFigureOut">
              <a:rPr lang="fr-FR"/>
              <a:pPr>
                <a:defRPr/>
              </a:pPr>
              <a:t>30/11/2020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E9951-B7DD-4E4C-9B17-37D0BCBC0DF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F20A1-9887-4C10-B6BB-69B1037B1934}" type="datetimeFigureOut">
              <a:rPr lang="fr-FR"/>
              <a:pPr>
                <a:defRPr/>
              </a:pPr>
              <a:t>30/11/2020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08C3A-28F4-45D7-B4A6-7D46E034784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D3853-132C-4B0A-8FCE-5C45C6DC3E9C}" type="datetimeFigureOut">
              <a:rPr lang="fr-FR"/>
              <a:pPr>
                <a:defRPr/>
              </a:pPr>
              <a:t>30/11/2020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AF6DB-9458-4E2D-B9A6-79890636A3E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65CAD-E708-44E6-B321-5E5FC20F02DD}" type="datetimeFigureOut">
              <a:rPr lang="fr-FR"/>
              <a:pPr>
                <a:defRPr/>
              </a:pPr>
              <a:t>30/11/2020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9BD54-46CC-4B14-9563-3DE4ADECE71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338B5-54B6-4585-AFA3-329BEA961AB7}" type="datetimeFigureOut">
              <a:rPr lang="fr-FR"/>
              <a:pPr>
                <a:defRPr/>
              </a:pPr>
              <a:t>30/11/2020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0F6E3-9960-4358-8259-534824E67C1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C15B9-6B9E-41A4-B0F0-E7316E012CE8}" type="datetimeFigureOut">
              <a:rPr lang="fr-FR"/>
              <a:pPr>
                <a:defRPr/>
              </a:pPr>
              <a:t>30/11/2020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3D64D-EF4B-416D-9524-D9E73405265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593E7E-D029-439E-B2A2-24067F8819C1}" type="datetimeFigureOut">
              <a:rPr lang="fr-FR"/>
              <a:pPr>
                <a:defRPr/>
              </a:pPr>
              <a:t>30/11/2020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ABA147-6100-40E1-BF03-EEA7CDB9E80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19672" y="4869160"/>
            <a:ext cx="5851538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nap ITC" pitchFamily="82" charset="0"/>
              </a:rPr>
              <a:t>Computer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4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nap ITC" pitchFamily="82" charset="0"/>
              </a:rPr>
              <a:t>vocabulary</a:t>
            </a:r>
            <a:endParaRPr lang="fr-FR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nap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656803" y="5373216"/>
            <a:ext cx="2969083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Ravie" pitchFamily="82" charset="0"/>
              </a:rPr>
              <a:t>to surf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187624" y="1052736"/>
            <a:ext cx="65527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This </a:t>
            </a:r>
            <a:r>
              <a:rPr lang="fr-FR" sz="2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is</a:t>
            </a:r>
            <a:r>
              <a:rPr lang="fr-F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a </a:t>
            </a:r>
            <a:r>
              <a:rPr lang="fr-FR" sz="2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verb</a:t>
            </a:r>
            <a:r>
              <a:rPr lang="fr-F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</a:t>
            </a:r>
            <a:r>
              <a:rPr lang="fr-FR" sz="2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which</a:t>
            </a:r>
            <a:r>
              <a:rPr lang="fr-F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</a:t>
            </a:r>
            <a:r>
              <a:rPr lang="fr-FR" sz="2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means</a:t>
            </a:r>
            <a:r>
              <a:rPr lang="fr-F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to </a:t>
            </a:r>
            <a:r>
              <a:rPr lang="fr-FR" sz="2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spend</a:t>
            </a:r>
            <a:r>
              <a:rPr lang="fr-F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time  </a:t>
            </a:r>
            <a:r>
              <a:rPr lang="fr-FR" sz="2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visiting</a:t>
            </a:r>
            <a:r>
              <a:rPr lang="fr-F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a lot of web sites.</a:t>
            </a:r>
          </a:p>
          <a:p>
            <a:endParaRPr lang="fr-FR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764704"/>
            <a:ext cx="91440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We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need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these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to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hear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sounds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on a computer.</a:t>
            </a:r>
          </a:p>
        </p:txBody>
      </p:sp>
      <p:sp>
        <p:nvSpPr>
          <p:cNvPr id="5" name="Rectangle 4"/>
          <p:cNvSpPr/>
          <p:nvPr/>
        </p:nvSpPr>
        <p:spPr>
          <a:xfrm>
            <a:off x="5220072" y="5301208"/>
            <a:ext cx="3661580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Ravie" pitchFamily="82" charset="0"/>
              </a:rPr>
              <a:t>speakers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764704"/>
            <a:ext cx="91440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A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small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device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which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you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move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across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a surface in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order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to move a pointer on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your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computer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screen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5580112" y="5805264"/>
            <a:ext cx="3228769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Ravie" pitchFamily="82" charset="0"/>
              </a:rPr>
              <a:t>a mouse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764704"/>
            <a:ext cx="91440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To copy or move programmes or information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into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a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computer’s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memory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279034" y="6088559"/>
            <a:ext cx="4692311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Ravie" pitchFamily="82" charset="0"/>
              </a:rPr>
              <a:t>to </a:t>
            </a:r>
            <a:r>
              <a:rPr lang="fr-FR" sz="4400" dirty="0" err="1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Ravie" pitchFamily="82" charset="0"/>
              </a:rPr>
              <a:t>download</a:t>
            </a:r>
            <a:endParaRPr lang="fr-FR" sz="4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5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Ravie" pitchFamily="8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764704"/>
            <a:ext cx="9144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The world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wide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web.</a:t>
            </a:r>
          </a:p>
        </p:txBody>
      </p:sp>
      <p:sp>
        <p:nvSpPr>
          <p:cNvPr id="5" name="Rectangle 4"/>
          <p:cNvSpPr/>
          <p:nvPr/>
        </p:nvSpPr>
        <p:spPr>
          <a:xfrm>
            <a:off x="5220072" y="5877272"/>
            <a:ext cx="3486853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Ravie" pitchFamily="82" charset="0"/>
              </a:rPr>
              <a:t>Internet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764704"/>
            <a:ext cx="91440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A machine 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which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puts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material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in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your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computer onto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paper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5087827" y="5877272"/>
            <a:ext cx="3751348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Ravie" pitchFamily="82" charset="0"/>
              </a:rPr>
              <a:t>a printer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764704"/>
            <a:ext cx="91440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A set of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keys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which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you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use to type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into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a computer.</a:t>
            </a:r>
          </a:p>
        </p:txBody>
      </p:sp>
      <p:sp>
        <p:nvSpPr>
          <p:cNvPr id="5" name="Rectangle 4"/>
          <p:cNvSpPr/>
          <p:nvPr/>
        </p:nvSpPr>
        <p:spPr>
          <a:xfrm>
            <a:off x="4709773" y="5877272"/>
            <a:ext cx="443422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Ravie" pitchFamily="82" charset="0"/>
              </a:rPr>
              <a:t>a </a:t>
            </a:r>
            <a:r>
              <a:rPr lang="fr-FR" sz="4400" dirty="0" err="1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Ravie" pitchFamily="82" charset="0"/>
              </a:rPr>
              <a:t>keyboard</a:t>
            </a:r>
            <a:endParaRPr lang="fr-FR" sz="4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5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Ravie" pitchFamily="8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764704"/>
            <a:ext cx="9144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Another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word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 for the computer </a:t>
            </a:r>
            <a:r>
              <a:rPr lang="fr-FR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screen</a:t>
            </a:r>
            <a:r>
              <a:rPr lang="fr-FR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vie" pitchFamily="82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5038" y="5877272"/>
            <a:ext cx="3943708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Ravie" pitchFamily="82" charset="0"/>
              </a:rPr>
              <a:t>a monitor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110</Words>
  <Application>Microsoft Office PowerPoint</Application>
  <PresentationFormat>Экран (4:3)</PresentationFormat>
  <Paragraphs>19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Ravie</vt:lpstr>
      <vt:lpstr>Snap ITC</vt:lpstr>
      <vt:lpstr>Thème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MOURNARD</dc:creator>
  <cp:lastModifiedBy>Зоя Смирнова</cp:lastModifiedBy>
  <cp:revision>10</cp:revision>
  <dcterms:created xsi:type="dcterms:W3CDTF">2010-07-24T12:37:05Z</dcterms:created>
  <dcterms:modified xsi:type="dcterms:W3CDTF">2020-11-30T10:23:30Z</dcterms:modified>
</cp:coreProperties>
</file>