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660" r:id="rId3"/>
    <p:sldId id="383" r:id="rId4"/>
    <p:sldId id="624" r:id="rId5"/>
    <p:sldId id="633" r:id="rId6"/>
    <p:sldId id="640" r:id="rId7"/>
    <p:sldId id="643" r:id="rId8"/>
    <p:sldId id="646" r:id="rId9"/>
    <p:sldId id="648" r:id="rId10"/>
    <p:sldId id="642" r:id="rId11"/>
    <p:sldId id="645" r:id="rId12"/>
    <p:sldId id="636" r:id="rId13"/>
    <p:sldId id="647" r:id="rId14"/>
    <p:sldId id="639" r:id="rId15"/>
    <p:sldId id="649" r:id="rId16"/>
    <p:sldId id="650" r:id="rId17"/>
    <p:sldId id="644" r:id="rId18"/>
    <p:sldId id="641" r:id="rId19"/>
    <p:sldId id="661" r:id="rId20"/>
    <p:sldId id="65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0F1DB-71FA-4DFC-A5F9-4679C1357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4928F7-A6C6-4097-B6F2-EC2582227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277FF5-B8F4-4DB5-ABAD-ECE9F97F4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6A8D80-90A1-4907-BC1A-A0A1DA17D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35EA06-6C8A-46A9-B3BB-A31B585B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341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87356-2B79-4CC8-A7E5-2CAACC16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9A8C52-468B-4C35-89C4-041BFCC37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79A5EF-49FA-4ED2-AED1-BBB092302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64697F-A791-40BC-9CC7-0D6B4EFA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7778DF-531F-48D8-BFB1-FE708663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58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CA6C17-FA1C-4FE5-9EF8-E44111E57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FDB7DB-3509-4AF1-A087-6AFC55909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6AB564-85F8-41A2-9C6F-DC11A87E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17D6A-DCC7-401F-9CB0-15EA70B29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0E7775-2715-4B3A-97F7-43DFB3960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028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D4EB7-178F-4B86-A020-C97BFB07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8AE6B-247D-4C61-AA34-C39B3EAF6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8D551F-F14A-44C9-93DD-D0995067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EF1DD-1205-4316-AF45-AABF5FFC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17B7FF-9906-4D4F-BEE7-0741B3ECE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492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3E4A0-7B30-4170-B48E-94798D65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DCC408-0548-48B5-9418-BE09CAD4A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46A39A-76BF-4376-BB70-2FDE3B9A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A4AECF-BDDF-43FB-9687-332F50C7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18009-B3DA-4F0C-80E6-34E7706A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6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CFAC5-9720-4F39-B73D-06981C81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580198-DA3D-4093-B505-F7F6390EE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95BC3A-65EA-4CDC-9B66-B54E7D7BC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BEC481-26B0-4B52-8BD6-F24C403F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0E08D1-4957-4AC4-ABE9-A18292FD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9F7C10-5953-4999-A6AC-749CF7E0D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4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D9B3-6BB7-4F26-8F07-13D5EE86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2CB4D5-D279-4A28-A513-979563406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BB3CC8-9937-40F9-BE78-1123C8FD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A83F3D-D2DD-4CD2-AE07-15BA8D6BB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8F226C-EE98-4D1B-8537-6528C051D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D2EC02-3D38-4C29-97EF-2559CDFF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E210CD-0927-496E-945D-C7D85D3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6CBE7B-6AAD-4B56-BAAD-E0501152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303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ED200-8115-4396-87B3-B92C6033C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CB0DD0-C893-4D0C-B543-7358D729C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7E6146-3E6A-4C51-9E53-B8C8019A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8AB6F0-460B-48CD-8042-2A367AF2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376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28F8A9-8D48-404C-B510-61BB08A8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412EB6-2E33-4872-A7FD-8C721D4E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4AFD02-F68E-4188-B515-288C29B35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96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1661D-9B4F-4BA1-BEB5-522339EA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D3A39-B100-412E-A09C-7809E6F2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AB0DD-6C6E-4D26-BA4E-147D718EE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344D7A-AB8C-4452-8635-A73D7159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CFC1A-0927-43B4-AB9D-8150BC5B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86634F-8D4A-488A-AA42-DC0FF62B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87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78720-F2FC-43AB-BFE5-04C30F98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1153BC-E57C-40EA-9198-FAFC003A3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53437-2804-4906-A85C-F964DE148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620FC6-D838-40D0-A86A-467666EB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2742D8-E7FE-458D-BF25-41A8C9D3C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FF9BB1-E637-4061-A591-0695093C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5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75AE-96D5-461C-AA61-C8D6A312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0D782D-E25A-49C9-A62C-D0E2127B0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D22ECC-511F-42FF-83AC-9C4963C8B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86480-69D7-49AE-8BCD-202F581C0726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3BABB8-75BD-4A84-9836-434D5EF84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05A6CC-A122-4429-9469-F7FC4B63B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45A54-7EDB-48CF-91FF-41A223EAD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3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ordwall.net/resource/22211486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microsoft.com/office/2007/relationships/hdphoto" Target="../media/hdphoto1.wdp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E78D4C-20EF-49D0-9AC3-30DB8689A194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Lesson 4_(B)Is this your bike - Is this yours - Cartoon Story - English Educatio">
            <a:hlinkClick r:id="" action="ppaction://media"/>
            <a:extLst>
              <a:ext uri="{FF2B5EF4-FFF2-40B4-BE49-F238E27FC236}">
                <a16:creationId xmlns:a16="http://schemas.microsoft.com/office/drawing/2014/main" id="{04A4C7A6-2769-4129-84E4-40BC762EBB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794" y="1269170"/>
            <a:ext cx="9160412" cy="5152732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092DD0-5351-47C4-A527-CB788C1B6636}"/>
              </a:ext>
            </a:extLst>
          </p:cNvPr>
          <p:cNvSpPr/>
          <p:nvPr/>
        </p:nvSpPr>
        <p:spPr>
          <a:xfrm>
            <a:off x="5300590" y="436098"/>
            <a:ext cx="1590820" cy="52322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 / your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646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857A035-E0E4-48F6-A5AF-7FE7089BAFDA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294161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370335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pen.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Picture 6" descr="https://www.pinclipart.com/picdir/big/338-3380600_clipart-pen-clip-art-png-download.png">
            <a:extLst>
              <a:ext uri="{FF2B5EF4-FFF2-40B4-BE49-F238E27FC236}">
                <a16:creationId xmlns:a16="http://schemas.microsoft.com/office/drawing/2014/main" id="{2170DB7D-0961-4F03-94EF-440529F99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88664">
            <a:off x="4641752" y="576975"/>
            <a:ext cx="2087268" cy="32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8192C6B-80C8-4517-881F-D3632E60D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39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142907-31D5-49A6-ABD7-1F27C01369E0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225076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314064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pencil.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Picture 4" descr="http://clipart-library.com/image_gallery/n1081405.png">
            <a:extLst>
              <a:ext uri="{FF2B5EF4-FFF2-40B4-BE49-F238E27FC236}">
                <a16:creationId xmlns:a16="http://schemas.microsoft.com/office/drawing/2014/main" id="{AC05500A-6AF0-4F11-A143-2452274B5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8303">
            <a:off x="4965897" y="161886"/>
            <a:ext cx="1997611" cy="39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A261F8-F051-47E9-A27E-90AE0AD7D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152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3E8993-B727-44D1-9DF2-EA87C0D5591A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2" descr="https://i.ya-webdesign.com/images/umbrella-clip-kid-clipart-4.png">
            <a:extLst>
              <a:ext uri="{FF2B5EF4-FFF2-40B4-BE49-F238E27FC236}">
                <a16:creationId xmlns:a16="http://schemas.microsoft.com/office/drawing/2014/main" id="{517E2221-5B0E-4E01-ADC6-6FABF89A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8151" flipH="1">
            <a:off x="4168964" y="364024"/>
            <a:ext cx="2854443" cy="286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867423" y="4364500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867423" y="5440674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umbrella.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E7636B-C49A-42F2-AD43-FDF44258E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86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831A6E-FE3F-482E-96AF-A1218DFF78DC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853356" y="4266026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853356" y="5342200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cat.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Picture 2" descr="https://img-fotki.yandex.ru/get/4515/47407354.4c4/0_b7a73_97f6fe1d_orig.png">
            <a:extLst>
              <a:ext uri="{FF2B5EF4-FFF2-40B4-BE49-F238E27FC236}">
                <a16:creationId xmlns:a16="http://schemas.microsoft.com/office/drawing/2014/main" id="{B3FD721E-894A-4988-B712-D3C2E24E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15" y="596564"/>
            <a:ext cx="2668703" cy="24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6EE5FC-A068-46F9-B0D2-217C800B5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880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7A887D-AD1A-4BE5-8CD1-074CC50405AF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251958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328132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flower.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Picture 10" descr="http://www.clipartbest.com/cliparts/9Tp/6zp/9Tp6zpLnc.png">
            <a:extLst>
              <a:ext uri="{FF2B5EF4-FFF2-40B4-BE49-F238E27FC236}">
                <a16:creationId xmlns:a16="http://schemas.microsoft.com/office/drawing/2014/main" id="{6326FDBD-F64A-4B6C-B90E-2477201D4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036" flipH="1">
            <a:off x="5169870" y="588299"/>
            <a:ext cx="1589664" cy="24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CE53D5-2BF8-48CA-A685-B143EAB3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33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DB0C829-5777-44C0-A7FC-C4C3ABC0EAEE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378567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454741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309733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school bag.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Picture 2" descr="https://www.pinclipart.com/picdir/big/1-13230_clip-art-backpack-clipart-school-bag-png-vector.png">
            <a:extLst>
              <a:ext uri="{FF2B5EF4-FFF2-40B4-BE49-F238E27FC236}">
                <a16:creationId xmlns:a16="http://schemas.microsoft.com/office/drawing/2014/main" id="{277978FC-7FF8-4D1E-8093-42B4F1BC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34" y="381442"/>
            <a:ext cx="1997611" cy="259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C59453-1DB7-458F-AFAE-3E05E6A09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8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863720A-78E8-4998-A145-32750FB33964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433028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509202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rubber.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Picture 8" descr="https://www.clipartmax.com/png/full/2-28604_free-vector-graphic-eraser-clipart.png">
            <a:extLst>
              <a:ext uri="{FF2B5EF4-FFF2-40B4-BE49-F238E27FC236}">
                <a16:creationId xmlns:a16="http://schemas.microsoft.com/office/drawing/2014/main" id="{82FB6B45-372E-44F2-8987-1E53FE22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001" y="947869"/>
            <a:ext cx="2347804" cy="17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2321F0-1CE1-4095-BC0F-C2553B66C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564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FB89E1-D25A-46DB-BE28-680A2DAB0C8F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312166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388340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802634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robot.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802634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700721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Picture 18" descr="https://newvitruvian.com/images/robot-clipart-cute.png">
            <a:extLst>
              <a:ext uri="{FF2B5EF4-FFF2-40B4-BE49-F238E27FC236}">
                <a16:creationId xmlns:a16="http://schemas.microsoft.com/office/drawing/2014/main" id="{02ED24D8-4F64-4E94-AB5B-84A7EC8D3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98" y="389792"/>
            <a:ext cx="3201254" cy="32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DAA70A-E145-4C9C-9533-081075D7C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47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7BA5F9C-5E28-4C42-B738-535EB66E39DE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336364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412538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puppy.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Picture 8" descr="https://i.ya-webdesign.com/images/animated-animal-png.png">
            <a:extLst>
              <a:ext uri="{FF2B5EF4-FFF2-40B4-BE49-F238E27FC236}">
                <a16:creationId xmlns:a16="http://schemas.microsoft.com/office/drawing/2014/main" id="{38728103-5984-4E95-BF65-5EA233841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17" y="282312"/>
            <a:ext cx="2506958" cy="27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6F6545-DEF5-44FF-BB14-C4F6ACE62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20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99CA14-EE2E-4968-AE71-D7FFDD296B52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11F5DCC6-995A-4DF3-B9CB-E8786F8C8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493528"/>
            <a:ext cx="7848600" cy="3181350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56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64B236-55D9-43EF-8073-D4A657CD6062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208CA7-5757-4074-8140-E96B8684FE6B}"/>
              </a:ext>
            </a:extLst>
          </p:cNvPr>
          <p:cNvSpPr/>
          <p:nvPr/>
        </p:nvSpPr>
        <p:spPr>
          <a:xfrm>
            <a:off x="4627005" y="421007"/>
            <a:ext cx="2894061" cy="52322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 / your …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A7A8132-9AFC-44A0-94D6-335628AD0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454533"/>
              </p:ext>
            </p:extLst>
          </p:nvPr>
        </p:nvGraphicFramePr>
        <p:xfrm>
          <a:off x="239150" y="1270928"/>
          <a:ext cx="11451102" cy="2112724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08517">
                  <a:extLst>
                    <a:ext uri="{9D8B030D-6E8A-4147-A177-3AD203B41FA5}">
                      <a16:colId xmlns:a16="http://schemas.microsoft.com/office/drawing/2014/main" val="362694365"/>
                    </a:ext>
                  </a:extLst>
                </a:gridCol>
                <a:gridCol w="1908517">
                  <a:extLst>
                    <a:ext uri="{9D8B030D-6E8A-4147-A177-3AD203B41FA5}">
                      <a16:colId xmlns:a16="http://schemas.microsoft.com/office/drawing/2014/main" val="478550151"/>
                    </a:ext>
                  </a:extLst>
                </a:gridCol>
                <a:gridCol w="1908517">
                  <a:extLst>
                    <a:ext uri="{9D8B030D-6E8A-4147-A177-3AD203B41FA5}">
                      <a16:colId xmlns:a16="http://schemas.microsoft.com/office/drawing/2014/main" val="2467747538"/>
                    </a:ext>
                  </a:extLst>
                </a:gridCol>
                <a:gridCol w="1908517">
                  <a:extLst>
                    <a:ext uri="{9D8B030D-6E8A-4147-A177-3AD203B41FA5}">
                      <a16:colId xmlns:a16="http://schemas.microsoft.com/office/drawing/2014/main" val="2754023574"/>
                    </a:ext>
                  </a:extLst>
                </a:gridCol>
                <a:gridCol w="1908517">
                  <a:extLst>
                    <a:ext uri="{9D8B030D-6E8A-4147-A177-3AD203B41FA5}">
                      <a16:colId xmlns:a16="http://schemas.microsoft.com/office/drawing/2014/main" val="2161121592"/>
                    </a:ext>
                  </a:extLst>
                </a:gridCol>
                <a:gridCol w="1908517">
                  <a:extLst>
                    <a:ext uri="{9D8B030D-6E8A-4147-A177-3AD203B41FA5}">
                      <a16:colId xmlns:a16="http://schemas.microsoft.com/office/drawing/2014/main" val="3881469087"/>
                    </a:ext>
                  </a:extLst>
                </a:gridCol>
              </a:tblGrid>
              <a:tr h="1056362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  <a:p>
                      <a:pPr algn="ctr"/>
                      <a:r>
                        <a:rPr lang="en-US" sz="2800" dirty="0"/>
                        <a:t>S1</a:t>
                      </a:r>
                      <a:endParaRPr lang="ru-RU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596644"/>
                  </a:ext>
                </a:extLst>
              </a:tr>
              <a:tr h="10563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sz="2800" b="1" dirty="0"/>
                        <a:t>S2</a:t>
                      </a:r>
                      <a:endParaRPr lang="ru-RU" sz="2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1933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16052DE-69F4-486C-B366-5953118A4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435083"/>
              </p:ext>
            </p:extLst>
          </p:nvPr>
        </p:nvGraphicFramePr>
        <p:xfrm>
          <a:off x="239150" y="3803913"/>
          <a:ext cx="11451102" cy="2112724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08517">
                  <a:extLst>
                    <a:ext uri="{9D8B030D-6E8A-4147-A177-3AD203B41FA5}">
                      <a16:colId xmlns:a16="http://schemas.microsoft.com/office/drawing/2014/main" val="362694365"/>
                    </a:ext>
                  </a:extLst>
                </a:gridCol>
                <a:gridCol w="1908517">
                  <a:extLst>
                    <a:ext uri="{9D8B030D-6E8A-4147-A177-3AD203B41FA5}">
                      <a16:colId xmlns:a16="http://schemas.microsoft.com/office/drawing/2014/main" val="478550151"/>
                    </a:ext>
                  </a:extLst>
                </a:gridCol>
                <a:gridCol w="1908517">
                  <a:extLst>
                    <a:ext uri="{9D8B030D-6E8A-4147-A177-3AD203B41FA5}">
                      <a16:colId xmlns:a16="http://schemas.microsoft.com/office/drawing/2014/main" val="2467747538"/>
                    </a:ext>
                  </a:extLst>
                </a:gridCol>
                <a:gridCol w="1908517">
                  <a:extLst>
                    <a:ext uri="{9D8B030D-6E8A-4147-A177-3AD203B41FA5}">
                      <a16:colId xmlns:a16="http://schemas.microsoft.com/office/drawing/2014/main" val="2754023574"/>
                    </a:ext>
                  </a:extLst>
                </a:gridCol>
                <a:gridCol w="1908517">
                  <a:extLst>
                    <a:ext uri="{9D8B030D-6E8A-4147-A177-3AD203B41FA5}">
                      <a16:colId xmlns:a16="http://schemas.microsoft.com/office/drawing/2014/main" val="2161121592"/>
                    </a:ext>
                  </a:extLst>
                </a:gridCol>
                <a:gridCol w="1908517">
                  <a:extLst>
                    <a:ext uri="{9D8B030D-6E8A-4147-A177-3AD203B41FA5}">
                      <a16:colId xmlns:a16="http://schemas.microsoft.com/office/drawing/2014/main" val="3881469087"/>
                    </a:ext>
                  </a:extLst>
                </a:gridCol>
              </a:tblGrid>
              <a:tr h="1056362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596644"/>
                  </a:ext>
                </a:extLst>
              </a:tr>
              <a:tr h="10563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1933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DD022131-FC4C-4CF1-92D0-9E187D9C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19" y="1313132"/>
            <a:ext cx="1009529" cy="89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08531D6-57B8-4DE7-9344-2DDDBA9A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405" y="5018523"/>
            <a:ext cx="858188" cy="76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ECF6B2-0AC3-4081-8E49-A936E014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19" y="2547080"/>
            <a:ext cx="1061012" cy="8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AD4ACA4-ABB1-4B31-BDB4-7E7E4F8FA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17" y="3934346"/>
            <a:ext cx="1061012" cy="8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36F733F-916A-425D-93A5-198F846F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80" y="1369404"/>
            <a:ext cx="1399328" cy="82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0EAD27D-5BDC-4A44-85C8-A566FEED3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80" y="2468428"/>
            <a:ext cx="1399328" cy="83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E2734B16-4C45-4350-A840-D91B075C6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095" y="3885323"/>
            <a:ext cx="1399328" cy="83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DEFEC44-7622-40AA-BF2B-16779A14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26" y="3896198"/>
            <a:ext cx="1399328" cy="82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120ED37-4DDE-45BD-9F29-0BCF86F35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69" y="1414005"/>
            <a:ext cx="1031543" cy="83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AEBA5AF2-C647-4352-937B-FDC19AC66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88" y="4951391"/>
            <a:ext cx="1031543" cy="83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A964CBD-DF8F-4977-A486-8895D65B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17" y="4896793"/>
            <a:ext cx="941363" cy="94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17A15F62-8BA3-468F-9BFE-D7A093466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49" y="2386915"/>
            <a:ext cx="941363" cy="94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052A701D-5A76-46CC-85EE-AEA42385F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90" y="1313132"/>
            <a:ext cx="878643" cy="955685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11B11E14-F2D0-48F8-A41D-9D3004AB5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21" y="4939950"/>
            <a:ext cx="826412" cy="89887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внутренний, цветной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697B0964-2B53-4AFD-BC8D-D702017CD6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97" y="4986015"/>
            <a:ext cx="798651" cy="81971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нутренний, цветной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D1891F94-3B05-4368-8461-F36C5E6A45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90" y="2369219"/>
            <a:ext cx="951660" cy="976754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1D0B839-24A8-413B-8616-0E157260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877" y="1313131"/>
            <a:ext cx="1005769" cy="9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0DF1F878-9D8E-4D7D-AA86-C4BF2F8D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29" y="3846266"/>
            <a:ext cx="1009529" cy="9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9313386B-88FA-4DB6-BC4C-DE78BEBDE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40" y="3547255"/>
            <a:ext cx="1610751" cy="16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2605CF7A-8F9B-4056-8D5B-08B4FC5A5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571" y="2036594"/>
            <a:ext cx="1610751" cy="16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56E64B8-E933-494F-92C1-854C935B26EA}"/>
              </a:ext>
            </a:extLst>
          </p:cNvPr>
          <p:cNvSpPr/>
          <p:nvPr/>
        </p:nvSpPr>
        <p:spPr>
          <a:xfrm>
            <a:off x="2220538" y="3874361"/>
            <a:ext cx="1610751" cy="922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03B14BC3-092D-44A6-ADED-FC8F9C84A9D3}"/>
              </a:ext>
            </a:extLst>
          </p:cNvPr>
          <p:cNvSpPr/>
          <p:nvPr/>
        </p:nvSpPr>
        <p:spPr>
          <a:xfrm>
            <a:off x="4180662" y="3874361"/>
            <a:ext cx="1610751" cy="922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05BEC32-3667-4CD2-8A42-8551B1B4044B}"/>
              </a:ext>
            </a:extLst>
          </p:cNvPr>
          <p:cNvSpPr/>
          <p:nvPr/>
        </p:nvSpPr>
        <p:spPr>
          <a:xfrm>
            <a:off x="6074036" y="3874361"/>
            <a:ext cx="1610751" cy="922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355F65F-843A-4F65-B7A2-681F9EA20014}"/>
              </a:ext>
            </a:extLst>
          </p:cNvPr>
          <p:cNvSpPr/>
          <p:nvPr/>
        </p:nvSpPr>
        <p:spPr>
          <a:xfrm>
            <a:off x="8088163" y="3874361"/>
            <a:ext cx="1610751" cy="922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E4C2315D-97A0-4475-BFC0-A6ACBADBB474}"/>
              </a:ext>
            </a:extLst>
          </p:cNvPr>
          <p:cNvSpPr/>
          <p:nvPr/>
        </p:nvSpPr>
        <p:spPr>
          <a:xfrm>
            <a:off x="9970197" y="3874361"/>
            <a:ext cx="1610751" cy="922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344964AA-1AEF-4CA1-8085-F587A1ED7AE3}"/>
              </a:ext>
            </a:extLst>
          </p:cNvPr>
          <p:cNvSpPr/>
          <p:nvPr/>
        </p:nvSpPr>
        <p:spPr>
          <a:xfrm>
            <a:off x="9970197" y="4939881"/>
            <a:ext cx="1610751" cy="922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10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8C8D856F-6C00-4CBD-80D8-9B520B894DEF}"/>
              </a:ext>
            </a:extLst>
          </p:cNvPr>
          <p:cNvSpPr/>
          <p:nvPr/>
        </p:nvSpPr>
        <p:spPr>
          <a:xfrm>
            <a:off x="8088163" y="4939881"/>
            <a:ext cx="1610751" cy="922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9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AF6A5C5-C1C4-4EA4-9030-56EB4C1198DD}"/>
              </a:ext>
            </a:extLst>
          </p:cNvPr>
          <p:cNvSpPr/>
          <p:nvPr/>
        </p:nvSpPr>
        <p:spPr>
          <a:xfrm>
            <a:off x="6074036" y="4939881"/>
            <a:ext cx="1610751" cy="922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05C6C9C1-06F3-409B-A8CC-2650C6F32EEC}"/>
              </a:ext>
            </a:extLst>
          </p:cNvPr>
          <p:cNvSpPr/>
          <p:nvPr/>
        </p:nvSpPr>
        <p:spPr>
          <a:xfrm>
            <a:off x="4180662" y="4939881"/>
            <a:ext cx="1610751" cy="922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7C012E74-47C6-4D8D-89A5-3A0A16B6BCF5}"/>
              </a:ext>
            </a:extLst>
          </p:cNvPr>
          <p:cNvSpPr/>
          <p:nvPr/>
        </p:nvSpPr>
        <p:spPr>
          <a:xfrm>
            <a:off x="2220538" y="4939881"/>
            <a:ext cx="1610751" cy="922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7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53E72A-7E3F-444A-890A-6C180EFB3810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avatars.mds.yandex.net/get-pdb/1341737/77344dc7-8d28-4bc2-9a9c-1c988a103fae/orig">
            <a:extLst>
              <a:ext uri="{FF2B5EF4-FFF2-40B4-BE49-F238E27FC236}">
                <a16:creationId xmlns:a16="http://schemas.microsoft.com/office/drawing/2014/main" id="{3DAEC7E1-F3E1-4369-8BD7-917820C2B0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04" y="-189996"/>
            <a:ext cx="6933508" cy="693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ya-webdesign.com/images/firework-gif-png-5.gif">
            <a:extLst>
              <a:ext uri="{FF2B5EF4-FFF2-40B4-BE49-F238E27FC236}">
                <a16:creationId xmlns:a16="http://schemas.microsoft.com/office/drawing/2014/main" id="{502EE487-9C7D-4784-A230-E27EF3E229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04" y="114488"/>
            <a:ext cx="7117162" cy="67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rizraki-clan.at.ua/Firework_GIF.gif">
            <a:extLst>
              <a:ext uri="{FF2B5EF4-FFF2-40B4-BE49-F238E27FC236}">
                <a16:creationId xmlns:a16="http://schemas.microsoft.com/office/drawing/2014/main" id="{87CB6E7D-0EBB-4A85-8579-F5CFC6338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12" y="0"/>
            <a:ext cx="6151145" cy="60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leady.ru/wp-content/uploads/2018/12/feerverk.gif">
            <a:extLst>
              <a:ext uri="{FF2B5EF4-FFF2-40B4-BE49-F238E27FC236}">
                <a16:creationId xmlns:a16="http://schemas.microsoft.com/office/drawing/2014/main" id="{49FC73DF-24C0-47CA-A527-BDD15F246B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396" y="-453521"/>
            <a:ext cx="13636792" cy="841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5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2C12E0-E4F7-47AE-88CA-F23A2A67F688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21A035-DE12-4252-ABBF-735ED97CC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38" y="414997"/>
            <a:ext cx="3836004" cy="6028006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CDC3BF-5149-4997-AF18-2C2E16FE443E}"/>
              </a:ext>
            </a:extLst>
          </p:cNvPr>
          <p:cNvSpPr/>
          <p:nvPr/>
        </p:nvSpPr>
        <p:spPr>
          <a:xfrm>
            <a:off x="5563080" y="1717968"/>
            <a:ext cx="5262980" cy="923330"/>
          </a:xfrm>
          <a:prstGeom prst="rect">
            <a:avLst/>
          </a:prstGeom>
          <a:solidFill>
            <a:srgbClr val="CDEEFF"/>
          </a:solidFill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5B15E"/>
                </a:solidFill>
                <a:effectLst/>
              </a:rPr>
              <a:t>This is 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her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5B15E"/>
                </a:solidFill>
                <a:effectLst/>
              </a:rPr>
              <a:t> doll.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25B15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052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FAAF08-6C2F-4C0E-8FCD-39ADD05C21DE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3CB913-D94E-4FF5-A1CB-0EEA88DF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10" y="409545"/>
            <a:ext cx="3901682" cy="6038909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5BBB44-CE9C-47E3-B5D6-6BB78F2DF7DD}"/>
              </a:ext>
            </a:extLst>
          </p:cNvPr>
          <p:cNvSpPr/>
          <p:nvPr/>
        </p:nvSpPr>
        <p:spPr>
          <a:xfrm>
            <a:off x="6243193" y="2097795"/>
            <a:ext cx="4466607" cy="923330"/>
          </a:xfrm>
          <a:prstGeom prst="rect">
            <a:avLst/>
          </a:prstGeom>
          <a:solidFill>
            <a:srgbClr val="CDEEFF"/>
          </a:solidFill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5B15E"/>
                </a:solidFill>
                <a:effectLst/>
              </a:rPr>
              <a:t>This is 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his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5B15E"/>
                </a:solidFill>
                <a:effectLst/>
              </a:rPr>
              <a:t> bike.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25B15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5457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4688527-F73D-4A53-AA96-47130B154530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img-fotki.yandex.ru/get/4515/47407354.4c4/0_b7a73_97f6fe1d_orig.png">
            <a:extLst>
              <a:ext uri="{FF2B5EF4-FFF2-40B4-BE49-F238E27FC236}">
                <a16:creationId xmlns:a16="http://schemas.microsoft.com/office/drawing/2014/main" id="{147000E6-9491-414F-9750-63CCDB54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738" y="3430716"/>
            <a:ext cx="1270074" cy="117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ya-webdesign.com/images/cartoon-girl-png-2.png">
            <a:extLst>
              <a:ext uri="{FF2B5EF4-FFF2-40B4-BE49-F238E27FC236}">
                <a16:creationId xmlns:a16="http://schemas.microsoft.com/office/drawing/2014/main" id="{502FDA6D-A3DB-44E1-BFBD-F56058786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41" y="1832437"/>
            <a:ext cx="2084858" cy="294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1FEBD8-AC17-4731-A810-266BC8D799AD}"/>
              </a:ext>
            </a:extLst>
          </p:cNvPr>
          <p:cNvSpPr/>
          <p:nvPr/>
        </p:nvSpPr>
        <p:spPr>
          <a:xfrm>
            <a:off x="2057933" y="347389"/>
            <a:ext cx="1540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AA16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Alice</a:t>
            </a:r>
            <a:endParaRPr lang="ru-RU" sz="5400" b="0" cap="none" spc="0" dirty="0">
              <a:ln w="0"/>
              <a:solidFill>
                <a:srgbClr val="AA163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8581881-DBE0-426C-A63E-48471050869C}"/>
              </a:ext>
            </a:extLst>
          </p:cNvPr>
          <p:cNvSpPr/>
          <p:nvPr/>
        </p:nvSpPr>
        <p:spPr>
          <a:xfrm>
            <a:off x="8298147" y="519817"/>
            <a:ext cx="1401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Max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32" name="Picture 8" descr="https://i.ya-webdesign.com/images/animated-animal-png.png">
            <a:extLst>
              <a:ext uri="{FF2B5EF4-FFF2-40B4-BE49-F238E27FC236}">
                <a16:creationId xmlns:a16="http://schemas.microsoft.com/office/drawing/2014/main" id="{C7F1C6B6-10CC-4D27-B413-90730120B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1" y="4173212"/>
            <a:ext cx="1170790" cy="13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lipartbest.com/cliparts/9Tp/6zp/9Tp6zpLnc.png">
            <a:extLst>
              <a:ext uri="{FF2B5EF4-FFF2-40B4-BE49-F238E27FC236}">
                <a16:creationId xmlns:a16="http://schemas.microsoft.com/office/drawing/2014/main" id="{3183D542-2379-4655-95BD-27EEB1DB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4883" flipH="1">
            <a:off x="4054298" y="2828079"/>
            <a:ext cx="717655" cy="11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 descr="https://i.ya-webdesign.com/images/umbrella-clip-kid-clipart-4.png">
            <a:extLst>
              <a:ext uri="{FF2B5EF4-FFF2-40B4-BE49-F238E27FC236}">
                <a16:creationId xmlns:a16="http://schemas.microsoft.com/office/drawing/2014/main" id="{07DB938A-600B-4EE6-8B34-EA6097F7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927" flipH="1">
            <a:off x="234866" y="1489232"/>
            <a:ext cx="2446832" cy="2456425"/>
          </a:xfrm>
          <a:custGeom>
            <a:avLst/>
            <a:gdLst>
              <a:gd name="connsiteX0" fmla="*/ 2446832 w 2446832"/>
              <a:gd name="connsiteY0" fmla="*/ 0 h 2456425"/>
              <a:gd name="connsiteX1" fmla="*/ 0 w 2446832"/>
              <a:gd name="connsiteY1" fmla="*/ 0 h 2456425"/>
              <a:gd name="connsiteX2" fmla="*/ 0 w 2446832"/>
              <a:gd name="connsiteY2" fmla="*/ 2456425 h 2456425"/>
              <a:gd name="connsiteX3" fmla="*/ 1518927 w 2446832"/>
              <a:gd name="connsiteY3" fmla="*/ 2456425 h 2456425"/>
              <a:gd name="connsiteX4" fmla="*/ 1463998 w 2446832"/>
              <a:gd name="connsiteY4" fmla="*/ 2047604 h 2456425"/>
              <a:gd name="connsiteX5" fmla="*/ 2446832 w 2446832"/>
              <a:gd name="connsiteY5" fmla="*/ 1915552 h 245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832" h="2456425">
                <a:moveTo>
                  <a:pt x="2446832" y="0"/>
                </a:moveTo>
                <a:lnTo>
                  <a:pt x="0" y="0"/>
                </a:lnTo>
                <a:lnTo>
                  <a:pt x="0" y="2456425"/>
                </a:lnTo>
                <a:lnTo>
                  <a:pt x="1518927" y="2456425"/>
                </a:lnTo>
                <a:lnTo>
                  <a:pt x="1463998" y="2047604"/>
                </a:lnTo>
                <a:lnTo>
                  <a:pt x="2446832" y="19155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clipartmax.com/png/full/11-111301_yoyo-clipart-big-yo-yo-png.png">
            <a:extLst>
              <a:ext uri="{FF2B5EF4-FFF2-40B4-BE49-F238E27FC236}">
                <a16:creationId xmlns:a16="http://schemas.microsoft.com/office/drawing/2014/main" id="{BECC72B8-8452-4627-A9C7-0C048BB5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30028">
            <a:off x="8356026" y="4051537"/>
            <a:ext cx="317240" cy="4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pinclipart.com/picdir/big/1-13230_clip-art-backpack-clipart-school-bag-png-vector.png">
            <a:extLst>
              <a:ext uri="{FF2B5EF4-FFF2-40B4-BE49-F238E27FC236}">
                <a16:creationId xmlns:a16="http://schemas.microsoft.com/office/drawing/2014/main" id="{D2CC378E-4823-4EB3-B5C3-918D14D38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865" y="4775245"/>
            <a:ext cx="1067736" cy="138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clipart-library.com/image_gallery/n1081405.png">
            <a:extLst>
              <a:ext uri="{FF2B5EF4-FFF2-40B4-BE49-F238E27FC236}">
                <a16:creationId xmlns:a16="http://schemas.microsoft.com/office/drawing/2014/main" id="{82491F98-7441-478B-8F3A-819CBFBAB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232" y="2417814"/>
            <a:ext cx="644684" cy="125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ww.pinclipart.com/picdir/big/338-3380600_clipart-pen-clip-art-png-download.png">
            <a:extLst>
              <a:ext uri="{FF2B5EF4-FFF2-40B4-BE49-F238E27FC236}">
                <a16:creationId xmlns:a16="http://schemas.microsoft.com/office/drawing/2014/main" id="{B184988A-1BE0-4E2B-B3D7-692D9366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88664">
            <a:off x="3648496" y="5331116"/>
            <a:ext cx="608428" cy="9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www.clipartmax.com/png/full/2-28604_free-vector-graphic-eraser-clipart.png">
            <a:extLst>
              <a:ext uri="{FF2B5EF4-FFF2-40B4-BE49-F238E27FC236}">
                <a16:creationId xmlns:a16="http://schemas.microsoft.com/office/drawing/2014/main" id="{025D14A3-AE23-45EC-B29C-702BFBF1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41" y="5693622"/>
            <a:ext cx="866702" cy="6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cdn2.arhivurokov.ru/multiurok/html/2017/12/12/s_5a2fa3ba64034/770937_2.png">
            <a:extLst>
              <a:ext uri="{FF2B5EF4-FFF2-40B4-BE49-F238E27FC236}">
                <a16:creationId xmlns:a16="http://schemas.microsoft.com/office/drawing/2014/main" id="{5327EF1B-4894-4854-8C3D-8C66C1C53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39" y="5243952"/>
            <a:ext cx="1208036" cy="95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www.pinclipart.com/picdir/big/88-884281_all-photo-png-clipart-football-clip-art-transparent.png">
            <a:extLst>
              <a:ext uri="{FF2B5EF4-FFF2-40B4-BE49-F238E27FC236}">
                <a16:creationId xmlns:a16="http://schemas.microsoft.com/office/drawing/2014/main" id="{208321E4-5F1A-4705-B738-F40154D9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9915" y="4502815"/>
            <a:ext cx="839466" cy="83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s://i.pinimg.com/originals/f6/d0/e1/f6d0e1c9f066a53f7cd7082367a84d1a.png">
            <a:extLst>
              <a:ext uri="{FF2B5EF4-FFF2-40B4-BE49-F238E27FC236}">
                <a16:creationId xmlns:a16="http://schemas.microsoft.com/office/drawing/2014/main" id="{6B19A9B4-5A4F-4175-B65E-5AF201CEF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2270" y="4173212"/>
            <a:ext cx="781710" cy="11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newvitruvian.com/images/robot-clipart-cute.png">
            <a:extLst>
              <a:ext uri="{FF2B5EF4-FFF2-40B4-BE49-F238E27FC236}">
                <a16:creationId xmlns:a16="http://schemas.microsoft.com/office/drawing/2014/main" id="{9A882FAC-12CB-4449-BAE5-BE61D5B4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23" y="1652127"/>
            <a:ext cx="1531375" cy="15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png.pngtree.com/element_origin_min_pic/16/08/26/0857bf915739fd6.jpg">
            <a:extLst>
              <a:ext uri="{FF2B5EF4-FFF2-40B4-BE49-F238E27FC236}">
                <a16:creationId xmlns:a16="http://schemas.microsoft.com/office/drawing/2014/main" id="{9E9FDD50-4D72-4D7E-830E-36E26A4ED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83" b="96966" l="2462" r="99385">
                        <a14:foregroundMark x1="9692" y1="33931" x2="4462" y2="43448"/>
                        <a14:foregroundMark x1="4462" y1="43448" x2="5231" y2="53931"/>
                        <a14:foregroundMark x1="5231" y1="53931" x2="12462" y2="63586"/>
                        <a14:foregroundMark x1="6615" y1="62759" x2="17231" y2="79034"/>
                        <a14:foregroundMark x1="17231" y1="79034" x2="34308" y2="94483"/>
                        <a14:foregroundMark x1="34308" y1="94483" x2="47385" y2="92690"/>
                        <a14:foregroundMark x1="47385" y1="92690" x2="81692" y2="59448"/>
                        <a14:foregroundMark x1="81692" y1="59448" x2="88769" y2="35448"/>
                        <a14:foregroundMark x1="88769" y1="35448" x2="89077" y2="26069"/>
                        <a14:foregroundMark x1="89077" y1="26069" x2="84615" y2="16000"/>
                        <a14:foregroundMark x1="84615" y1="16000" x2="74462" y2="9931"/>
                        <a14:foregroundMark x1="74462" y1="9931" x2="61538" y2="9655"/>
                        <a14:foregroundMark x1="61538" y1="9655" x2="57077" y2="11586"/>
                        <a14:foregroundMark x1="1692" y1="65517" x2="10923" y2="72000"/>
                        <a14:foregroundMark x1="10923" y1="72000" x2="15385" y2="81655"/>
                        <a14:foregroundMark x1="15385" y1="81655" x2="28923" y2="92000"/>
                        <a14:foregroundMark x1="2923" y1="70897" x2="17385" y2="85655"/>
                        <a14:foregroundMark x1="17385" y1="85655" x2="24923" y2="90069"/>
                        <a14:foregroundMark x1="29846" y1="87862" x2="40462" y2="91034"/>
                        <a14:foregroundMark x1="40462" y1="91034" x2="69538" y2="66069"/>
                        <a14:foregroundMark x1="63385" y1="64414" x2="36000" y2="86207"/>
                        <a14:foregroundMark x1="74462" y1="73103" x2="64154" y2="78897"/>
                        <a14:foregroundMark x1="64154" y1="78897" x2="49231" y2="93241"/>
                        <a14:foregroundMark x1="49231" y1="93241" x2="39538" y2="96552"/>
                        <a14:foregroundMark x1="39538" y1="96552" x2="34462" y2="96966"/>
                        <a14:foregroundMark x1="91538" y1="18897" x2="98154" y2="39862"/>
                        <a14:foregroundMark x1="98154" y1="39862" x2="94308" y2="49103"/>
                        <a14:foregroundMark x1="94308" y1="49103" x2="80769" y2="65241"/>
                        <a14:foregroundMark x1="80769" y1="65241" x2="78308" y2="73655"/>
                        <a14:foregroundMark x1="84769" y1="72000" x2="74154" y2="76414"/>
                        <a14:foregroundMark x1="74154" y1="76414" x2="71385" y2="79724"/>
                        <a14:foregroundMark x1="49692" y1="7724" x2="60154" y2="6345"/>
                        <a14:foregroundMark x1="60154" y1="6345" x2="67692" y2="7448"/>
                        <a14:foregroundMark x1="51538" y1="2483" x2="61538" y2="3034"/>
                        <a14:foregroundMark x1="78000" y1="16966" x2="86000" y2="26345"/>
                        <a14:foregroundMark x1="86000" y1="26345" x2="86923" y2="37379"/>
                        <a14:foregroundMark x1="86923" y1="37379" x2="84154" y2="48276"/>
                        <a14:foregroundMark x1="84154" y1="48276" x2="68923" y2="66621"/>
                        <a14:foregroundMark x1="80769" y1="25517" x2="89231" y2="33655"/>
                        <a14:foregroundMark x1="89231" y1="33655" x2="89846" y2="43724"/>
                        <a14:foregroundMark x1="89846" y1="43724" x2="79692" y2="47724"/>
                        <a14:foregroundMark x1="79692" y1="47724" x2="68308" y2="61103"/>
                        <a14:foregroundMark x1="97231" y1="27724" x2="99385" y2="36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994" y="1203827"/>
            <a:ext cx="927670" cy="103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4E3F1A-7F39-4A0A-9378-F4ACAEA85B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40" y="1905404"/>
            <a:ext cx="1447619" cy="28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98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0B7B140-248B-44B9-8715-28188DCD472D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308228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384402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doll.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Picture 16" descr="https://i.pinimg.com/originals/f6/d0/e1/f6d0e1c9f066a53f7cd7082367a84d1a.png">
            <a:extLst>
              <a:ext uri="{FF2B5EF4-FFF2-40B4-BE49-F238E27FC236}">
                <a16:creationId xmlns:a16="http://schemas.microsoft.com/office/drawing/2014/main" id="{080529C2-CCFB-42C0-8B75-D90453C3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9412" y="267449"/>
            <a:ext cx="2337905" cy="32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2E4585-63F3-4112-996A-069C686DB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328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92CB22-141C-499E-9580-6DD2BFB5D8AC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266026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342200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book.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Picture 10" descr="https://cdn2.arhivurokov.ru/multiurok/html/2017/12/12/s_5a2fa3ba64034/770937_2.png">
            <a:extLst>
              <a:ext uri="{FF2B5EF4-FFF2-40B4-BE49-F238E27FC236}">
                <a16:creationId xmlns:a16="http://schemas.microsoft.com/office/drawing/2014/main" id="{9D3604A9-D199-46C6-BB48-FA204B75A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752" y="1074721"/>
            <a:ext cx="2985902" cy="235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9194D3-139F-4DC1-86E7-91F6EB11F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34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120C64E-9033-4E49-8E5F-5E50E412A8A5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251958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328132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yo-yo.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Picture 14" descr="https://www.clipartmax.com/png/full/11-111301_yoyo-clipart-big-yo-yo-png.png">
            <a:extLst>
              <a:ext uri="{FF2B5EF4-FFF2-40B4-BE49-F238E27FC236}">
                <a16:creationId xmlns:a16="http://schemas.microsoft.com/office/drawing/2014/main" id="{C2908F0B-F143-439C-B1C9-AC108D250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30028">
            <a:off x="5074294" y="592759"/>
            <a:ext cx="1780818" cy="247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58087E-4DC8-4745-8504-F2D3D340F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60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21FE251-04E8-48F5-911A-5CD5E69C6124}"/>
              </a:ext>
            </a:extLst>
          </p:cNvPr>
          <p:cNvSpPr/>
          <p:nvPr/>
        </p:nvSpPr>
        <p:spPr>
          <a:xfrm>
            <a:off x="0" y="0"/>
            <a:ext cx="12192000" cy="6865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1Прямоугольник: скругленные углы 2">
            <a:extLst>
              <a:ext uri="{FF2B5EF4-FFF2-40B4-BE49-F238E27FC236}">
                <a16:creationId xmlns:a16="http://schemas.microsoft.com/office/drawing/2014/main" id="{7260821B-D1A7-457D-BA1B-CCCD20D64BD7}"/>
              </a:ext>
            </a:extLst>
          </p:cNvPr>
          <p:cNvSpPr/>
          <p:nvPr/>
        </p:nvSpPr>
        <p:spPr>
          <a:xfrm>
            <a:off x="4965897" y="4237891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Прямоугольник: скругленные углы 3">
            <a:extLst>
              <a:ext uri="{FF2B5EF4-FFF2-40B4-BE49-F238E27FC236}">
                <a16:creationId xmlns:a16="http://schemas.microsoft.com/office/drawing/2014/main" id="{80AC368A-4A94-49F5-A5FE-9D23ED72EC3A}"/>
              </a:ext>
            </a:extLst>
          </p:cNvPr>
          <p:cNvSpPr/>
          <p:nvPr/>
        </p:nvSpPr>
        <p:spPr>
          <a:xfrm>
            <a:off x="4965897" y="5314065"/>
            <a:ext cx="1997612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AA1639"/>
                </a:solidFill>
                <a:latin typeface="Comic Sans MS" panose="030F0702030302020204" pitchFamily="66" charset="0"/>
              </a:rPr>
              <a:t>her</a:t>
            </a:r>
            <a:endParaRPr lang="ru-RU" sz="4000" dirty="0">
              <a:solidFill>
                <a:srgbClr val="AA163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C3E813-D3C0-40E2-80DA-5FD46B26AEF4}"/>
              </a:ext>
            </a:extLst>
          </p:cNvPr>
          <p:cNvSpPr/>
          <p:nvPr/>
        </p:nvSpPr>
        <p:spPr>
          <a:xfrm>
            <a:off x="7837953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ball.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2839A9-2FF7-4334-B648-E571366861DD}"/>
              </a:ext>
            </a:extLst>
          </p:cNvPr>
          <p:cNvSpPr/>
          <p:nvPr/>
        </p:nvSpPr>
        <p:spPr>
          <a:xfrm>
            <a:off x="1256715" y="4779492"/>
            <a:ext cx="2834738" cy="8018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</a:t>
            </a:r>
            <a:endParaRPr lang="ru-RU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8BE303-BA2C-4120-AD35-BC50F0EB3F2D}"/>
              </a:ext>
            </a:extLst>
          </p:cNvPr>
          <p:cNvGrpSpPr/>
          <p:nvPr/>
        </p:nvGrpSpPr>
        <p:grpSpPr>
          <a:xfrm>
            <a:off x="8535129" y="1677579"/>
            <a:ext cx="2834738" cy="801858"/>
            <a:chOff x="8093695" y="1524609"/>
            <a:chExt cx="2834738" cy="8018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Прямоугольник: скругленные углы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ED4679-971A-4FAB-9EB6-66C75136EF96}"/>
                </a:ext>
              </a:extLst>
            </p:cNvPr>
            <p:cNvSpPr/>
            <p:nvPr/>
          </p:nvSpPr>
          <p:spPr>
            <a:xfrm>
              <a:off x="8093695" y="1524609"/>
              <a:ext cx="2834738" cy="80185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Стрелка: вправо с вырезом 10">
              <a:extLst>
                <a:ext uri="{FF2B5EF4-FFF2-40B4-BE49-F238E27FC236}">
                  <a16:creationId xmlns:a16="http://schemas.microsoft.com/office/drawing/2014/main" id="{2F97498B-72C9-4041-9AF3-43D4E9267149}"/>
                </a:ext>
              </a:extLst>
            </p:cNvPr>
            <p:cNvSpPr/>
            <p:nvPr/>
          </p:nvSpPr>
          <p:spPr>
            <a:xfrm>
              <a:off x="9222828" y="1675830"/>
              <a:ext cx="1557077" cy="504101"/>
            </a:xfrm>
            <a:prstGeom prst="notchedRightArrow">
              <a:avLst>
                <a:gd name="adj1" fmla="val 50000"/>
                <a:gd name="adj2" fmla="val 1336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Picture 14" descr="https://www.pinclipart.com/picdir/big/88-884281_all-photo-png-clipart-football-clip-art-transparent.png">
            <a:extLst>
              <a:ext uri="{FF2B5EF4-FFF2-40B4-BE49-F238E27FC236}">
                <a16:creationId xmlns:a16="http://schemas.microsoft.com/office/drawing/2014/main" id="{AA90B6D8-C17F-4E15-BF84-3AF91381B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0881" y="1057546"/>
            <a:ext cx="2132628" cy="212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DA2552-9013-415E-8376-93B23537C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6" y="152662"/>
            <a:ext cx="3543496" cy="19922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54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112</Words>
  <Application>Microsoft Office PowerPoint</Application>
  <PresentationFormat>Широкоэкранный</PresentationFormat>
  <Paragraphs>72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4</cp:revision>
  <dcterms:created xsi:type="dcterms:W3CDTF">2021-09-24T06:14:50Z</dcterms:created>
  <dcterms:modified xsi:type="dcterms:W3CDTF">2021-09-25T05:29:21Z</dcterms:modified>
</cp:coreProperties>
</file>