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1204" r:id="rId2"/>
    <p:sldId id="1207" r:id="rId3"/>
    <p:sldId id="1210" r:id="rId4"/>
    <p:sldId id="1205" r:id="rId5"/>
    <p:sldId id="1211" r:id="rId6"/>
    <p:sldId id="1209" r:id="rId7"/>
    <p:sldId id="1212" r:id="rId8"/>
    <p:sldId id="1208" r:id="rId9"/>
    <p:sldId id="1218" r:id="rId10"/>
    <p:sldId id="1213" r:id="rId11"/>
    <p:sldId id="1219" r:id="rId12"/>
    <p:sldId id="1217" r:id="rId13"/>
    <p:sldId id="1214" r:id="rId14"/>
    <p:sldId id="121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6.7" id="{B00518B0-E5BB-4257-AC2B-A74AFB2D191D}">
          <p14:sldIdLst>
            <p14:sldId id="1204"/>
            <p14:sldId id="1207"/>
            <p14:sldId id="1210"/>
            <p14:sldId id="1205"/>
            <p14:sldId id="1211"/>
            <p14:sldId id="1209"/>
            <p14:sldId id="1212"/>
            <p14:sldId id="1208"/>
            <p14:sldId id="1218"/>
            <p14:sldId id="1213"/>
            <p14:sldId id="1219"/>
            <p14:sldId id="1217"/>
            <p14:sldId id="1214"/>
            <p14:sldId id="12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C471"/>
    <a:srgbClr val="F9712E"/>
    <a:srgbClr val="DAF1F6"/>
    <a:srgbClr val="EFF9FB"/>
    <a:srgbClr val="C8E8F0"/>
    <a:srgbClr val="ACD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5E849-5E4B-4BCD-A9C9-F83D46A727E4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17413-8AE2-4C13-AA95-6AB90A67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7413-8AE2-4C13-AA95-6AB90A675CB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27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8498D-B75E-4114-8467-793EF0260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930106-3820-4459-B2BE-FA12D4A60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212726-9135-431D-9BEA-4CB808082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8731-7866-4113-AC0A-908EEC3A98F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F23A5A-5203-47FB-83FF-C93DA5D7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866C2A-80E9-4888-B72E-80FBB34C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3A9D-3C7C-4466-9F9E-D7B881154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97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FABEE-0EEF-4DE3-A5B5-E7E7291E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DEB1E4-51C5-4840-A230-260429438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61764B-12C6-4932-8F79-4690108A4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8731-7866-4113-AC0A-908EEC3A98F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EFBFDE-9362-453D-B69B-B79E6CB69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8ABFC3-F3CE-42CD-AFD9-BD06FD1F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3A9D-3C7C-4466-9F9E-D7B881154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41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D0BF1B-DF25-4901-BF71-1E775D928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176FC6-B556-4675-B6A0-0A4832921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D2E72A-4A84-46F4-8717-AC7AB091B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8731-7866-4113-AC0A-908EEC3A98F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1666BE-F259-4133-9188-7F4579CA3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7E38C7-1C3C-4E52-BC18-7902E4A8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3A9D-3C7C-4466-9F9E-D7B881154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172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77351-8ADE-4B81-887A-0C1DC1CA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695B3-527F-4098-A3F1-4F5095FE2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06A483-0E15-4E35-9FFB-82CEFF101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8731-7866-4113-AC0A-908EEC3A98F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AAEB4D-C10B-4116-A477-A5858ABF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47AA39-E368-40FD-B393-DA8F2D47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3A9D-3C7C-4466-9F9E-D7B881154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150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07BDF-EFCA-4A96-A834-632E8A92F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11AB3F-2745-4CC9-AE13-6250A2F9F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79A49F-C435-4068-94F9-2CA7DDF1B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8731-7866-4113-AC0A-908EEC3A98F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00BDFB-3983-4B43-AD7B-4C5C5D9D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4C3F6F-C38C-4B43-8E85-78F11BDE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3A9D-3C7C-4466-9F9E-D7B881154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6830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70520-65AA-4C12-9A16-14C355C99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8E70A2-C5A4-4C84-AD78-7B5DF21C6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D8137E-E4F7-436C-9486-FD16410F4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D32EF4-CCC1-4DE2-9B12-6FB60230A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8731-7866-4113-AC0A-908EEC3A98F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C49FEF-BEBF-4B9A-83A0-35D799A8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312ABC-9804-43FD-BEAE-10AC1279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3A9D-3C7C-4466-9F9E-D7B881154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248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1EFB1-6A49-423F-9F59-739E7EA8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00343C-7874-4DDE-BB98-08008F833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816D4-5352-4649-9189-510130A31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BC8EB8-D317-4502-AB00-55F575396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BC604E-91E1-4F90-B0F2-0EAE6454E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EE06B5-F4D7-4479-8BEE-C08445534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8731-7866-4113-AC0A-908EEC3A98F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B4D0E2-C984-41FD-85CD-7253F9B2F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1E8770-88E0-4AE0-9525-0603D9BF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3A9D-3C7C-4466-9F9E-D7B881154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126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9D4EB-1B98-4538-BC58-4BD4AD73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08EB29-0DAB-467E-98A5-F5CD69A64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8731-7866-4113-AC0A-908EEC3A98F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8F9F79-64DF-4848-9033-FBCF39DC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51FA73-5751-48B8-8729-889F6D2E0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3A9D-3C7C-4466-9F9E-D7B881154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666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4B8CA3-0E2F-444F-A4AD-666220A9F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8731-7866-4113-AC0A-908EEC3A98F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CEE3E1E-D7B6-40F7-A572-DCF4C760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611B3D-BFC8-47B4-90C5-4B2E2204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3A9D-3C7C-4466-9F9E-D7B881154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774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9567B-B8EB-4892-A18D-84DD077C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526B92-B355-42F2-A971-B6DEB8864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26E05C-3E14-4BEE-ABD7-29A989616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31EF6C-8BA4-41C8-9F40-6F90D4A48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8731-7866-4113-AC0A-908EEC3A98F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488A35-3415-43F4-9FF5-F4F481BB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FB485-E14F-4161-B985-BA59A153A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3A9D-3C7C-4466-9F9E-D7B881154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317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B9D76-858D-4836-8A9A-2BF2981B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7D4F90-DE8B-41A7-86BB-E47F316A02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7F96AD-E74D-40E2-8746-97B723C8A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E8A81D-887F-4702-BB79-4E1A89AD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8731-7866-4113-AC0A-908EEC3A98F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F43EBC-0616-4BE5-A732-7A4DB36C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FFFC5-8E66-4DEB-BFA3-EC28A4A1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C3A9D-3C7C-4466-9F9E-D7B881154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678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A2744-8BFC-4FDA-9E17-B2C69CCEF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ACFA5C-B3E2-4D02-A729-1626EF9B2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A2D21-7DC9-47AC-B90B-B8C4F1148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88731-7866-4113-AC0A-908EEC3A98F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2BD281-7643-401C-BEEF-DF907BBDD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EBF7C0-D170-4496-97A8-913F8A7B9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C3A9D-3C7C-4466-9F9E-D7B881154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59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s://wordwall.net/resource/24318668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4309838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ordwall.net/resource/2391979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hyperlink" Target="https://vk.com/englishtutorforteen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hyperlink" Target="https://vk.com/englishtutorforteens" TargetMode="Externa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hyperlink" Target="https://vk.com/englishtutorforteen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wordwall.net/resource/24318096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3D370B8-0D22-4CDF-AF97-5907355CF1E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7F7F506-B06C-439F-BDB1-A41BA575467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A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hlinkClick r:id="rId2"/>
              <a:extLst>
                <a:ext uri="{FF2B5EF4-FFF2-40B4-BE49-F238E27FC236}">
                  <a16:creationId xmlns:a16="http://schemas.microsoft.com/office/drawing/2014/main" id="{AEEE7605-3086-47F0-97F4-CC3C68140B2C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87E0B6BC-DEB8-4939-8384-51392DAEB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94" y="1852363"/>
            <a:ext cx="8706351" cy="4495127"/>
          </a:xfrm>
          <a:prstGeom prst="rect">
            <a:avLst/>
          </a:prstGeom>
          <a:noFill/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AD9451-A450-4334-BE00-ED2DAF95F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50" y="1083472"/>
            <a:ext cx="1485900" cy="1123950"/>
          </a:xfrm>
          <a:prstGeom prst="rect">
            <a:avLst/>
          </a:prstGeom>
          <a:ln w="28575">
            <a:solidFill>
              <a:srgbClr val="F9712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1BDAA1-BAF4-4DA3-B5F2-1DC5E28D4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944" y="2786069"/>
            <a:ext cx="3905250" cy="504825"/>
          </a:xfrm>
          <a:prstGeom prst="rect">
            <a:avLst/>
          </a:prstGeom>
          <a:ln w="28575">
            <a:solidFill>
              <a:srgbClr val="F9712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831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B4AB47D-4EE6-431C-90B8-F026226E5F7A}"/>
              </a:ext>
            </a:extLst>
          </p:cNvPr>
          <p:cNvGrpSpPr/>
          <p:nvPr/>
        </p:nvGrpSpPr>
        <p:grpSpPr>
          <a:xfrm>
            <a:off x="4443" y="-2415"/>
            <a:ext cx="12192000" cy="6858000"/>
            <a:chOff x="4443" y="13627"/>
            <a:chExt cx="12192000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F54899E1-4C9A-43C1-839A-3391F3181D4F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F21F423B-9616-4D65-868C-05BD7A6D6E59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hlinkClick r:id="rId2"/>
                <a:extLst>
                  <a:ext uri="{FF2B5EF4-FFF2-40B4-BE49-F238E27FC236}">
                    <a16:creationId xmlns:a16="http://schemas.microsoft.com/office/drawing/2014/main" id="{EFC93071-E412-4CC0-BC25-C42399F2BA98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18709EAC-7296-47AA-9CE6-6B3563AA3A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F8BA0C-19EB-45CD-8361-5DF27A598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444" y="1003233"/>
            <a:ext cx="4962525" cy="895350"/>
          </a:xfrm>
          <a:prstGeom prst="rect">
            <a:avLst/>
          </a:prstGeom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BC057D-DDF8-4A4F-A9A0-951861B2D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932" y="2171297"/>
            <a:ext cx="4019550" cy="371475"/>
          </a:xfrm>
          <a:prstGeom prst="rect">
            <a:avLst/>
          </a:prstGeom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7A8A4B-B91B-43EC-98FB-060799727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157" y="2881402"/>
            <a:ext cx="4991100" cy="2638425"/>
          </a:xfrm>
          <a:prstGeom prst="rect">
            <a:avLst/>
          </a:prstGeom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56419B-190D-4B82-B945-FB942E3485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8443" y="950507"/>
            <a:ext cx="3475772" cy="3362185"/>
          </a:xfrm>
          <a:prstGeom prst="rect">
            <a:avLst/>
          </a:prstGeom>
          <a:ln w="28575">
            <a:solidFill>
              <a:srgbClr val="F9712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5BB004C-D31A-4754-BDE7-0E0801D9869D}"/>
              </a:ext>
            </a:extLst>
          </p:cNvPr>
          <p:cNvSpPr/>
          <p:nvPr/>
        </p:nvSpPr>
        <p:spPr>
          <a:xfrm>
            <a:off x="1754370" y="3597890"/>
            <a:ext cx="715875" cy="302347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D18DBDF-E011-4DFC-90CB-E16DDA83B003}"/>
              </a:ext>
            </a:extLst>
          </p:cNvPr>
          <p:cNvSpPr/>
          <p:nvPr/>
        </p:nvSpPr>
        <p:spPr>
          <a:xfrm>
            <a:off x="1756642" y="3927713"/>
            <a:ext cx="715875" cy="30537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58CF5FD-9244-436F-9230-CE5466D3B2A0}"/>
              </a:ext>
            </a:extLst>
          </p:cNvPr>
          <p:cNvSpPr/>
          <p:nvPr/>
        </p:nvSpPr>
        <p:spPr>
          <a:xfrm>
            <a:off x="4677268" y="3902980"/>
            <a:ext cx="715875" cy="273234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A0B2B53-4147-47B7-82B9-43540C33E858}"/>
              </a:ext>
            </a:extLst>
          </p:cNvPr>
          <p:cNvSpPr/>
          <p:nvPr/>
        </p:nvSpPr>
        <p:spPr>
          <a:xfrm>
            <a:off x="4240540" y="4258102"/>
            <a:ext cx="715875" cy="28888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E247DC32-644B-42D7-AFB3-E583984CC654}"/>
              </a:ext>
            </a:extLst>
          </p:cNvPr>
          <p:cNvSpPr/>
          <p:nvPr/>
        </p:nvSpPr>
        <p:spPr>
          <a:xfrm>
            <a:off x="4527142" y="4514568"/>
            <a:ext cx="715875" cy="264427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965B4C73-A1E0-465E-89C2-6760F6A1ABB5}"/>
              </a:ext>
            </a:extLst>
          </p:cNvPr>
          <p:cNvSpPr/>
          <p:nvPr/>
        </p:nvSpPr>
        <p:spPr>
          <a:xfrm>
            <a:off x="1920418" y="4883056"/>
            <a:ext cx="715875" cy="30537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DFEB594-64DD-443D-8549-94F50B573C9E}"/>
              </a:ext>
            </a:extLst>
          </p:cNvPr>
          <p:cNvSpPr/>
          <p:nvPr/>
        </p:nvSpPr>
        <p:spPr>
          <a:xfrm>
            <a:off x="2534568" y="5210602"/>
            <a:ext cx="715875" cy="264427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032365E-8645-4CB1-BF59-FDB5E780FCE6}"/>
              </a:ext>
            </a:extLst>
          </p:cNvPr>
          <p:cNvSpPr/>
          <p:nvPr/>
        </p:nvSpPr>
        <p:spPr>
          <a:xfrm>
            <a:off x="5045761" y="4855760"/>
            <a:ext cx="715875" cy="264427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500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FD2FE73-E6C8-4763-BB9D-646117A3C432}"/>
              </a:ext>
            </a:extLst>
          </p:cNvPr>
          <p:cNvGrpSpPr/>
          <p:nvPr/>
        </p:nvGrpSpPr>
        <p:grpSpPr>
          <a:xfrm>
            <a:off x="4443" y="-2415"/>
            <a:ext cx="12192000" cy="6858000"/>
            <a:chOff x="4443" y="13627"/>
            <a:chExt cx="12192000" cy="685800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2183D780-8841-4791-B412-218175D0588C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C701987B-F135-46D0-9C46-75E2EEA31B21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>
                <a:hlinkClick r:id="rId2"/>
                <a:extLst>
                  <a:ext uri="{FF2B5EF4-FFF2-40B4-BE49-F238E27FC236}">
                    <a16:creationId xmlns:a16="http://schemas.microsoft.com/office/drawing/2014/main" id="{EECACBA9-8DAF-459D-BDE7-193B2CA8AB39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763F114-A13D-4F83-B9DF-17778FECC2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69C457-1EB2-4B56-9FFE-29E56A85C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767" y="439491"/>
            <a:ext cx="4609193" cy="3450733"/>
          </a:xfrm>
          <a:prstGeom prst="rect">
            <a:avLst/>
          </a:prstGeom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id="{28D73EF2-7D54-4E0C-A510-D18698660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927" y="4039738"/>
            <a:ext cx="6724874" cy="1829500"/>
          </a:xfrm>
          <a:prstGeom prst="rect">
            <a:avLst/>
          </a:prstGeom>
          <a:ln w="28575">
            <a:solidFill>
              <a:srgbClr val="F9712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6030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CAC09D1-E5CF-4963-9346-0D168E63749A}"/>
              </a:ext>
            </a:extLst>
          </p:cNvPr>
          <p:cNvGrpSpPr/>
          <p:nvPr/>
        </p:nvGrpSpPr>
        <p:grpSpPr>
          <a:xfrm>
            <a:off x="4443" y="-2415"/>
            <a:ext cx="12192000" cy="6858000"/>
            <a:chOff x="4443" y="13627"/>
            <a:chExt cx="12192000" cy="685800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4F3BCE9-18A4-4716-A2D3-3F2F1F9AAC21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A3C5A656-D328-40A9-A095-9EC564146310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hlinkClick r:id="rId2"/>
                <a:extLst>
                  <a:ext uri="{FF2B5EF4-FFF2-40B4-BE49-F238E27FC236}">
                    <a16:creationId xmlns:a16="http://schemas.microsoft.com/office/drawing/2014/main" id="{DE6F0AF8-3627-4F78-BA9C-93433A430169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D2268068-571D-4C1D-A87C-99F60475D6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4" y="147708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337292" y="-1041074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6096000" y="811516"/>
            <a:ext cx="4440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Continue the sentences.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FBAC5A-29FF-4481-8C2E-11E4822C7950}"/>
              </a:ext>
            </a:extLst>
          </p:cNvPr>
          <p:cNvSpPr/>
          <p:nvPr/>
        </p:nvSpPr>
        <p:spPr>
          <a:xfrm>
            <a:off x="5920026" y="1593182"/>
            <a:ext cx="49669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1. My brother / sister always …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34CE873-EBBB-4FA6-A42F-F325A5568DFC}"/>
              </a:ext>
            </a:extLst>
          </p:cNvPr>
          <p:cNvSpPr/>
          <p:nvPr/>
        </p:nvSpPr>
        <p:spPr>
          <a:xfrm>
            <a:off x="5920026" y="2359039"/>
            <a:ext cx="4440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2. My parents usually …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0D43659-9AC3-4E61-80E1-F44F4839E705}"/>
              </a:ext>
            </a:extLst>
          </p:cNvPr>
          <p:cNvSpPr/>
          <p:nvPr/>
        </p:nvSpPr>
        <p:spPr>
          <a:xfrm>
            <a:off x="5920026" y="3124896"/>
            <a:ext cx="4440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3. My best friend often …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8D6D1E1-AAF3-4E1B-985F-50B6D0147078}"/>
              </a:ext>
            </a:extLst>
          </p:cNvPr>
          <p:cNvSpPr/>
          <p:nvPr/>
        </p:nvSpPr>
        <p:spPr>
          <a:xfrm>
            <a:off x="5920026" y="3890753"/>
            <a:ext cx="49276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4. My grandparents sometimes … </a:t>
            </a:r>
            <a:endParaRPr lang="en-US" sz="4000" b="1" i="1" dirty="0">
              <a:ln w="0"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0507AB2-A5E0-4D8F-8FCA-252D23E9E804}"/>
              </a:ext>
            </a:extLst>
          </p:cNvPr>
          <p:cNvSpPr/>
          <p:nvPr/>
        </p:nvSpPr>
        <p:spPr>
          <a:xfrm>
            <a:off x="5920026" y="4656610"/>
            <a:ext cx="4440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5. My teacher never …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07FE995-EECB-4F8E-AD8E-5D095FD93AC6}"/>
              </a:ext>
            </a:extLst>
          </p:cNvPr>
          <p:cNvSpPr/>
          <p:nvPr/>
        </p:nvSpPr>
        <p:spPr>
          <a:xfrm>
            <a:off x="5920026" y="5422465"/>
            <a:ext cx="4440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6. I always …</a:t>
            </a:r>
          </a:p>
        </p:txBody>
      </p:sp>
    </p:spTree>
    <p:extLst>
      <p:ext uri="{BB962C8B-B14F-4D97-AF65-F5344CB8AC3E}">
        <p14:creationId xmlns:p14="http://schemas.microsoft.com/office/powerpoint/2010/main" val="1949713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7" grpId="0"/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DEABB36-0189-4505-B5ED-D0B2EB397655}"/>
              </a:ext>
            </a:extLst>
          </p:cNvPr>
          <p:cNvGrpSpPr/>
          <p:nvPr/>
        </p:nvGrpSpPr>
        <p:grpSpPr>
          <a:xfrm>
            <a:off x="4443" y="-2415"/>
            <a:ext cx="12192000" cy="6858000"/>
            <a:chOff x="4443" y="13627"/>
            <a:chExt cx="12192000" cy="685800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45B51532-2B4C-4F14-B09A-8E40F9C064C4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8774589C-CF11-42D8-B84A-239744C571ED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2"/>
                <a:extLst>
                  <a:ext uri="{FF2B5EF4-FFF2-40B4-BE49-F238E27FC236}">
                    <a16:creationId xmlns:a16="http://schemas.microsoft.com/office/drawing/2014/main" id="{4F2ECD2E-1962-4985-AAB6-B11FC815AA96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F604B51-1D0F-4072-94F1-741725F3FE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433BF7-28B2-4B42-9423-152DE18753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38"/>
          <a:stretch/>
        </p:blipFill>
        <p:spPr>
          <a:xfrm>
            <a:off x="5633113" y="3981359"/>
            <a:ext cx="5181600" cy="1505855"/>
          </a:xfrm>
          <a:prstGeom prst="rect">
            <a:avLst/>
          </a:prstGeom>
          <a:ln w="28575">
            <a:solidFill>
              <a:srgbClr val="F9712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809D41-9615-409A-917D-841938A23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43" b="45907"/>
          <a:stretch/>
        </p:blipFill>
        <p:spPr>
          <a:xfrm>
            <a:off x="1160060" y="2334496"/>
            <a:ext cx="5181600" cy="1408040"/>
          </a:xfrm>
          <a:prstGeom prst="rect">
            <a:avLst/>
          </a:prstGeom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C1602C-AA82-4A7D-806F-1B00D0633B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18" b="88942"/>
          <a:stretch/>
        </p:blipFill>
        <p:spPr>
          <a:xfrm>
            <a:off x="3790665" y="1676291"/>
            <a:ext cx="4610669" cy="359196"/>
          </a:xfrm>
          <a:prstGeom prst="rect">
            <a:avLst/>
          </a:prstGeom>
          <a:ln w="28575">
            <a:solidFill>
              <a:srgbClr val="F9712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B337A43-9C6F-450E-A64D-7B6D5432FF7B}"/>
              </a:ext>
            </a:extLst>
          </p:cNvPr>
          <p:cNvSpPr/>
          <p:nvPr/>
        </p:nvSpPr>
        <p:spPr>
          <a:xfrm>
            <a:off x="1388152" y="3039697"/>
            <a:ext cx="440648" cy="30628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E1FF624-088E-4BC9-9C66-5A3A69867C46}"/>
              </a:ext>
            </a:extLst>
          </p:cNvPr>
          <p:cNvSpPr/>
          <p:nvPr/>
        </p:nvSpPr>
        <p:spPr>
          <a:xfrm>
            <a:off x="1404074" y="3383169"/>
            <a:ext cx="440648" cy="30628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85F38C5-40DD-4E6F-B5A1-B92DE96FA589}"/>
              </a:ext>
            </a:extLst>
          </p:cNvPr>
          <p:cNvSpPr/>
          <p:nvPr/>
        </p:nvSpPr>
        <p:spPr>
          <a:xfrm>
            <a:off x="5853254" y="4420401"/>
            <a:ext cx="440648" cy="30628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B1E29B2-ED1B-4113-B374-E4476953D353}"/>
              </a:ext>
            </a:extLst>
          </p:cNvPr>
          <p:cNvSpPr/>
          <p:nvPr/>
        </p:nvSpPr>
        <p:spPr>
          <a:xfrm>
            <a:off x="5853256" y="4747947"/>
            <a:ext cx="440648" cy="30628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C18D965-18CF-4CBB-A108-C259298E138C}"/>
              </a:ext>
            </a:extLst>
          </p:cNvPr>
          <p:cNvSpPr/>
          <p:nvPr/>
        </p:nvSpPr>
        <p:spPr>
          <a:xfrm>
            <a:off x="5853256" y="5061842"/>
            <a:ext cx="440648" cy="30628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184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B9762B6-93A4-4FF0-880E-53B992C7EFB7}"/>
              </a:ext>
            </a:extLst>
          </p:cNvPr>
          <p:cNvGrpSpPr/>
          <p:nvPr/>
        </p:nvGrpSpPr>
        <p:grpSpPr>
          <a:xfrm>
            <a:off x="4443" y="-2415"/>
            <a:ext cx="12192000" cy="6858000"/>
            <a:chOff x="4443" y="13627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7A76EBF-79A1-4942-B695-40C8321AD550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C2B1BAB4-6E7E-42B3-9AF0-84DC09DDAA5D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2"/>
                <a:extLst>
                  <a:ext uri="{FF2B5EF4-FFF2-40B4-BE49-F238E27FC236}">
                    <a16:creationId xmlns:a16="http://schemas.microsoft.com/office/drawing/2014/main" id="{78FEEE92-E85C-405C-A99F-5B1B84CBFA26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97F5B3F9-0B21-47C7-B98C-6EFBE2911F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F1C7B1-5781-4C04-9029-6ED7480CE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89" y="614362"/>
            <a:ext cx="381000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124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F80230C-022D-489D-917A-151611227D09}"/>
              </a:ext>
            </a:extLst>
          </p:cNvPr>
          <p:cNvGrpSpPr/>
          <p:nvPr/>
        </p:nvGrpSpPr>
        <p:grpSpPr>
          <a:xfrm>
            <a:off x="4443" y="13627"/>
            <a:ext cx="12192000" cy="6858000"/>
            <a:chOff x="4443" y="13627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5A95CB58-C6EA-4520-9224-3274E4D1024D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E4E6B9BB-A4D1-4A9B-809F-54C6BBBB7110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hlinkClick r:id="rId2"/>
                <a:extLst>
                  <a:ext uri="{FF2B5EF4-FFF2-40B4-BE49-F238E27FC236}">
                    <a16:creationId xmlns:a16="http://schemas.microsoft.com/office/drawing/2014/main" id="{C103B3DD-6C37-4D77-99B8-5B95830F1F7A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63B38DF6-8C5C-4C21-8B39-6F193D2B07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>
            <a:hlinkClick r:id="rId4"/>
            <a:extLst>
              <a:ext uri="{FF2B5EF4-FFF2-40B4-BE49-F238E27FC236}">
                <a16:creationId xmlns:a16="http://schemas.microsoft.com/office/drawing/2014/main" id="{FC0D4B3A-D614-496B-856C-F6B383825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399" y="728761"/>
            <a:ext cx="7141202" cy="2700239"/>
          </a:xfrm>
          <a:prstGeom prst="rect">
            <a:avLst/>
          </a:prstGeom>
          <a:ln w="28575">
            <a:solidFill>
              <a:srgbClr val="F9712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hlinkClick r:id="rId6"/>
            <a:extLst>
              <a:ext uri="{FF2B5EF4-FFF2-40B4-BE49-F238E27FC236}">
                <a16:creationId xmlns:a16="http://schemas.microsoft.com/office/drawing/2014/main" id="{D8828018-2E17-4FE3-9932-A709022E2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484" y="3653065"/>
            <a:ext cx="4892591" cy="2236613"/>
          </a:xfrm>
          <a:prstGeom prst="rect">
            <a:avLst/>
          </a:prstGeom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437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9D7E707-AF7D-4070-9035-B1CD179422CC}"/>
              </a:ext>
            </a:extLst>
          </p:cNvPr>
          <p:cNvGrpSpPr/>
          <p:nvPr/>
        </p:nvGrpSpPr>
        <p:grpSpPr>
          <a:xfrm>
            <a:off x="4443" y="-2415"/>
            <a:ext cx="12192000" cy="6858000"/>
            <a:chOff x="4443" y="13627"/>
            <a:chExt cx="12192000" cy="68580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E1E3940-5C91-4970-83CB-26B237E04994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8B60A6B-6FF3-4FF4-8F4F-980228148CA0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hlinkClick r:id="rId3"/>
                <a:extLst>
                  <a:ext uri="{FF2B5EF4-FFF2-40B4-BE49-F238E27FC236}">
                    <a16:creationId xmlns:a16="http://schemas.microsoft.com/office/drawing/2014/main" id="{9FCBE0A9-A08A-4BF2-B658-A799D0E82ECA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70733ED9-D4AB-472E-9E5F-1D3DBA9A87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 descr="Изображение выглядит как текст, документ, снимок экрана, квитанция&#10;&#10;Автоматически созданное описание">
            <a:extLst>
              <a:ext uri="{FF2B5EF4-FFF2-40B4-BE49-F238E27FC236}">
                <a16:creationId xmlns:a16="http://schemas.microsoft.com/office/drawing/2014/main" id="{DEE0C6FB-ACA7-443C-BD06-1970996DE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79" y="1416485"/>
            <a:ext cx="8080871" cy="4511166"/>
          </a:xfrm>
          <a:prstGeom prst="rect">
            <a:avLst/>
          </a:prstGeom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9CEC7DB-8908-44AE-9B45-64CE823EA193}"/>
              </a:ext>
            </a:extLst>
          </p:cNvPr>
          <p:cNvSpPr/>
          <p:nvPr/>
        </p:nvSpPr>
        <p:spPr>
          <a:xfrm>
            <a:off x="2255104" y="2508142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have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F221142-8981-4EDD-AE5F-6DFB57CE0B88}"/>
              </a:ext>
            </a:extLst>
          </p:cNvPr>
          <p:cNvSpPr/>
          <p:nvPr/>
        </p:nvSpPr>
        <p:spPr>
          <a:xfrm>
            <a:off x="2432523" y="3067699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have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D39D347-DE23-4BCC-82AD-347ABF9FC042}"/>
              </a:ext>
            </a:extLst>
          </p:cNvPr>
          <p:cNvSpPr/>
          <p:nvPr/>
        </p:nvSpPr>
        <p:spPr>
          <a:xfrm>
            <a:off x="2418877" y="3599965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hang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72DAE7A-D947-455F-B502-203579A7F470}"/>
              </a:ext>
            </a:extLst>
          </p:cNvPr>
          <p:cNvSpPr/>
          <p:nvPr/>
        </p:nvSpPr>
        <p:spPr>
          <a:xfrm>
            <a:off x="2459823" y="4132231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have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0204051-0075-4A43-93A3-33222E8A1C45}"/>
              </a:ext>
            </a:extLst>
          </p:cNvPr>
          <p:cNvSpPr/>
          <p:nvPr/>
        </p:nvSpPr>
        <p:spPr>
          <a:xfrm>
            <a:off x="2418876" y="4691789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watch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500B045-7FAF-46C5-8EC5-4EFB9CB1E712}"/>
              </a:ext>
            </a:extLst>
          </p:cNvPr>
          <p:cNvSpPr/>
          <p:nvPr/>
        </p:nvSpPr>
        <p:spPr>
          <a:xfrm>
            <a:off x="2432527" y="5237699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listen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CFE3BA9-ADAE-4A9A-9867-5C97F7D43F70}"/>
              </a:ext>
            </a:extLst>
          </p:cNvPr>
          <p:cNvSpPr/>
          <p:nvPr/>
        </p:nvSpPr>
        <p:spPr>
          <a:xfrm>
            <a:off x="6954295" y="1975879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get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FD2031B-3023-48FD-BDFF-61580645176C}"/>
              </a:ext>
            </a:extLst>
          </p:cNvPr>
          <p:cNvSpPr/>
          <p:nvPr/>
        </p:nvSpPr>
        <p:spPr>
          <a:xfrm>
            <a:off x="7071007" y="2528299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go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85523AE-B2F4-4D39-A288-2E625B52024D}"/>
              </a:ext>
            </a:extLst>
          </p:cNvPr>
          <p:cNvSpPr/>
          <p:nvPr/>
        </p:nvSpPr>
        <p:spPr>
          <a:xfrm>
            <a:off x="6933136" y="3055830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tidy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582D17A-4B73-45DD-BF8C-0A7FEE957C5F}"/>
              </a:ext>
            </a:extLst>
          </p:cNvPr>
          <p:cNvSpPr/>
          <p:nvPr/>
        </p:nvSpPr>
        <p:spPr>
          <a:xfrm>
            <a:off x="7083259" y="3588096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6CAF0E3-110A-4027-AAE2-60AB4228B247}"/>
              </a:ext>
            </a:extLst>
          </p:cNvPr>
          <p:cNvSpPr/>
          <p:nvPr/>
        </p:nvSpPr>
        <p:spPr>
          <a:xfrm>
            <a:off x="5131198" y="869780"/>
            <a:ext cx="1901611" cy="369332"/>
          </a:xfrm>
          <a:prstGeom prst="rect">
            <a:avLst/>
          </a:prstGeom>
          <a:solidFill>
            <a:schemeClr val="bg1"/>
          </a:solidFill>
          <a:ln>
            <a:solidFill>
              <a:srgbClr val="F9712E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lists.</a:t>
            </a:r>
          </a:p>
        </p:txBody>
      </p:sp>
    </p:spTree>
    <p:extLst>
      <p:ext uri="{BB962C8B-B14F-4D97-AF65-F5344CB8AC3E}">
        <p14:creationId xmlns:p14="http://schemas.microsoft.com/office/powerpoint/2010/main" val="4080640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F965C97-CF91-4515-BC0C-9706BE1B41D8}"/>
              </a:ext>
            </a:extLst>
          </p:cNvPr>
          <p:cNvGrpSpPr/>
          <p:nvPr/>
        </p:nvGrpSpPr>
        <p:grpSpPr>
          <a:xfrm>
            <a:off x="4443" y="-2415"/>
            <a:ext cx="12192000" cy="6858000"/>
            <a:chOff x="4443" y="13627"/>
            <a:chExt cx="12192000" cy="685800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4982749-D9F1-416B-B133-61FC99E04E32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20902000-1565-4E88-A645-FC97278F4289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>
                <a:hlinkClick r:id="rId4"/>
                <a:extLst>
                  <a:ext uri="{FF2B5EF4-FFF2-40B4-BE49-F238E27FC236}">
                    <a16:creationId xmlns:a16="http://schemas.microsoft.com/office/drawing/2014/main" id="{6270D383-A13D-4641-93A0-A8BA9D950739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934F3234-455D-4A0C-995B-10E8B8D414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8533CE-C048-4D4F-A737-682A77CB6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613088" y="3109724"/>
            <a:ext cx="5781675" cy="2752725"/>
          </a:xfrm>
          <a:prstGeom prst="rect">
            <a:avLst/>
          </a:prstGeom>
          <a:ln w="28575">
            <a:solidFill>
              <a:srgbClr val="F9712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7 Days of the Week">
            <a:hlinkClick r:id="" action="ppaction://media"/>
            <a:extLst>
              <a:ext uri="{FF2B5EF4-FFF2-40B4-BE49-F238E27FC236}">
                <a16:creationId xmlns:a16="http://schemas.microsoft.com/office/drawing/2014/main" id="{70BFE855-D1EC-418B-85A2-2B77A4DCB1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157" y="744642"/>
            <a:ext cx="4985140" cy="2804142"/>
          </a:xfrm>
          <a:prstGeom prst="rect">
            <a:avLst/>
          </a:prstGeom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098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AA8052F-FAF2-4038-95F7-B2C2585A3116}"/>
              </a:ext>
            </a:extLst>
          </p:cNvPr>
          <p:cNvGrpSpPr/>
          <p:nvPr/>
        </p:nvGrpSpPr>
        <p:grpSpPr>
          <a:xfrm>
            <a:off x="4443" y="-2415"/>
            <a:ext cx="12192000" cy="6858000"/>
            <a:chOff x="4443" y="13627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2DFFF0E7-483D-449B-9FC1-EDFF139C54CD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D9A9C144-B2EA-42EE-932C-92FB2841FA8F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2"/>
                <a:extLst>
                  <a:ext uri="{FF2B5EF4-FFF2-40B4-BE49-F238E27FC236}">
                    <a16:creationId xmlns:a16="http://schemas.microsoft.com/office/drawing/2014/main" id="{02F0FD3B-E0C0-489E-8B63-A074C8FB83D4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35B989D-FEB7-4D19-9A1C-937E7E58A2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9F977B-72ED-4A62-B343-4B179251B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81" r="50990" b="11074"/>
          <a:stretch/>
        </p:blipFill>
        <p:spPr>
          <a:xfrm>
            <a:off x="1049294" y="2208939"/>
            <a:ext cx="5093012" cy="1412586"/>
          </a:xfrm>
          <a:prstGeom prst="rect">
            <a:avLst/>
          </a:prstGeom>
          <a:ln w="28575">
            <a:solidFill>
              <a:srgbClr val="F9712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5D82DC-1F43-45F6-A96E-990CAA47B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11" b="78139"/>
          <a:stretch/>
        </p:blipFill>
        <p:spPr>
          <a:xfrm>
            <a:off x="3483062" y="1320670"/>
            <a:ext cx="5225876" cy="431030"/>
          </a:xfrm>
          <a:prstGeom prst="rect">
            <a:avLst/>
          </a:prstGeom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5864C5-C932-4147-A952-47C4F8CC5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10" t="17281" b="11074"/>
          <a:stretch/>
        </p:blipFill>
        <p:spPr>
          <a:xfrm>
            <a:off x="5724939" y="3909229"/>
            <a:ext cx="5298762" cy="1412586"/>
          </a:xfrm>
          <a:prstGeom prst="rect">
            <a:avLst/>
          </a:prstGeom>
          <a:ln w="28575">
            <a:solidFill>
              <a:srgbClr val="F9712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CAC8449-5376-4563-ACBA-F5028DAAD0F0}"/>
              </a:ext>
            </a:extLst>
          </p:cNvPr>
          <p:cNvSpPr/>
          <p:nvPr/>
        </p:nvSpPr>
        <p:spPr>
          <a:xfrm>
            <a:off x="1795330" y="2557215"/>
            <a:ext cx="9092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latin typeface="AngsanaUPC" panose="02020603050405020304" pitchFamily="18" charset="-34"/>
                <a:cs typeface="AngsanaUPC" panose="02020603050405020304" pitchFamily="18" charset="-34"/>
              </a:rPr>
              <a:t>r </a:t>
            </a:r>
            <a:r>
              <a:rPr lang="en-US" sz="2800" dirty="0" err="1">
                <a:ln w="0"/>
                <a:latin typeface="AngsanaUPC" panose="02020603050405020304" pitchFamily="18" charset="-34"/>
                <a:cs typeface="AngsanaUPC" panose="02020603050405020304" pitchFamily="18" charset="-34"/>
              </a:rPr>
              <a:t>i</a:t>
            </a:r>
            <a:r>
              <a:rPr lang="en-US" sz="2800" dirty="0">
                <a:ln w="0"/>
                <a:latin typeface="AngsanaUPC" panose="02020603050405020304" pitchFamily="18" charset="-34"/>
                <a:cs typeface="AngsanaUPC" panose="02020603050405020304" pitchFamily="18" charset="-34"/>
              </a:rPr>
              <a:t> d a y</a:t>
            </a:r>
            <a:endParaRPr lang="ru-RU" sz="2800" b="0" cap="none" spc="0" dirty="0">
              <a:ln w="0"/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BB6EE83-7A40-4632-9325-BA28B96C45C7}"/>
              </a:ext>
            </a:extLst>
          </p:cNvPr>
          <p:cNvSpPr/>
          <p:nvPr/>
        </p:nvSpPr>
        <p:spPr>
          <a:xfrm>
            <a:off x="1780277" y="2877349"/>
            <a:ext cx="15440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latin typeface="AngsanaUPC" panose="02020603050405020304" pitchFamily="18" charset="-34"/>
                <a:cs typeface="AngsanaUPC" panose="02020603050405020304" pitchFamily="18" charset="-34"/>
              </a:rPr>
              <a:t> e d n e s d a y</a:t>
            </a:r>
            <a:endParaRPr lang="ru-RU" sz="2800" b="0" cap="none" spc="0" dirty="0">
              <a:ln w="0"/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BF231AB-CD2F-4CDF-9E86-5BBA9AA3BE0C}"/>
              </a:ext>
            </a:extLst>
          </p:cNvPr>
          <p:cNvSpPr/>
          <p:nvPr/>
        </p:nvSpPr>
        <p:spPr>
          <a:xfrm>
            <a:off x="6657467" y="3937533"/>
            <a:ext cx="11737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latin typeface="AngsanaUPC" panose="02020603050405020304" pitchFamily="18" charset="-34"/>
                <a:cs typeface="AngsanaUPC" panose="02020603050405020304" pitchFamily="18" charset="-34"/>
              </a:rPr>
              <a:t> u r s d a y</a:t>
            </a:r>
            <a:endParaRPr lang="ru-RU" sz="2800" b="0" cap="none" spc="0" dirty="0">
              <a:ln w="0"/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14A6A0A-A73C-45C3-A268-A970E43794B9}"/>
              </a:ext>
            </a:extLst>
          </p:cNvPr>
          <p:cNvSpPr/>
          <p:nvPr/>
        </p:nvSpPr>
        <p:spPr>
          <a:xfrm>
            <a:off x="6752991" y="4268454"/>
            <a:ext cx="10871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latin typeface="AngsanaUPC" panose="02020603050405020304" pitchFamily="18" charset="-34"/>
                <a:cs typeface="AngsanaUPC" panose="02020603050405020304" pitchFamily="18" charset="-34"/>
              </a:rPr>
              <a:t>t u r d a y</a:t>
            </a:r>
            <a:endParaRPr lang="ru-RU" sz="2800" b="0" cap="none" spc="0" dirty="0">
              <a:ln w="0"/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FC9FC95-131C-4CDC-AE1B-A767F6C03395}"/>
              </a:ext>
            </a:extLst>
          </p:cNvPr>
          <p:cNvSpPr/>
          <p:nvPr/>
        </p:nvSpPr>
        <p:spPr>
          <a:xfrm>
            <a:off x="6638716" y="4869342"/>
            <a:ext cx="10021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latin typeface="AngsanaUPC" panose="02020603050405020304" pitchFamily="18" charset="-34"/>
                <a:cs typeface="AngsanaUPC" panose="02020603050405020304" pitchFamily="18" charset="-34"/>
              </a:rPr>
              <a:t>o n d a y</a:t>
            </a:r>
            <a:endParaRPr lang="ru-RU" sz="2800" b="0" cap="none" spc="0" dirty="0">
              <a:ln w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0079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7E6C808-BF7C-499F-BB3F-99510EB45DE2}"/>
              </a:ext>
            </a:extLst>
          </p:cNvPr>
          <p:cNvGrpSpPr/>
          <p:nvPr/>
        </p:nvGrpSpPr>
        <p:grpSpPr>
          <a:xfrm>
            <a:off x="4443" y="-2415"/>
            <a:ext cx="12192000" cy="6858000"/>
            <a:chOff x="4443" y="13627"/>
            <a:chExt cx="12192000" cy="6858000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93770B2D-E9A5-476E-82F7-936F72908947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7466E5CB-BE4C-44F4-9648-8DB435D4410D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hlinkClick r:id="rId4"/>
                <a:extLst>
                  <a:ext uri="{FF2B5EF4-FFF2-40B4-BE49-F238E27FC236}">
                    <a16:creationId xmlns:a16="http://schemas.microsoft.com/office/drawing/2014/main" id="{0D8007BB-7FAC-4F98-8931-44387791C34B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83B105EE-D8D9-4E1D-94E2-653DE8A0CE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845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3958657" y="-1147195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FBAC5A-29FF-4481-8C2E-11E4822C7950}"/>
              </a:ext>
            </a:extLst>
          </p:cNvPr>
          <p:cNvSpPr/>
          <p:nvPr/>
        </p:nvSpPr>
        <p:spPr>
          <a:xfrm>
            <a:off x="4560276" y="2855402"/>
            <a:ext cx="48627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. What month is your birthday?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34CE873-EBBB-4FA6-A42F-F325A5568DFC}"/>
              </a:ext>
            </a:extLst>
          </p:cNvPr>
          <p:cNvSpPr/>
          <p:nvPr/>
        </p:nvSpPr>
        <p:spPr>
          <a:xfrm>
            <a:off x="4560276" y="3681269"/>
            <a:ext cx="4440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2. What month is Christmas?</a:t>
            </a:r>
          </a:p>
        </p:txBody>
      </p:sp>
      <p:pic>
        <p:nvPicPr>
          <p:cNvPr id="11" name="3 The Months">
            <a:hlinkClick r:id="" action="ppaction://media"/>
            <a:extLst>
              <a:ext uri="{FF2B5EF4-FFF2-40B4-BE49-F238E27FC236}">
                <a16:creationId xmlns:a16="http://schemas.microsoft.com/office/drawing/2014/main" id="{2B159833-EAD8-4674-A3A9-998198359A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93201" y="642796"/>
            <a:ext cx="3757019" cy="2113323"/>
          </a:xfrm>
          <a:prstGeom prst="rect">
            <a:avLst/>
          </a:prstGeom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C669FB9-711C-44D4-AD7E-E91E3909ED4F}"/>
              </a:ext>
            </a:extLst>
          </p:cNvPr>
          <p:cNvSpPr/>
          <p:nvPr/>
        </p:nvSpPr>
        <p:spPr>
          <a:xfrm>
            <a:off x="4560275" y="4507136"/>
            <a:ext cx="48627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3. What month is after February?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16EE53A-EB89-455D-BDE9-D2E47E41C7EA}"/>
              </a:ext>
            </a:extLst>
          </p:cNvPr>
          <p:cNvSpPr/>
          <p:nvPr/>
        </p:nvSpPr>
        <p:spPr>
          <a:xfrm>
            <a:off x="4560275" y="5333003"/>
            <a:ext cx="48228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4. What month is before August?</a:t>
            </a:r>
          </a:p>
        </p:txBody>
      </p:sp>
    </p:spTree>
    <p:extLst>
      <p:ext uri="{BB962C8B-B14F-4D97-AF65-F5344CB8AC3E}">
        <p14:creationId xmlns:p14="http://schemas.microsoft.com/office/powerpoint/2010/main" val="1537104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8C1C002-D6DB-448E-8ECF-7266302DE148}"/>
              </a:ext>
            </a:extLst>
          </p:cNvPr>
          <p:cNvGrpSpPr/>
          <p:nvPr/>
        </p:nvGrpSpPr>
        <p:grpSpPr>
          <a:xfrm>
            <a:off x="4443" y="-2415"/>
            <a:ext cx="12192000" cy="6858000"/>
            <a:chOff x="4443" y="13627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541F61C7-A810-4426-89E3-420D79E201D4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40D5A74B-0BC7-4AF3-ADB4-60E5EFE5ED02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2"/>
                <a:extLst>
                  <a:ext uri="{FF2B5EF4-FFF2-40B4-BE49-F238E27FC236}">
                    <a16:creationId xmlns:a16="http://schemas.microsoft.com/office/drawing/2014/main" id="{ED35E1BF-E251-43A0-B714-94318CAC518D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EBADB4F8-814A-41A5-978B-7AF80148D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B753A6-A84E-4934-B997-04853F123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7" y="3792798"/>
            <a:ext cx="10258425" cy="1428750"/>
          </a:xfrm>
          <a:prstGeom prst="rect">
            <a:avLst/>
          </a:prstGeom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E73AD7-9714-4646-AD69-11C278545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694" y="875439"/>
            <a:ext cx="4138612" cy="2367075"/>
          </a:xfrm>
          <a:prstGeom prst="rect">
            <a:avLst/>
          </a:prstGeom>
          <a:ln w="28575">
            <a:solidFill>
              <a:srgbClr val="F9712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04C167-0279-473B-B44D-B2B895EF5282}"/>
              </a:ext>
            </a:extLst>
          </p:cNvPr>
          <p:cNvSpPr/>
          <p:nvPr/>
        </p:nvSpPr>
        <p:spPr>
          <a:xfrm>
            <a:off x="3439297" y="4379671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August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E8A1EA7-F222-428C-8099-94F596B94050}"/>
              </a:ext>
            </a:extLst>
          </p:cNvPr>
          <p:cNvSpPr/>
          <p:nvPr/>
        </p:nvSpPr>
        <p:spPr>
          <a:xfrm>
            <a:off x="3384705" y="4707214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February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3DE644-7878-4EB4-B60B-79E647E87EB8}"/>
              </a:ext>
            </a:extLst>
          </p:cNvPr>
          <p:cNvSpPr/>
          <p:nvPr/>
        </p:nvSpPr>
        <p:spPr>
          <a:xfrm>
            <a:off x="8543572" y="4065769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April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020ABDD-2D6D-4A3D-B5FC-29DCBBC75E62}"/>
              </a:ext>
            </a:extLst>
          </p:cNvPr>
          <p:cNvSpPr/>
          <p:nvPr/>
        </p:nvSpPr>
        <p:spPr>
          <a:xfrm>
            <a:off x="8871121" y="4393316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October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3F7BCD4-218F-46FD-BFAF-410A755BCEF6}"/>
              </a:ext>
            </a:extLst>
          </p:cNvPr>
          <p:cNvSpPr/>
          <p:nvPr/>
        </p:nvSpPr>
        <p:spPr>
          <a:xfrm>
            <a:off x="8843826" y="4720864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June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2652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84DB28-BB41-4BD5-BCFF-36B351DA536B}"/>
              </a:ext>
            </a:extLst>
          </p:cNvPr>
          <p:cNvGrpSpPr/>
          <p:nvPr/>
        </p:nvGrpSpPr>
        <p:grpSpPr>
          <a:xfrm>
            <a:off x="4443" y="-2415"/>
            <a:ext cx="12192000" cy="6858000"/>
            <a:chOff x="4443" y="13627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22F2F518-053D-415F-8403-62314592B6B1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ECC837B9-E8D9-497F-B511-2F0255244E1F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4"/>
                <a:extLst>
                  <a:ext uri="{FF2B5EF4-FFF2-40B4-BE49-F238E27FC236}">
                    <a16:creationId xmlns:a16="http://schemas.microsoft.com/office/drawing/2014/main" id="{D49B0F8B-4D7B-46FC-AC4A-FBF465E5B162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CA639D2-A0FB-4984-A6D6-57C6EB8620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A44BF5-4A73-49A3-95B7-04692FDD7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625" y="1994065"/>
            <a:ext cx="4476750" cy="3743325"/>
          </a:xfrm>
          <a:prstGeom prst="rect">
            <a:avLst/>
          </a:prstGeom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Go Getter  L1 Tk3_14">
            <a:hlinkClick r:id="" action="ppaction://media"/>
            <a:extLst>
              <a:ext uri="{FF2B5EF4-FFF2-40B4-BE49-F238E27FC236}">
                <a16:creationId xmlns:a16="http://schemas.microsoft.com/office/drawing/2014/main" id="{6822C0E3-5ACA-40EC-BB9D-701556222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99465" y="1844551"/>
            <a:ext cx="609600" cy="609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834242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49D1CF5-7A0B-49AF-98A2-EE821D6871F2}"/>
              </a:ext>
            </a:extLst>
          </p:cNvPr>
          <p:cNvGrpSpPr/>
          <p:nvPr/>
        </p:nvGrpSpPr>
        <p:grpSpPr>
          <a:xfrm>
            <a:off x="4443" y="-2415"/>
            <a:ext cx="12192000" cy="6858000"/>
            <a:chOff x="4443" y="13627"/>
            <a:chExt cx="12192000" cy="68580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04ECB259-F69B-4967-9924-613C1FF26698}"/>
                </a:ext>
              </a:extLst>
            </p:cNvPr>
            <p:cNvGrpSpPr/>
            <p:nvPr/>
          </p:nvGrpSpPr>
          <p:grpSpPr>
            <a:xfrm>
              <a:off x="4443" y="13627"/>
              <a:ext cx="12192000" cy="6858000"/>
              <a:chOff x="-80210" y="256672"/>
              <a:chExt cx="12192000" cy="6858000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49C71E70-1834-4D98-86F0-46390BF01B7A}"/>
                  </a:ext>
                </a:extLst>
              </p:cNvPr>
              <p:cNvSpPr/>
              <p:nvPr/>
            </p:nvSpPr>
            <p:spPr>
              <a:xfrm>
                <a:off x="-80210" y="256672"/>
                <a:ext cx="12192000" cy="6858000"/>
              </a:xfrm>
              <a:prstGeom prst="rect">
                <a:avLst/>
              </a:prstGeom>
              <a:solidFill>
                <a:srgbClr val="DAF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hlinkClick r:id="rId2"/>
                <a:extLst>
                  <a:ext uri="{FF2B5EF4-FFF2-40B4-BE49-F238E27FC236}">
                    <a16:creationId xmlns:a16="http://schemas.microsoft.com/office/drawing/2014/main" id="{80187C3B-AF10-4485-B5A2-AC2842371FA1}"/>
                  </a:ext>
                </a:extLst>
              </p:cNvPr>
              <p:cNvSpPr/>
              <p:nvPr/>
            </p:nvSpPr>
            <p:spPr>
              <a:xfrm>
                <a:off x="10536072" y="6591362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0178ACB-37F3-4A46-897D-B28E314CE1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9075" y="197894"/>
              <a:ext cx="11746462" cy="640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7C1DF4-8F71-4235-913A-E649DBEA0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98" y="742873"/>
            <a:ext cx="3309483" cy="3201330"/>
          </a:xfrm>
          <a:prstGeom prst="rect">
            <a:avLst/>
          </a:prstGeom>
          <a:solidFill>
            <a:schemeClr val="accent2"/>
          </a:solidFill>
          <a:ln w="28575">
            <a:solidFill>
              <a:srgbClr val="71C4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hlinkClick r:id="rId5"/>
            <a:extLst>
              <a:ext uri="{FF2B5EF4-FFF2-40B4-BE49-F238E27FC236}">
                <a16:creationId xmlns:a16="http://schemas.microsoft.com/office/drawing/2014/main" id="{F98CB264-020F-4F84-B8EC-F0B611F887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12"/>
          <a:stretch/>
        </p:blipFill>
        <p:spPr>
          <a:xfrm>
            <a:off x="4755393" y="2918086"/>
            <a:ext cx="6302056" cy="2715904"/>
          </a:xfrm>
          <a:prstGeom prst="rect">
            <a:avLst/>
          </a:prstGeom>
          <a:ln w="28575">
            <a:solidFill>
              <a:srgbClr val="F9712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34827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140</Words>
  <Application>Microsoft Office PowerPoint</Application>
  <PresentationFormat>Широкоэкранный</PresentationFormat>
  <Paragraphs>47</Paragraphs>
  <Slides>14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Angsana New</vt:lpstr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8</cp:revision>
  <dcterms:created xsi:type="dcterms:W3CDTF">2021-11-01T08:25:01Z</dcterms:created>
  <dcterms:modified xsi:type="dcterms:W3CDTF">2021-11-01T15:49:22Z</dcterms:modified>
</cp:coreProperties>
</file>