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custDataLst>
    <p:tags r:id="rId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8D"/>
    <a:srgbClr val="3F5F29"/>
    <a:srgbClr val="FFFF6B"/>
    <a:srgbClr val="65A710"/>
    <a:srgbClr val="92D050"/>
    <a:srgbClr val="468B1D"/>
    <a:srgbClr val="FFCD05"/>
    <a:srgbClr val="D9AE04"/>
    <a:srgbClr val="BF9000"/>
    <a:srgbClr val="80A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85059" autoAdjust="0"/>
  </p:normalViewPr>
  <p:slideViewPr>
    <p:cSldViewPr snapToGrid="0" showGuides="1">
      <p:cViewPr varScale="1">
        <p:scale>
          <a:sx n="79" d="100"/>
          <a:sy n="79" d="100"/>
        </p:scale>
        <p:origin x="1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9D9D-C026-4CAD-8A96-DAF1F58F94B8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64382-C4A0-4026-80B0-E232FA049B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99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64382-C4A0-4026-80B0-E232FA049BA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94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C5C3-4BD7-49EF-8E6E-7C79260A3865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25BF-A1BF-4635-8315-692AD7DA3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653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C5C3-4BD7-49EF-8E6E-7C79260A3865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25BF-A1BF-4635-8315-692AD7DA3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50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C5C3-4BD7-49EF-8E6E-7C79260A3865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25BF-A1BF-4635-8315-692AD7DA3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992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C5C3-4BD7-49EF-8E6E-7C79260A3865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25BF-A1BF-4635-8315-692AD7DA3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899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C5C3-4BD7-49EF-8E6E-7C79260A3865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25BF-A1BF-4635-8315-692AD7DA3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C5C3-4BD7-49EF-8E6E-7C79260A3865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25BF-A1BF-4635-8315-692AD7DA3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649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C5C3-4BD7-49EF-8E6E-7C79260A3865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25BF-A1BF-4635-8315-692AD7DA3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875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C5C3-4BD7-49EF-8E6E-7C79260A3865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25BF-A1BF-4635-8315-692AD7DA3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975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C5C3-4BD7-49EF-8E6E-7C79260A3865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25BF-A1BF-4635-8315-692AD7DA3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953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C5C3-4BD7-49EF-8E6E-7C79260A3865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25BF-A1BF-4635-8315-692AD7DA3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383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C5C3-4BD7-49EF-8E6E-7C79260A3865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125BF-A1BF-4635-8315-692AD7DA3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282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3C5C3-4BD7-49EF-8E6E-7C79260A3865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125BF-A1BF-4635-8315-692AD7DA38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306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18" Type="http://schemas.openxmlformats.org/officeDocument/2006/relationships/audio" Target="../media/audio16.wav"/><Relationship Id="rId26" Type="http://schemas.openxmlformats.org/officeDocument/2006/relationships/image" Target="../media/image8.png"/><Relationship Id="rId3" Type="http://schemas.openxmlformats.org/officeDocument/2006/relationships/audio" Target="../media/audio1.wav"/><Relationship Id="rId21" Type="http://schemas.openxmlformats.org/officeDocument/2006/relationships/image" Target="../media/image3.jpg"/><Relationship Id="rId34" Type="http://schemas.openxmlformats.org/officeDocument/2006/relationships/image" Target="../media/image15.gif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audio" Target="../media/audio15.wav"/><Relationship Id="rId25" Type="http://schemas.openxmlformats.org/officeDocument/2006/relationships/image" Target="../media/image7.gif"/><Relationship Id="rId33" Type="http://schemas.openxmlformats.org/officeDocument/2006/relationships/hyperlink" Target="http://www.guorkhan.blogspot.com/" TargetMode="External"/><Relationship Id="rId2" Type="http://schemas.openxmlformats.org/officeDocument/2006/relationships/notesSlide" Target="../notesSlides/notesSlide1.xml"/><Relationship Id="rId16" Type="http://schemas.openxmlformats.org/officeDocument/2006/relationships/audio" Target="../media/audio14.wav"/><Relationship Id="rId20" Type="http://schemas.openxmlformats.org/officeDocument/2006/relationships/image" Target="../media/image2.gif"/><Relationship Id="rId29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5" Type="http://schemas.openxmlformats.org/officeDocument/2006/relationships/audio" Target="../media/audio3.wav"/><Relationship Id="rId15" Type="http://schemas.openxmlformats.org/officeDocument/2006/relationships/audio" Target="../media/audio13.wav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microsoft.com/office/2007/relationships/hdphoto" Target="../media/hdphoto1.wdp"/><Relationship Id="rId10" Type="http://schemas.openxmlformats.org/officeDocument/2006/relationships/audio" Target="../media/audio8.wav"/><Relationship Id="rId19" Type="http://schemas.openxmlformats.org/officeDocument/2006/relationships/image" Target="../media/image1.png"/><Relationship Id="rId31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audio" Target="../media/audio12.wav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gif"/><Relationship Id="rId3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25"/>
          <p:cNvSpPr/>
          <p:nvPr/>
        </p:nvSpPr>
        <p:spPr>
          <a:xfrm>
            <a:off x="0" y="-182563"/>
            <a:ext cx="12192000" cy="427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7" name="Dikdörtgen 24"/>
          <p:cNvSpPr/>
          <p:nvPr/>
        </p:nvSpPr>
        <p:spPr>
          <a:xfrm>
            <a:off x="0" y="4065177"/>
            <a:ext cx="12192000" cy="279282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80" name="Freeform 79"/>
          <p:cNvSpPr/>
          <p:nvPr/>
        </p:nvSpPr>
        <p:spPr>
          <a:xfrm>
            <a:off x="3468487" y="4018330"/>
            <a:ext cx="4976622" cy="177378"/>
          </a:xfrm>
          <a:custGeom>
            <a:avLst/>
            <a:gdLst>
              <a:gd name="connsiteX0" fmla="*/ 0 w 2554514"/>
              <a:gd name="connsiteY0" fmla="*/ 305341 h 363399"/>
              <a:gd name="connsiteX1" fmla="*/ 0 w 2554514"/>
              <a:gd name="connsiteY1" fmla="*/ 305341 h 363399"/>
              <a:gd name="connsiteX2" fmla="*/ 711200 w 2554514"/>
              <a:gd name="connsiteY2" fmla="*/ 305341 h 363399"/>
              <a:gd name="connsiteX3" fmla="*/ 899886 w 2554514"/>
              <a:gd name="connsiteY3" fmla="*/ 290827 h 363399"/>
              <a:gd name="connsiteX4" fmla="*/ 1103086 w 2554514"/>
              <a:gd name="connsiteY4" fmla="*/ 348884 h 363399"/>
              <a:gd name="connsiteX5" fmla="*/ 1451429 w 2554514"/>
              <a:gd name="connsiteY5" fmla="*/ 276313 h 363399"/>
              <a:gd name="connsiteX6" fmla="*/ 1756229 w 2554514"/>
              <a:gd name="connsiteY6" fmla="*/ 363399 h 363399"/>
              <a:gd name="connsiteX7" fmla="*/ 2249714 w 2554514"/>
              <a:gd name="connsiteY7" fmla="*/ 319856 h 363399"/>
              <a:gd name="connsiteX8" fmla="*/ 2554514 w 2554514"/>
              <a:gd name="connsiteY8" fmla="*/ 305341 h 363399"/>
              <a:gd name="connsiteX9" fmla="*/ 2554514 w 2554514"/>
              <a:gd name="connsiteY9" fmla="*/ 160199 h 363399"/>
              <a:gd name="connsiteX10" fmla="*/ 2510971 w 2554514"/>
              <a:gd name="connsiteY10" fmla="*/ 131170 h 363399"/>
              <a:gd name="connsiteX11" fmla="*/ 1901371 w 2554514"/>
              <a:gd name="connsiteY11" fmla="*/ 116656 h 363399"/>
              <a:gd name="connsiteX12" fmla="*/ 1814286 w 2554514"/>
              <a:gd name="connsiteY12" fmla="*/ 145684 h 363399"/>
              <a:gd name="connsiteX13" fmla="*/ 1611086 w 2554514"/>
              <a:gd name="connsiteY13" fmla="*/ 116656 h 363399"/>
              <a:gd name="connsiteX14" fmla="*/ 1524000 w 2554514"/>
              <a:gd name="connsiteY14" fmla="*/ 87627 h 363399"/>
              <a:gd name="connsiteX15" fmla="*/ 1436914 w 2554514"/>
              <a:gd name="connsiteY15" fmla="*/ 44084 h 363399"/>
              <a:gd name="connsiteX16" fmla="*/ 1320800 w 2554514"/>
              <a:gd name="connsiteY16" fmla="*/ 29570 h 363399"/>
              <a:gd name="connsiteX17" fmla="*/ 1045029 w 2554514"/>
              <a:gd name="connsiteY17" fmla="*/ 541 h 363399"/>
              <a:gd name="connsiteX18" fmla="*/ 696686 w 2554514"/>
              <a:gd name="connsiteY18" fmla="*/ 15056 h 363399"/>
              <a:gd name="connsiteX19" fmla="*/ 638629 w 2554514"/>
              <a:gd name="connsiteY19" fmla="*/ 29570 h 363399"/>
              <a:gd name="connsiteX20" fmla="*/ 551543 w 2554514"/>
              <a:gd name="connsiteY20" fmla="*/ 73113 h 363399"/>
              <a:gd name="connsiteX21" fmla="*/ 275771 w 2554514"/>
              <a:gd name="connsiteY21" fmla="*/ 87627 h 363399"/>
              <a:gd name="connsiteX22" fmla="*/ 145143 w 2554514"/>
              <a:gd name="connsiteY22" fmla="*/ 102141 h 363399"/>
              <a:gd name="connsiteX23" fmla="*/ 58057 w 2554514"/>
              <a:gd name="connsiteY23" fmla="*/ 131170 h 363399"/>
              <a:gd name="connsiteX24" fmla="*/ 0 w 2554514"/>
              <a:gd name="connsiteY24" fmla="*/ 218256 h 363399"/>
              <a:gd name="connsiteX25" fmla="*/ 0 w 2554514"/>
              <a:gd name="connsiteY25" fmla="*/ 305341 h 363399"/>
              <a:gd name="connsiteX0" fmla="*/ 0 w 2554514"/>
              <a:gd name="connsiteY0" fmla="*/ 305341 h 363399"/>
              <a:gd name="connsiteX1" fmla="*/ 0 w 2554514"/>
              <a:gd name="connsiteY1" fmla="*/ 305341 h 363399"/>
              <a:gd name="connsiteX2" fmla="*/ 711200 w 2554514"/>
              <a:gd name="connsiteY2" fmla="*/ 305341 h 363399"/>
              <a:gd name="connsiteX3" fmla="*/ 899886 w 2554514"/>
              <a:gd name="connsiteY3" fmla="*/ 290827 h 363399"/>
              <a:gd name="connsiteX4" fmla="*/ 1103086 w 2554514"/>
              <a:gd name="connsiteY4" fmla="*/ 348884 h 363399"/>
              <a:gd name="connsiteX5" fmla="*/ 1451429 w 2554514"/>
              <a:gd name="connsiteY5" fmla="*/ 276313 h 363399"/>
              <a:gd name="connsiteX6" fmla="*/ 1756229 w 2554514"/>
              <a:gd name="connsiteY6" fmla="*/ 363399 h 363399"/>
              <a:gd name="connsiteX7" fmla="*/ 2249714 w 2554514"/>
              <a:gd name="connsiteY7" fmla="*/ 319856 h 363399"/>
              <a:gd name="connsiteX8" fmla="*/ 2554514 w 2554514"/>
              <a:gd name="connsiteY8" fmla="*/ 305341 h 363399"/>
              <a:gd name="connsiteX9" fmla="*/ 2554514 w 2554514"/>
              <a:gd name="connsiteY9" fmla="*/ 160199 h 363399"/>
              <a:gd name="connsiteX10" fmla="*/ 2510971 w 2554514"/>
              <a:gd name="connsiteY10" fmla="*/ 131170 h 363399"/>
              <a:gd name="connsiteX11" fmla="*/ 1901371 w 2554514"/>
              <a:gd name="connsiteY11" fmla="*/ 116656 h 363399"/>
              <a:gd name="connsiteX12" fmla="*/ 1816731 w 2554514"/>
              <a:gd name="connsiteY12" fmla="*/ 87143 h 363399"/>
              <a:gd name="connsiteX13" fmla="*/ 1611086 w 2554514"/>
              <a:gd name="connsiteY13" fmla="*/ 116656 h 363399"/>
              <a:gd name="connsiteX14" fmla="*/ 1524000 w 2554514"/>
              <a:gd name="connsiteY14" fmla="*/ 87627 h 363399"/>
              <a:gd name="connsiteX15" fmla="*/ 1436914 w 2554514"/>
              <a:gd name="connsiteY15" fmla="*/ 44084 h 363399"/>
              <a:gd name="connsiteX16" fmla="*/ 1320800 w 2554514"/>
              <a:gd name="connsiteY16" fmla="*/ 29570 h 363399"/>
              <a:gd name="connsiteX17" fmla="*/ 1045029 w 2554514"/>
              <a:gd name="connsiteY17" fmla="*/ 541 h 363399"/>
              <a:gd name="connsiteX18" fmla="*/ 696686 w 2554514"/>
              <a:gd name="connsiteY18" fmla="*/ 15056 h 363399"/>
              <a:gd name="connsiteX19" fmla="*/ 638629 w 2554514"/>
              <a:gd name="connsiteY19" fmla="*/ 29570 h 363399"/>
              <a:gd name="connsiteX20" fmla="*/ 551543 w 2554514"/>
              <a:gd name="connsiteY20" fmla="*/ 73113 h 363399"/>
              <a:gd name="connsiteX21" fmla="*/ 275771 w 2554514"/>
              <a:gd name="connsiteY21" fmla="*/ 87627 h 363399"/>
              <a:gd name="connsiteX22" fmla="*/ 145143 w 2554514"/>
              <a:gd name="connsiteY22" fmla="*/ 102141 h 363399"/>
              <a:gd name="connsiteX23" fmla="*/ 58057 w 2554514"/>
              <a:gd name="connsiteY23" fmla="*/ 131170 h 363399"/>
              <a:gd name="connsiteX24" fmla="*/ 0 w 2554514"/>
              <a:gd name="connsiteY24" fmla="*/ 218256 h 363399"/>
              <a:gd name="connsiteX25" fmla="*/ 0 w 2554514"/>
              <a:gd name="connsiteY25" fmla="*/ 305341 h 36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54514" h="363399">
                <a:moveTo>
                  <a:pt x="0" y="305341"/>
                </a:moveTo>
                <a:lnTo>
                  <a:pt x="0" y="305341"/>
                </a:lnTo>
                <a:lnTo>
                  <a:pt x="711200" y="305341"/>
                </a:lnTo>
                <a:lnTo>
                  <a:pt x="899886" y="290827"/>
                </a:lnTo>
                <a:lnTo>
                  <a:pt x="1103086" y="348884"/>
                </a:lnTo>
                <a:lnTo>
                  <a:pt x="1451429" y="276313"/>
                </a:lnTo>
                <a:lnTo>
                  <a:pt x="1756229" y="363399"/>
                </a:lnTo>
                <a:lnTo>
                  <a:pt x="2249714" y="319856"/>
                </a:lnTo>
                <a:lnTo>
                  <a:pt x="2554514" y="305341"/>
                </a:lnTo>
                <a:lnTo>
                  <a:pt x="2554514" y="160199"/>
                </a:lnTo>
                <a:lnTo>
                  <a:pt x="2510971" y="131170"/>
                </a:lnTo>
                <a:cubicBezTo>
                  <a:pt x="2247200" y="72553"/>
                  <a:pt x="2017078" y="123994"/>
                  <a:pt x="1901371" y="116656"/>
                </a:cubicBezTo>
                <a:cubicBezTo>
                  <a:pt x="1785664" y="109318"/>
                  <a:pt x="1816731" y="87143"/>
                  <a:pt x="1816731" y="87143"/>
                </a:cubicBezTo>
                <a:cubicBezTo>
                  <a:pt x="1715867" y="77057"/>
                  <a:pt x="1659874" y="116575"/>
                  <a:pt x="1611086" y="116656"/>
                </a:cubicBezTo>
                <a:cubicBezTo>
                  <a:pt x="1562298" y="116737"/>
                  <a:pt x="1549460" y="104600"/>
                  <a:pt x="1524000" y="87627"/>
                </a:cubicBezTo>
                <a:cubicBezTo>
                  <a:pt x="1489140" y="64388"/>
                  <a:pt x="1478225" y="51595"/>
                  <a:pt x="1436914" y="44084"/>
                </a:cubicBezTo>
                <a:cubicBezTo>
                  <a:pt x="1398537" y="37106"/>
                  <a:pt x="1359505" y="34408"/>
                  <a:pt x="1320800" y="29570"/>
                </a:cubicBezTo>
                <a:cubicBezTo>
                  <a:pt x="1212831" y="-6419"/>
                  <a:pt x="1246117" y="541"/>
                  <a:pt x="1045029" y="541"/>
                </a:cubicBezTo>
                <a:cubicBezTo>
                  <a:pt x="928814" y="541"/>
                  <a:pt x="812800" y="10218"/>
                  <a:pt x="696686" y="15056"/>
                </a:cubicBezTo>
                <a:cubicBezTo>
                  <a:pt x="677334" y="19894"/>
                  <a:pt x="656964" y="21712"/>
                  <a:pt x="638629" y="29570"/>
                </a:cubicBezTo>
                <a:cubicBezTo>
                  <a:pt x="591865" y="49612"/>
                  <a:pt x="603295" y="68408"/>
                  <a:pt x="551543" y="73113"/>
                </a:cubicBezTo>
                <a:cubicBezTo>
                  <a:pt x="459870" y="81447"/>
                  <a:pt x="367695" y="82789"/>
                  <a:pt x="275771" y="87627"/>
                </a:cubicBezTo>
                <a:cubicBezTo>
                  <a:pt x="232228" y="92465"/>
                  <a:pt x="188103" y="93549"/>
                  <a:pt x="145143" y="102141"/>
                </a:cubicBezTo>
                <a:cubicBezTo>
                  <a:pt x="115138" y="108142"/>
                  <a:pt x="58057" y="131170"/>
                  <a:pt x="58057" y="131170"/>
                </a:cubicBezTo>
                <a:lnTo>
                  <a:pt x="0" y="218256"/>
                </a:lnTo>
                <a:lnTo>
                  <a:pt x="0" y="305341"/>
                </a:lnTo>
                <a:close/>
              </a:path>
            </a:pathLst>
          </a:custGeom>
          <a:solidFill>
            <a:srgbClr val="65A710"/>
          </a:solidFill>
          <a:ln>
            <a:solidFill>
              <a:srgbClr val="65A71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49605" y="1755632"/>
            <a:ext cx="1950551" cy="2396392"/>
          </a:xfrm>
          <a:prstGeom prst="rect">
            <a:avLst/>
          </a:prstGeom>
        </p:spPr>
      </p:pic>
      <p:sp>
        <p:nvSpPr>
          <p:cNvPr id="65" name="Dikdörtgen 2050"/>
          <p:cNvSpPr/>
          <p:nvPr/>
        </p:nvSpPr>
        <p:spPr>
          <a:xfrm>
            <a:off x="6235190" y="2751845"/>
            <a:ext cx="2125662" cy="13160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66" name="Picture 8" descr="C:\Users\gürkan\Desktop\girl_eyeing_50s_boy_hc.gif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1" y="3122802"/>
            <a:ext cx="1037122" cy="1038432"/>
          </a:xfrm>
          <a:prstGeom prst="rect">
            <a:avLst/>
          </a:prstGeom>
          <a:noFill/>
          <a:ln>
            <a:noFill/>
          </a:ln>
          <a:effectLst>
            <a:glow rad="977900">
              <a:schemeClr val="tx1">
                <a:alpha val="7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Serbest Form 59"/>
          <p:cNvSpPr/>
          <p:nvPr/>
        </p:nvSpPr>
        <p:spPr>
          <a:xfrm>
            <a:off x="5748133" y="2441710"/>
            <a:ext cx="2686832" cy="1699667"/>
          </a:xfrm>
          <a:custGeom>
            <a:avLst/>
            <a:gdLst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7110248 w 7315200"/>
              <a:gd name="connsiteY6" fmla="*/ 819807 h 3184634"/>
              <a:gd name="connsiteX7" fmla="*/ 4177862 w 7315200"/>
              <a:gd name="connsiteY7" fmla="*/ 819807 h 3184634"/>
              <a:gd name="connsiteX8" fmla="*/ 3909848 w 7315200"/>
              <a:gd name="connsiteY8" fmla="*/ 1702676 h 3184634"/>
              <a:gd name="connsiteX9" fmla="*/ 3925614 w 7315200"/>
              <a:gd name="connsiteY9" fmla="*/ 3105807 h 3184634"/>
              <a:gd name="connsiteX10" fmla="*/ 3752193 w 7315200"/>
              <a:gd name="connsiteY10" fmla="*/ 3121572 h 3184634"/>
              <a:gd name="connsiteX11" fmla="*/ 3736428 w 7315200"/>
              <a:gd name="connsiteY11" fmla="*/ 1686910 h 3184634"/>
              <a:gd name="connsiteX12" fmla="*/ 3499945 w 7315200"/>
              <a:gd name="connsiteY12" fmla="*/ 851338 h 3184634"/>
              <a:gd name="connsiteX13" fmla="*/ 173421 w 7315200"/>
              <a:gd name="connsiteY13" fmla="*/ 914400 h 3184634"/>
              <a:gd name="connsiteX14" fmla="*/ 189186 w 7315200"/>
              <a:gd name="connsiteY14" fmla="*/ 3168869 h 3184634"/>
              <a:gd name="connsiteX15" fmla="*/ 15766 w 7315200"/>
              <a:gd name="connsiteY15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7110248 w 7315200"/>
              <a:gd name="connsiteY6" fmla="*/ 819807 h 3184634"/>
              <a:gd name="connsiteX7" fmla="*/ 4177862 w 7315200"/>
              <a:gd name="connsiteY7" fmla="*/ 819807 h 3184634"/>
              <a:gd name="connsiteX8" fmla="*/ 3909848 w 7315200"/>
              <a:gd name="connsiteY8" fmla="*/ 1702676 h 3184634"/>
              <a:gd name="connsiteX9" fmla="*/ 3925614 w 7315200"/>
              <a:gd name="connsiteY9" fmla="*/ 3105807 h 3184634"/>
              <a:gd name="connsiteX10" fmla="*/ 3752193 w 7315200"/>
              <a:gd name="connsiteY10" fmla="*/ 3121572 h 3184634"/>
              <a:gd name="connsiteX11" fmla="*/ 3736428 w 7315200"/>
              <a:gd name="connsiteY11" fmla="*/ 1686910 h 3184634"/>
              <a:gd name="connsiteX12" fmla="*/ 3499945 w 7315200"/>
              <a:gd name="connsiteY12" fmla="*/ 851338 h 3184634"/>
              <a:gd name="connsiteX13" fmla="*/ 457200 w 7315200"/>
              <a:gd name="connsiteY13" fmla="*/ 1180187 h 3184634"/>
              <a:gd name="connsiteX14" fmla="*/ 189186 w 7315200"/>
              <a:gd name="connsiteY14" fmla="*/ 3168869 h 3184634"/>
              <a:gd name="connsiteX15" fmla="*/ 15766 w 7315200"/>
              <a:gd name="connsiteY15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873765 w 7315200"/>
              <a:gd name="connsiteY6" fmla="*/ 1041296 h 3184634"/>
              <a:gd name="connsiteX7" fmla="*/ 4177862 w 7315200"/>
              <a:gd name="connsiteY7" fmla="*/ 819807 h 3184634"/>
              <a:gd name="connsiteX8" fmla="*/ 3909848 w 7315200"/>
              <a:gd name="connsiteY8" fmla="*/ 1702676 h 3184634"/>
              <a:gd name="connsiteX9" fmla="*/ 3925614 w 7315200"/>
              <a:gd name="connsiteY9" fmla="*/ 3105807 h 3184634"/>
              <a:gd name="connsiteX10" fmla="*/ 3752193 w 7315200"/>
              <a:gd name="connsiteY10" fmla="*/ 3121572 h 3184634"/>
              <a:gd name="connsiteX11" fmla="*/ 3736428 w 7315200"/>
              <a:gd name="connsiteY11" fmla="*/ 1686910 h 3184634"/>
              <a:gd name="connsiteX12" fmla="*/ 3499945 w 7315200"/>
              <a:gd name="connsiteY12" fmla="*/ 851338 h 3184634"/>
              <a:gd name="connsiteX13" fmla="*/ 457200 w 7315200"/>
              <a:gd name="connsiteY13" fmla="*/ 1180187 h 3184634"/>
              <a:gd name="connsiteX14" fmla="*/ 189186 w 7315200"/>
              <a:gd name="connsiteY14" fmla="*/ 3168869 h 3184634"/>
              <a:gd name="connsiteX15" fmla="*/ 15766 w 7315200"/>
              <a:gd name="connsiteY15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177862 w 7315200"/>
              <a:gd name="connsiteY7" fmla="*/ 819807 h 3184634"/>
              <a:gd name="connsiteX8" fmla="*/ 3909848 w 7315200"/>
              <a:gd name="connsiteY8" fmla="*/ 1702676 h 3184634"/>
              <a:gd name="connsiteX9" fmla="*/ 3925614 w 7315200"/>
              <a:gd name="connsiteY9" fmla="*/ 3105807 h 3184634"/>
              <a:gd name="connsiteX10" fmla="*/ 3752193 w 7315200"/>
              <a:gd name="connsiteY10" fmla="*/ 3121572 h 3184634"/>
              <a:gd name="connsiteX11" fmla="*/ 3736428 w 7315200"/>
              <a:gd name="connsiteY11" fmla="*/ 1686910 h 3184634"/>
              <a:gd name="connsiteX12" fmla="*/ 3499945 w 7315200"/>
              <a:gd name="connsiteY12" fmla="*/ 851338 h 3184634"/>
              <a:gd name="connsiteX13" fmla="*/ 457200 w 7315200"/>
              <a:gd name="connsiteY13" fmla="*/ 1180187 h 3184634"/>
              <a:gd name="connsiteX14" fmla="*/ 189186 w 7315200"/>
              <a:gd name="connsiteY14" fmla="*/ 3168869 h 3184634"/>
              <a:gd name="connsiteX15" fmla="*/ 15766 w 7315200"/>
              <a:gd name="connsiteY15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177862 w 7315200"/>
              <a:gd name="connsiteY7" fmla="*/ 819807 h 3184634"/>
              <a:gd name="connsiteX8" fmla="*/ 3909848 w 7315200"/>
              <a:gd name="connsiteY8" fmla="*/ 1702676 h 3184634"/>
              <a:gd name="connsiteX9" fmla="*/ 3925614 w 7315200"/>
              <a:gd name="connsiteY9" fmla="*/ 3105807 h 3184634"/>
              <a:gd name="connsiteX10" fmla="*/ 3563007 w 7315200"/>
              <a:gd name="connsiteY10" fmla="*/ 3077275 h 3184634"/>
              <a:gd name="connsiteX11" fmla="*/ 3736428 w 7315200"/>
              <a:gd name="connsiteY11" fmla="*/ 1686910 h 3184634"/>
              <a:gd name="connsiteX12" fmla="*/ 3499945 w 7315200"/>
              <a:gd name="connsiteY12" fmla="*/ 851338 h 3184634"/>
              <a:gd name="connsiteX13" fmla="*/ 457200 w 7315200"/>
              <a:gd name="connsiteY13" fmla="*/ 1180187 h 3184634"/>
              <a:gd name="connsiteX14" fmla="*/ 189186 w 7315200"/>
              <a:gd name="connsiteY14" fmla="*/ 3168869 h 3184634"/>
              <a:gd name="connsiteX15" fmla="*/ 15766 w 7315200"/>
              <a:gd name="connsiteY15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177862 w 7315200"/>
              <a:gd name="connsiteY7" fmla="*/ 819807 h 3184634"/>
              <a:gd name="connsiteX8" fmla="*/ 3909848 w 7315200"/>
              <a:gd name="connsiteY8" fmla="*/ 1702676 h 3184634"/>
              <a:gd name="connsiteX9" fmla="*/ 4099034 w 7315200"/>
              <a:gd name="connsiteY9" fmla="*/ 3076275 h 3184634"/>
              <a:gd name="connsiteX10" fmla="*/ 3563007 w 7315200"/>
              <a:gd name="connsiteY10" fmla="*/ 3077275 h 3184634"/>
              <a:gd name="connsiteX11" fmla="*/ 3736428 w 7315200"/>
              <a:gd name="connsiteY11" fmla="*/ 1686910 h 3184634"/>
              <a:gd name="connsiteX12" fmla="*/ 3499945 w 7315200"/>
              <a:gd name="connsiteY12" fmla="*/ 851338 h 3184634"/>
              <a:gd name="connsiteX13" fmla="*/ 457200 w 7315200"/>
              <a:gd name="connsiteY13" fmla="*/ 1180187 h 3184634"/>
              <a:gd name="connsiteX14" fmla="*/ 189186 w 7315200"/>
              <a:gd name="connsiteY14" fmla="*/ 3168869 h 3184634"/>
              <a:gd name="connsiteX15" fmla="*/ 15766 w 7315200"/>
              <a:gd name="connsiteY15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3909848 w 7315200"/>
              <a:gd name="connsiteY8" fmla="*/ 1702676 h 3184634"/>
              <a:gd name="connsiteX9" fmla="*/ 4099034 w 7315200"/>
              <a:gd name="connsiteY9" fmla="*/ 3076275 h 3184634"/>
              <a:gd name="connsiteX10" fmla="*/ 3563007 w 7315200"/>
              <a:gd name="connsiteY10" fmla="*/ 3077275 h 3184634"/>
              <a:gd name="connsiteX11" fmla="*/ 3736428 w 7315200"/>
              <a:gd name="connsiteY11" fmla="*/ 1686910 h 3184634"/>
              <a:gd name="connsiteX12" fmla="*/ 3499945 w 7315200"/>
              <a:gd name="connsiteY12" fmla="*/ 851338 h 3184634"/>
              <a:gd name="connsiteX13" fmla="*/ 457200 w 7315200"/>
              <a:gd name="connsiteY13" fmla="*/ 1180187 h 3184634"/>
              <a:gd name="connsiteX14" fmla="*/ 189186 w 7315200"/>
              <a:gd name="connsiteY14" fmla="*/ 3168869 h 3184634"/>
              <a:gd name="connsiteX15" fmla="*/ 15766 w 7315200"/>
              <a:gd name="connsiteY15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099034 w 7315200"/>
              <a:gd name="connsiteY9" fmla="*/ 3076275 h 3184634"/>
              <a:gd name="connsiteX10" fmla="*/ 3563007 w 7315200"/>
              <a:gd name="connsiteY10" fmla="*/ 3077275 h 3184634"/>
              <a:gd name="connsiteX11" fmla="*/ 3736428 w 7315200"/>
              <a:gd name="connsiteY11" fmla="*/ 1686910 h 3184634"/>
              <a:gd name="connsiteX12" fmla="*/ 3499945 w 7315200"/>
              <a:gd name="connsiteY12" fmla="*/ 851338 h 3184634"/>
              <a:gd name="connsiteX13" fmla="*/ 457200 w 7315200"/>
              <a:gd name="connsiteY13" fmla="*/ 1180187 h 3184634"/>
              <a:gd name="connsiteX14" fmla="*/ 189186 w 7315200"/>
              <a:gd name="connsiteY14" fmla="*/ 3168869 h 3184634"/>
              <a:gd name="connsiteX15" fmla="*/ 15766 w 7315200"/>
              <a:gd name="connsiteY15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564283 w 7315200"/>
              <a:gd name="connsiteY9" fmla="*/ 3076275 h 3184634"/>
              <a:gd name="connsiteX10" fmla="*/ 3563007 w 7315200"/>
              <a:gd name="connsiteY10" fmla="*/ 3077275 h 3184634"/>
              <a:gd name="connsiteX11" fmla="*/ 3736428 w 7315200"/>
              <a:gd name="connsiteY11" fmla="*/ 1686910 h 3184634"/>
              <a:gd name="connsiteX12" fmla="*/ 3499945 w 7315200"/>
              <a:gd name="connsiteY12" fmla="*/ 851338 h 3184634"/>
              <a:gd name="connsiteX13" fmla="*/ 457200 w 7315200"/>
              <a:gd name="connsiteY13" fmla="*/ 1180187 h 3184634"/>
              <a:gd name="connsiteX14" fmla="*/ 189186 w 7315200"/>
              <a:gd name="connsiteY14" fmla="*/ 3168869 h 3184634"/>
              <a:gd name="connsiteX15" fmla="*/ 15766 w 7315200"/>
              <a:gd name="connsiteY15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564283 w 7315200"/>
              <a:gd name="connsiteY9" fmla="*/ 3076275 h 3184634"/>
              <a:gd name="connsiteX10" fmla="*/ 3563007 w 7315200"/>
              <a:gd name="connsiteY10" fmla="*/ 3077275 h 3184634"/>
              <a:gd name="connsiteX11" fmla="*/ 4034187 w 7315200"/>
              <a:gd name="connsiteY11" fmla="*/ 1704752 h 3184634"/>
              <a:gd name="connsiteX12" fmla="*/ 3499945 w 7315200"/>
              <a:gd name="connsiteY12" fmla="*/ 851338 h 3184634"/>
              <a:gd name="connsiteX13" fmla="*/ 457200 w 7315200"/>
              <a:gd name="connsiteY13" fmla="*/ 1180187 h 3184634"/>
              <a:gd name="connsiteX14" fmla="*/ 189186 w 7315200"/>
              <a:gd name="connsiteY14" fmla="*/ 3168869 h 3184634"/>
              <a:gd name="connsiteX15" fmla="*/ 15766 w 7315200"/>
              <a:gd name="connsiteY15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564283 w 7315200"/>
              <a:gd name="connsiteY9" fmla="*/ 3076275 h 3184634"/>
              <a:gd name="connsiteX10" fmla="*/ 3563007 w 7315200"/>
              <a:gd name="connsiteY10" fmla="*/ 3077275 h 3184634"/>
              <a:gd name="connsiteX11" fmla="*/ 4034187 w 7315200"/>
              <a:gd name="connsiteY11" fmla="*/ 1704752 h 3184634"/>
              <a:gd name="connsiteX12" fmla="*/ 3853534 w 7315200"/>
              <a:gd name="connsiteY12" fmla="*/ 851338 h 3184634"/>
              <a:gd name="connsiteX13" fmla="*/ 457200 w 7315200"/>
              <a:gd name="connsiteY13" fmla="*/ 1180187 h 3184634"/>
              <a:gd name="connsiteX14" fmla="*/ 189186 w 7315200"/>
              <a:gd name="connsiteY14" fmla="*/ 3168869 h 3184634"/>
              <a:gd name="connsiteX15" fmla="*/ 15766 w 7315200"/>
              <a:gd name="connsiteY15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564283 w 7315200"/>
              <a:gd name="connsiteY9" fmla="*/ 3076275 h 3184634"/>
              <a:gd name="connsiteX10" fmla="*/ 3860767 w 7315200"/>
              <a:gd name="connsiteY10" fmla="*/ 3059433 h 3184634"/>
              <a:gd name="connsiteX11" fmla="*/ 4034187 w 7315200"/>
              <a:gd name="connsiteY11" fmla="*/ 1704752 h 3184634"/>
              <a:gd name="connsiteX12" fmla="*/ 3853534 w 7315200"/>
              <a:gd name="connsiteY12" fmla="*/ 851338 h 3184634"/>
              <a:gd name="connsiteX13" fmla="*/ 457200 w 7315200"/>
              <a:gd name="connsiteY13" fmla="*/ 1180187 h 3184634"/>
              <a:gd name="connsiteX14" fmla="*/ 189186 w 7315200"/>
              <a:gd name="connsiteY14" fmla="*/ 3168869 h 3184634"/>
              <a:gd name="connsiteX15" fmla="*/ 15766 w 7315200"/>
              <a:gd name="connsiteY15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564283 w 7315200"/>
              <a:gd name="connsiteY9" fmla="*/ 3076275 h 3184634"/>
              <a:gd name="connsiteX10" fmla="*/ 3860767 w 7315200"/>
              <a:gd name="connsiteY10" fmla="*/ 3059433 h 3184634"/>
              <a:gd name="connsiteX11" fmla="*/ 4034187 w 7315200"/>
              <a:gd name="connsiteY11" fmla="*/ 1704752 h 3184634"/>
              <a:gd name="connsiteX12" fmla="*/ 3853534 w 7315200"/>
              <a:gd name="connsiteY12" fmla="*/ 851338 h 3184634"/>
              <a:gd name="connsiteX13" fmla="*/ 1313257 w 7315200"/>
              <a:gd name="connsiteY13" fmla="*/ 1144503 h 3184634"/>
              <a:gd name="connsiteX14" fmla="*/ 189186 w 7315200"/>
              <a:gd name="connsiteY14" fmla="*/ 3168869 h 3184634"/>
              <a:gd name="connsiteX15" fmla="*/ 15766 w 7315200"/>
              <a:gd name="connsiteY15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564283 w 7315200"/>
              <a:gd name="connsiteY9" fmla="*/ 3076275 h 3184634"/>
              <a:gd name="connsiteX10" fmla="*/ 3860767 w 7315200"/>
              <a:gd name="connsiteY10" fmla="*/ 3059433 h 3184634"/>
              <a:gd name="connsiteX11" fmla="*/ 4034187 w 7315200"/>
              <a:gd name="connsiteY11" fmla="*/ 1704752 h 3184634"/>
              <a:gd name="connsiteX12" fmla="*/ 3853534 w 7315200"/>
              <a:gd name="connsiteY12" fmla="*/ 851338 h 3184634"/>
              <a:gd name="connsiteX13" fmla="*/ 1313257 w 7315200"/>
              <a:gd name="connsiteY13" fmla="*/ 1144503 h 3184634"/>
              <a:gd name="connsiteX14" fmla="*/ 1343002 w 7315200"/>
              <a:gd name="connsiteY14" fmla="*/ 3151027 h 3184634"/>
              <a:gd name="connsiteX15" fmla="*/ 15766 w 7315200"/>
              <a:gd name="connsiteY15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564283 w 7315200"/>
              <a:gd name="connsiteY9" fmla="*/ 3076275 h 3184634"/>
              <a:gd name="connsiteX10" fmla="*/ 3860767 w 7315200"/>
              <a:gd name="connsiteY10" fmla="*/ 3059433 h 3184634"/>
              <a:gd name="connsiteX11" fmla="*/ 4034187 w 7315200"/>
              <a:gd name="connsiteY11" fmla="*/ 1704752 h 3184634"/>
              <a:gd name="connsiteX12" fmla="*/ 3853534 w 7315200"/>
              <a:gd name="connsiteY12" fmla="*/ 851338 h 3184634"/>
              <a:gd name="connsiteX13" fmla="*/ 1499356 w 7315200"/>
              <a:gd name="connsiteY13" fmla="*/ 1162345 h 3184634"/>
              <a:gd name="connsiteX14" fmla="*/ 1343002 w 7315200"/>
              <a:gd name="connsiteY14" fmla="*/ 3151027 h 3184634"/>
              <a:gd name="connsiteX15" fmla="*/ 15766 w 7315200"/>
              <a:gd name="connsiteY15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564283 w 7315200"/>
              <a:gd name="connsiteY9" fmla="*/ 3076275 h 3184634"/>
              <a:gd name="connsiteX10" fmla="*/ 3860767 w 7315200"/>
              <a:gd name="connsiteY10" fmla="*/ 3059433 h 3184634"/>
              <a:gd name="connsiteX11" fmla="*/ 4034187 w 7315200"/>
              <a:gd name="connsiteY11" fmla="*/ 1704752 h 3184634"/>
              <a:gd name="connsiteX12" fmla="*/ 3853534 w 7315200"/>
              <a:gd name="connsiteY12" fmla="*/ 851338 h 3184634"/>
              <a:gd name="connsiteX13" fmla="*/ 1499356 w 7315200"/>
              <a:gd name="connsiteY13" fmla="*/ 1162345 h 3184634"/>
              <a:gd name="connsiteX14" fmla="*/ 1473272 w 7315200"/>
              <a:gd name="connsiteY14" fmla="*/ 3133185 h 3184634"/>
              <a:gd name="connsiteX15" fmla="*/ 15766 w 7315200"/>
              <a:gd name="connsiteY15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564283 w 7315200"/>
              <a:gd name="connsiteY9" fmla="*/ 3076275 h 3184634"/>
              <a:gd name="connsiteX10" fmla="*/ 3860767 w 7315200"/>
              <a:gd name="connsiteY10" fmla="*/ 3059433 h 3184634"/>
              <a:gd name="connsiteX11" fmla="*/ 3873047 w 7315200"/>
              <a:gd name="connsiteY11" fmla="*/ 2826521 h 3184634"/>
              <a:gd name="connsiteX12" fmla="*/ 4034187 w 7315200"/>
              <a:gd name="connsiteY12" fmla="*/ 1704752 h 3184634"/>
              <a:gd name="connsiteX13" fmla="*/ 3853534 w 7315200"/>
              <a:gd name="connsiteY13" fmla="*/ 851338 h 3184634"/>
              <a:gd name="connsiteX14" fmla="*/ 1499356 w 7315200"/>
              <a:gd name="connsiteY14" fmla="*/ 1162345 h 3184634"/>
              <a:gd name="connsiteX15" fmla="*/ 1473272 w 7315200"/>
              <a:gd name="connsiteY15" fmla="*/ 3133185 h 3184634"/>
              <a:gd name="connsiteX16" fmla="*/ 15766 w 7315200"/>
              <a:gd name="connsiteY16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564283 w 7315200"/>
              <a:gd name="connsiteY9" fmla="*/ 3076275 h 3184634"/>
              <a:gd name="connsiteX10" fmla="*/ 3860767 w 7315200"/>
              <a:gd name="connsiteY10" fmla="*/ 3059433 h 3184634"/>
              <a:gd name="connsiteX11" fmla="*/ 3873047 w 7315200"/>
              <a:gd name="connsiteY11" fmla="*/ 2826521 h 3184634"/>
              <a:gd name="connsiteX12" fmla="*/ 4034187 w 7315200"/>
              <a:gd name="connsiteY12" fmla="*/ 1704752 h 3184634"/>
              <a:gd name="connsiteX13" fmla="*/ 3853534 w 7315200"/>
              <a:gd name="connsiteY13" fmla="*/ 851338 h 3184634"/>
              <a:gd name="connsiteX14" fmla="*/ 1499356 w 7315200"/>
              <a:gd name="connsiteY14" fmla="*/ 1162345 h 3184634"/>
              <a:gd name="connsiteX15" fmla="*/ 1472365 w 7315200"/>
              <a:gd name="connsiteY15" fmla="*/ 2933574 h 3184634"/>
              <a:gd name="connsiteX16" fmla="*/ 1473272 w 7315200"/>
              <a:gd name="connsiteY16" fmla="*/ 3133185 h 3184634"/>
              <a:gd name="connsiteX17" fmla="*/ 15766 w 7315200"/>
              <a:gd name="connsiteY17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564283 w 7315200"/>
              <a:gd name="connsiteY9" fmla="*/ 3076275 h 3184634"/>
              <a:gd name="connsiteX10" fmla="*/ 3860767 w 7315200"/>
              <a:gd name="connsiteY10" fmla="*/ 3059433 h 3184634"/>
              <a:gd name="connsiteX11" fmla="*/ 3873047 w 7315200"/>
              <a:gd name="connsiteY11" fmla="*/ 2826521 h 3184634"/>
              <a:gd name="connsiteX12" fmla="*/ 4034187 w 7315200"/>
              <a:gd name="connsiteY12" fmla="*/ 1704752 h 3184634"/>
              <a:gd name="connsiteX13" fmla="*/ 3853534 w 7315200"/>
              <a:gd name="connsiteY13" fmla="*/ 851338 h 3184634"/>
              <a:gd name="connsiteX14" fmla="*/ 1499356 w 7315200"/>
              <a:gd name="connsiteY14" fmla="*/ 1162345 h 3184634"/>
              <a:gd name="connsiteX15" fmla="*/ 1472365 w 7315200"/>
              <a:gd name="connsiteY15" fmla="*/ 2844363 h 3184634"/>
              <a:gd name="connsiteX16" fmla="*/ 1472365 w 7315200"/>
              <a:gd name="connsiteY16" fmla="*/ 2933574 h 3184634"/>
              <a:gd name="connsiteX17" fmla="*/ 1473272 w 7315200"/>
              <a:gd name="connsiteY17" fmla="*/ 3133185 h 3184634"/>
              <a:gd name="connsiteX18" fmla="*/ 15766 w 7315200"/>
              <a:gd name="connsiteY18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564283 w 7315200"/>
              <a:gd name="connsiteY9" fmla="*/ 3076275 h 3184634"/>
              <a:gd name="connsiteX10" fmla="*/ 3860767 w 7315200"/>
              <a:gd name="connsiteY10" fmla="*/ 3059433 h 3184634"/>
              <a:gd name="connsiteX11" fmla="*/ 3873047 w 7315200"/>
              <a:gd name="connsiteY11" fmla="*/ 2826521 h 3184634"/>
              <a:gd name="connsiteX12" fmla="*/ 4034187 w 7315200"/>
              <a:gd name="connsiteY12" fmla="*/ 1704752 h 3184634"/>
              <a:gd name="connsiteX13" fmla="*/ 3853534 w 7315200"/>
              <a:gd name="connsiteY13" fmla="*/ 851338 h 3184634"/>
              <a:gd name="connsiteX14" fmla="*/ 1499356 w 7315200"/>
              <a:gd name="connsiteY14" fmla="*/ 1162345 h 3184634"/>
              <a:gd name="connsiteX15" fmla="*/ 1472365 w 7315200"/>
              <a:gd name="connsiteY15" fmla="*/ 2844363 h 3184634"/>
              <a:gd name="connsiteX16" fmla="*/ 1472365 w 7315200"/>
              <a:gd name="connsiteY16" fmla="*/ 2933574 h 3184634"/>
              <a:gd name="connsiteX17" fmla="*/ 1472365 w 7315200"/>
              <a:gd name="connsiteY17" fmla="*/ 3022784 h 3184634"/>
              <a:gd name="connsiteX18" fmla="*/ 1473272 w 7315200"/>
              <a:gd name="connsiteY18" fmla="*/ 3133185 h 3184634"/>
              <a:gd name="connsiteX19" fmla="*/ 15766 w 7315200"/>
              <a:gd name="connsiteY19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564283 w 7315200"/>
              <a:gd name="connsiteY9" fmla="*/ 3076275 h 3184634"/>
              <a:gd name="connsiteX10" fmla="*/ 3860767 w 7315200"/>
              <a:gd name="connsiteY10" fmla="*/ 3059433 h 3184634"/>
              <a:gd name="connsiteX11" fmla="*/ 3835828 w 7315200"/>
              <a:gd name="connsiteY11" fmla="*/ 2969258 h 3184634"/>
              <a:gd name="connsiteX12" fmla="*/ 3873047 w 7315200"/>
              <a:gd name="connsiteY12" fmla="*/ 2826521 h 3184634"/>
              <a:gd name="connsiteX13" fmla="*/ 4034187 w 7315200"/>
              <a:gd name="connsiteY13" fmla="*/ 1704752 h 3184634"/>
              <a:gd name="connsiteX14" fmla="*/ 3853534 w 7315200"/>
              <a:gd name="connsiteY14" fmla="*/ 851338 h 3184634"/>
              <a:gd name="connsiteX15" fmla="*/ 1499356 w 7315200"/>
              <a:gd name="connsiteY15" fmla="*/ 1162345 h 3184634"/>
              <a:gd name="connsiteX16" fmla="*/ 1472365 w 7315200"/>
              <a:gd name="connsiteY16" fmla="*/ 2844363 h 3184634"/>
              <a:gd name="connsiteX17" fmla="*/ 1472365 w 7315200"/>
              <a:gd name="connsiteY17" fmla="*/ 2933574 h 3184634"/>
              <a:gd name="connsiteX18" fmla="*/ 1472365 w 7315200"/>
              <a:gd name="connsiteY18" fmla="*/ 3022784 h 3184634"/>
              <a:gd name="connsiteX19" fmla="*/ 1473272 w 7315200"/>
              <a:gd name="connsiteY19" fmla="*/ 3133185 h 3184634"/>
              <a:gd name="connsiteX20" fmla="*/ 15766 w 7315200"/>
              <a:gd name="connsiteY20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564283 w 7315200"/>
              <a:gd name="connsiteY9" fmla="*/ 3076275 h 3184634"/>
              <a:gd name="connsiteX10" fmla="*/ 3860767 w 7315200"/>
              <a:gd name="connsiteY10" fmla="*/ 3059433 h 3184634"/>
              <a:gd name="connsiteX11" fmla="*/ 3835828 w 7315200"/>
              <a:gd name="connsiteY11" fmla="*/ 2969258 h 3184634"/>
              <a:gd name="connsiteX12" fmla="*/ 3873047 w 7315200"/>
              <a:gd name="connsiteY12" fmla="*/ 2826521 h 3184634"/>
              <a:gd name="connsiteX13" fmla="*/ 3891657 w 7315200"/>
              <a:gd name="connsiteY13" fmla="*/ 2737310 h 3184634"/>
              <a:gd name="connsiteX14" fmla="*/ 4034187 w 7315200"/>
              <a:gd name="connsiteY14" fmla="*/ 1704752 h 3184634"/>
              <a:gd name="connsiteX15" fmla="*/ 3853534 w 7315200"/>
              <a:gd name="connsiteY15" fmla="*/ 851338 h 3184634"/>
              <a:gd name="connsiteX16" fmla="*/ 1499356 w 7315200"/>
              <a:gd name="connsiteY16" fmla="*/ 1162345 h 3184634"/>
              <a:gd name="connsiteX17" fmla="*/ 1472365 w 7315200"/>
              <a:gd name="connsiteY17" fmla="*/ 2844363 h 3184634"/>
              <a:gd name="connsiteX18" fmla="*/ 1472365 w 7315200"/>
              <a:gd name="connsiteY18" fmla="*/ 2933574 h 3184634"/>
              <a:gd name="connsiteX19" fmla="*/ 1472365 w 7315200"/>
              <a:gd name="connsiteY19" fmla="*/ 3022784 h 3184634"/>
              <a:gd name="connsiteX20" fmla="*/ 1473272 w 7315200"/>
              <a:gd name="connsiteY20" fmla="*/ 3133185 h 3184634"/>
              <a:gd name="connsiteX21" fmla="*/ 15766 w 7315200"/>
              <a:gd name="connsiteY21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564283 w 7315200"/>
              <a:gd name="connsiteY9" fmla="*/ 3076275 h 3184634"/>
              <a:gd name="connsiteX10" fmla="*/ 3860767 w 7315200"/>
              <a:gd name="connsiteY10" fmla="*/ 3059433 h 3184634"/>
              <a:gd name="connsiteX11" fmla="*/ 1453757 w 7315200"/>
              <a:gd name="connsiteY11" fmla="*/ 3147680 h 3184634"/>
              <a:gd name="connsiteX12" fmla="*/ 3873047 w 7315200"/>
              <a:gd name="connsiteY12" fmla="*/ 2826521 h 3184634"/>
              <a:gd name="connsiteX13" fmla="*/ 3891657 w 7315200"/>
              <a:gd name="connsiteY13" fmla="*/ 2737310 h 3184634"/>
              <a:gd name="connsiteX14" fmla="*/ 4034187 w 7315200"/>
              <a:gd name="connsiteY14" fmla="*/ 1704752 h 3184634"/>
              <a:gd name="connsiteX15" fmla="*/ 3853534 w 7315200"/>
              <a:gd name="connsiteY15" fmla="*/ 851338 h 3184634"/>
              <a:gd name="connsiteX16" fmla="*/ 1499356 w 7315200"/>
              <a:gd name="connsiteY16" fmla="*/ 1162345 h 3184634"/>
              <a:gd name="connsiteX17" fmla="*/ 1472365 w 7315200"/>
              <a:gd name="connsiteY17" fmla="*/ 2844363 h 3184634"/>
              <a:gd name="connsiteX18" fmla="*/ 1472365 w 7315200"/>
              <a:gd name="connsiteY18" fmla="*/ 2933574 h 3184634"/>
              <a:gd name="connsiteX19" fmla="*/ 1472365 w 7315200"/>
              <a:gd name="connsiteY19" fmla="*/ 3022784 h 3184634"/>
              <a:gd name="connsiteX20" fmla="*/ 1473272 w 7315200"/>
              <a:gd name="connsiteY20" fmla="*/ 3133185 h 3184634"/>
              <a:gd name="connsiteX21" fmla="*/ 15766 w 7315200"/>
              <a:gd name="connsiteY21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564283 w 7315200"/>
              <a:gd name="connsiteY9" fmla="*/ 3076275 h 3184634"/>
              <a:gd name="connsiteX10" fmla="*/ 3860767 w 7315200"/>
              <a:gd name="connsiteY10" fmla="*/ 3059433 h 3184634"/>
              <a:gd name="connsiteX11" fmla="*/ 1453757 w 7315200"/>
              <a:gd name="connsiteY11" fmla="*/ 3147680 h 3184634"/>
              <a:gd name="connsiteX12" fmla="*/ 1490975 w 7315200"/>
              <a:gd name="connsiteY12" fmla="*/ 2772995 h 3184634"/>
              <a:gd name="connsiteX13" fmla="*/ 3891657 w 7315200"/>
              <a:gd name="connsiteY13" fmla="*/ 2737310 h 3184634"/>
              <a:gd name="connsiteX14" fmla="*/ 4034187 w 7315200"/>
              <a:gd name="connsiteY14" fmla="*/ 1704752 h 3184634"/>
              <a:gd name="connsiteX15" fmla="*/ 3853534 w 7315200"/>
              <a:gd name="connsiteY15" fmla="*/ 851338 h 3184634"/>
              <a:gd name="connsiteX16" fmla="*/ 1499356 w 7315200"/>
              <a:gd name="connsiteY16" fmla="*/ 1162345 h 3184634"/>
              <a:gd name="connsiteX17" fmla="*/ 1472365 w 7315200"/>
              <a:gd name="connsiteY17" fmla="*/ 2844363 h 3184634"/>
              <a:gd name="connsiteX18" fmla="*/ 1472365 w 7315200"/>
              <a:gd name="connsiteY18" fmla="*/ 2933574 h 3184634"/>
              <a:gd name="connsiteX19" fmla="*/ 1472365 w 7315200"/>
              <a:gd name="connsiteY19" fmla="*/ 3022784 h 3184634"/>
              <a:gd name="connsiteX20" fmla="*/ 1473272 w 7315200"/>
              <a:gd name="connsiteY20" fmla="*/ 3133185 h 3184634"/>
              <a:gd name="connsiteX21" fmla="*/ 15766 w 7315200"/>
              <a:gd name="connsiteY21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487175 w 7315200"/>
              <a:gd name="connsiteY9" fmla="*/ 2844363 h 3184634"/>
              <a:gd name="connsiteX10" fmla="*/ 4564283 w 7315200"/>
              <a:gd name="connsiteY10" fmla="*/ 3076275 h 3184634"/>
              <a:gd name="connsiteX11" fmla="*/ 3860767 w 7315200"/>
              <a:gd name="connsiteY11" fmla="*/ 3059433 h 3184634"/>
              <a:gd name="connsiteX12" fmla="*/ 1453757 w 7315200"/>
              <a:gd name="connsiteY12" fmla="*/ 3147680 h 3184634"/>
              <a:gd name="connsiteX13" fmla="*/ 1490975 w 7315200"/>
              <a:gd name="connsiteY13" fmla="*/ 2772995 h 3184634"/>
              <a:gd name="connsiteX14" fmla="*/ 3891657 w 7315200"/>
              <a:gd name="connsiteY14" fmla="*/ 2737310 h 3184634"/>
              <a:gd name="connsiteX15" fmla="*/ 4034187 w 7315200"/>
              <a:gd name="connsiteY15" fmla="*/ 1704752 h 3184634"/>
              <a:gd name="connsiteX16" fmla="*/ 3853534 w 7315200"/>
              <a:gd name="connsiteY16" fmla="*/ 851338 h 3184634"/>
              <a:gd name="connsiteX17" fmla="*/ 1499356 w 7315200"/>
              <a:gd name="connsiteY17" fmla="*/ 1162345 h 3184634"/>
              <a:gd name="connsiteX18" fmla="*/ 1472365 w 7315200"/>
              <a:gd name="connsiteY18" fmla="*/ 2844363 h 3184634"/>
              <a:gd name="connsiteX19" fmla="*/ 1472365 w 7315200"/>
              <a:gd name="connsiteY19" fmla="*/ 2933574 h 3184634"/>
              <a:gd name="connsiteX20" fmla="*/ 1472365 w 7315200"/>
              <a:gd name="connsiteY20" fmla="*/ 3022784 h 3184634"/>
              <a:gd name="connsiteX21" fmla="*/ 1473272 w 7315200"/>
              <a:gd name="connsiteY21" fmla="*/ 3133185 h 3184634"/>
              <a:gd name="connsiteX22" fmla="*/ 15766 w 7315200"/>
              <a:gd name="connsiteY22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468565 w 7315200"/>
              <a:gd name="connsiteY9" fmla="*/ 2701625 h 3184634"/>
              <a:gd name="connsiteX10" fmla="*/ 4487175 w 7315200"/>
              <a:gd name="connsiteY10" fmla="*/ 2844363 h 3184634"/>
              <a:gd name="connsiteX11" fmla="*/ 4564283 w 7315200"/>
              <a:gd name="connsiteY11" fmla="*/ 3076275 h 3184634"/>
              <a:gd name="connsiteX12" fmla="*/ 3860767 w 7315200"/>
              <a:gd name="connsiteY12" fmla="*/ 3059433 h 3184634"/>
              <a:gd name="connsiteX13" fmla="*/ 1453757 w 7315200"/>
              <a:gd name="connsiteY13" fmla="*/ 3147680 h 3184634"/>
              <a:gd name="connsiteX14" fmla="*/ 1490975 w 7315200"/>
              <a:gd name="connsiteY14" fmla="*/ 2772995 h 3184634"/>
              <a:gd name="connsiteX15" fmla="*/ 3891657 w 7315200"/>
              <a:gd name="connsiteY15" fmla="*/ 2737310 h 3184634"/>
              <a:gd name="connsiteX16" fmla="*/ 4034187 w 7315200"/>
              <a:gd name="connsiteY16" fmla="*/ 1704752 h 3184634"/>
              <a:gd name="connsiteX17" fmla="*/ 3853534 w 7315200"/>
              <a:gd name="connsiteY17" fmla="*/ 851338 h 3184634"/>
              <a:gd name="connsiteX18" fmla="*/ 1499356 w 7315200"/>
              <a:gd name="connsiteY18" fmla="*/ 1162345 h 3184634"/>
              <a:gd name="connsiteX19" fmla="*/ 1472365 w 7315200"/>
              <a:gd name="connsiteY19" fmla="*/ 2844363 h 3184634"/>
              <a:gd name="connsiteX20" fmla="*/ 1472365 w 7315200"/>
              <a:gd name="connsiteY20" fmla="*/ 2933574 h 3184634"/>
              <a:gd name="connsiteX21" fmla="*/ 1472365 w 7315200"/>
              <a:gd name="connsiteY21" fmla="*/ 3022784 h 3184634"/>
              <a:gd name="connsiteX22" fmla="*/ 1473272 w 7315200"/>
              <a:gd name="connsiteY22" fmla="*/ 3133185 h 3184634"/>
              <a:gd name="connsiteX23" fmla="*/ 15766 w 7315200"/>
              <a:gd name="connsiteY23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468565 w 7315200"/>
              <a:gd name="connsiteY9" fmla="*/ 2701625 h 3184634"/>
              <a:gd name="connsiteX10" fmla="*/ 4487175 w 7315200"/>
              <a:gd name="connsiteY10" fmla="*/ 2844363 h 3184634"/>
              <a:gd name="connsiteX11" fmla="*/ 4505785 w 7315200"/>
              <a:gd name="connsiteY11" fmla="*/ 2951416 h 3184634"/>
              <a:gd name="connsiteX12" fmla="*/ 4564283 w 7315200"/>
              <a:gd name="connsiteY12" fmla="*/ 3076275 h 3184634"/>
              <a:gd name="connsiteX13" fmla="*/ 3860767 w 7315200"/>
              <a:gd name="connsiteY13" fmla="*/ 3059433 h 3184634"/>
              <a:gd name="connsiteX14" fmla="*/ 1453757 w 7315200"/>
              <a:gd name="connsiteY14" fmla="*/ 3147680 h 3184634"/>
              <a:gd name="connsiteX15" fmla="*/ 1490975 w 7315200"/>
              <a:gd name="connsiteY15" fmla="*/ 2772995 h 3184634"/>
              <a:gd name="connsiteX16" fmla="*/ 3891657 w 7315200"/>
              <a:gd name="connsiteY16" fmla="*/ 2737310 h 3184634"/>
              <a:gd name="connsiteX17" fmla="*/ 4034187 w 7315200"/>
              <a:gd name="connsiteY17" fmla="*/ 1704752 h 3184634"/>
              <a:gd name="connsiteX18" fmla="*/ 3853534 w 7315200"/>
              <a:gd name="connsiteY18" fmla="*/ 851338 h 3184634"/>
              <a:gd name="connsiteX19" fmla="*/ 1499356 w 7315200"/>
              <a:gd name="connsiteY19" fmla="*/ 1162345 h 3184634"/>
              <a:gd name="connsiteX20" fmla="*/ 1472365 w 7315200"/>
              <a:gd name="connsiteY20" fmla="*/ 2844363 h 3184634"/>
              <a:gd name="connsiteX21" fmla="*/ 1472365 w 7315200"/>
              <a:gd name="connsiteY21" fmla="*/ 2933574 h 3184634"/>
              <a:gd name="connsiteX22" fmla="*/ 1472365 w 7315200"/>
              <a:gd name="connsiteY22" fmla="*/ 3022784 h 3184634"/>
              <a:gd name="connsiteX23" fmla="*/ 1473272 w 7315200"/>
              <a:gd name="connsiteY23" fmla="*/ 3133185 h 3184634"/>
              <a:gd name="connsiteX24" fmla="*/ 15766 w 7315200"/>
              <a:gd name="connsiteY24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468565 w 7315200"/>
              <a:gd name="connsiteY9" fmla="*/ 2701625 h 3184634"/>
              <a:gd name="connsiteX10" fmla="*/ 4487175 w 7315200"/>
              <a:gd name="connsiteY10" fmla="*/ 2844363 h 3184634"/>
              <a:gd name="connsiteX11" fmla="*/ 7129786 w 7315200"/>
              <a:gd name="connsiteY11" fmla="*/ 3022784 h 3184634"/>
              <a:gd name="connsiteX12" fmla="*/ 4564283 w 7315200"/>
              <a:gd name="connsiteY12" fmla="*/ 3076275 h 3184634"/>
              <a:gd name="connsiteX13" fmla="*/ 3860767 w 7315200"/>
              <a:gd name="connsiteY13" fmla="*/ 3059433 h 3184634"/>
              <a:gd name="connsiteX14" fmla="*/ 1453757 w 7315200"/>
              <a:gd name="connsiteY14" fmla="*/ 3147680 h 3184634"/>
              <a:gd name="connsiteX15" fmla="*/ 1490975 w 7315200"/>
              <a:gd name="connsiteY15" fmla="*/ 2772995 h 3184634"/>
              <a:gd name="connsiteX16" fmla="*/ 3891657 w 7315200"/>
              <a:gd name="connsiteY16" fmla="*/ 2737310 h 3184634"/>
              <a:gd name="connsiteX17" fmla="*/ 4034187 w 7315200"/>
              <a:gd name="connsiteY17" fmla="*/ 1704752 h 3184634"/>
              <a:gd name="connsiteX18" fmla="*/ 3853534 w 7315200"/>
              <a:gd name="connsiteY18" fmla="*/ 851338 h 3184634"/>
              <a:gd name="connsiteX19" fmla="*/ 1499356 w 7315200"/>
              <a:gd name="connsiteY19" fmla="*/ 1162345 h 3184634"/>
              <a:gd name="connsiteX20" fmla="*/ 1472365 w 7315200"/>
              <a:gd name="connsiteY20" fmla="*/ 2844363 h 3184634"/>
              <a:gd name="connsiteX21" fmla="*/ 1472365 w 7315200"/>
              <a:gd name="connsiteY21" fmla="*/ 2933574 h 3184634"/>
              <a:gd name="connsiteX22" fmla="*/ 1472365 w 7315200"/>
              <a:gd name="connsiteY22" fmla="*/ 3022784 h 3184634"/>
              <a:gd name="connsiteX23" fmla="*/ 1473272 w 7315200"/>
              <a:gd name="connsiteY23" fmla="*/ 3133185 h 3184634"/>
              <a:gd name="connsiteX24" fmla="*/ 15766 w 7315200"/>
              <a:gd name="connsiteY24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468565 w 7315200"/>
              <a:gd name="connsiteY9" fmla="*/ 2701625 h 3184634"/>
              <a:gd name="connsiteX10" fmla="*/ 7073957 w 7315200"/>
              <a:gd name="connsiteY10" fmla="*/ 2665941 h 3184634"/>
              <a:gd name="connsiteX11" fmla="*/ 7129786 w 7315200"/>
              <a:gd name="connsiteY11" fmla="*/ 3022784 h 3184634"/>
              <a:gd name="connsiteX12" fmla="*/ 4564283 w 7315200"/>
              <a:gd name="connsiteY12" fmla="*/ 3076275 h 3184634"/>
              <a:gd name="connsiteX13" fmla="*/ 3860767 w 7315200"/>
              <a:gd name="connsiteY13" fmla="*/ 3059433 h 3184634"/>
              <a:gd name="connsiteX14" fmla="*/ 1453757 w 7315200"/>
              <a:gd name="connsiteY14" fmla="*/ 3147680 h 3184634"/>
              <a:gd name="connsiteX15" fmla="*/ 1490975 w 7315200"/>
              <a:gd name="connsiteY15" fmla="*/ 2772995 h 3184634"/>
              <a:gd name="connsiteX16" fmla="*/ 3891657 w 7315200"/>
              <a:gd name="connsiteY16" fmla="*/ 2737310 h 3184634"/>
              <a:gd name="connsiteX17" fmla="*/ 4034187 w 7315200"/>
              <a:gd name="connsiteY17" fmla="*/ 1704752 h 3184634"/>
              <a:gd name="connsiteX18" fmla="*/ 3853534 w 7315200"/>
              <a:gd name="connsiteY18" fmla="*/ 851338 h 3184634"/>
              <a:gd name="connsiteX19" fmla="*/ 1499356 w 7315200"/>
              <a:gd name="connsiteY19" fmla="*/ 1162345 h 3184634"/>
              <a:gd name="connsiteX20" fmla="*/ 1472365 w 7315200"/>
              <a:gd name="connsiteY20" fmla="*/ 2844363 h 3184634"/>
              <a:gd name="connsiteX21" fmla="*/ 1472365 w 7315200"/>
              <a:gd name="connsiteY21" fmla="*/ 2933574 h 3184634"/>
              <a:gd name="connsiteX22" fmla="*/ 1472365 w 7315200"/>
              <a:gd name="connsiteY22" fmla="*/ 3022784 h 3184634"/>
              <a:gd name="connsiteX23" fmla="*/ 1473272 w 7315200"/>
              <a:gd name="connsiteY23" fmla="*/ 3133185 h 3184634"/>
              <a:gd name="connsiteX24" fmla="*/ 15766 w 7315200"/>
              <a:gd name="connsiteY24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468565 w 7315200"/>
              <a:gd name="connsiteY9" fmla="*/ 2701625 h 3184634"/>
              <a:gd name="connsiteX10" fmla="*/ 7073957 w 7315200"/>
              <a:gd name="connsiteY10" fmla="*/ 2665941 h 3184634"/>
              <a:gd name="connsiteX11" fmla="*/ 7129786 w 7315200"/>
              <a:gd name="connsiteY11" fmla="*/ 3022784 h 3184634"/>
              <a:gd name="connsiteX12" fmla="*/ 4564283 w 7315200"/>
              <a:gd name="connsiteY12" fmla="*/ 3076275 h 3184634"/>
              <a:gd name="connsiteX13" fmla="*/ 3860767 w 7315200"/>
              <a:gd name="connsiteY13" fmla="*/ 3059433 h 3184634"/>
              <a:gd name="connsiteX14" fmla="*/ 1453757 w 7315200"/>
              <a:gd name="connsiteY14" fmla="*/ 3147680 h 3184634"/>
              <a:gd name="connsiteX15" fmla="*/ 1490975 w 7315200"/>
              <a:gd name="connsiteY15" fmla="*/ 2772995 h 3184634"/>
              <a:gd name="connsiteX16" fmla="*/ 3891657 w 7315200"/>
              <a:gd name="connsiteY16" fmla="*/ 2737310 h 3184634"/>
              <a:gd name="connsiteX17" fmla="*/ 4034187 w 7315200"/>
              <a:gd name="connsiteY17" fmla="*/ 1704752 h 3184634"/>
              <a:gd name="connsiteX18" fmla="*/ 3853534 w 7315200"/>
              <a:gd name="connsiteY18" fmla="*/ 851338 h 3184634"/>
              <a:gd name="connsiteX19" fmla="*/ 1499356 w 7315200"/>
              <a:gd name="connsiteY19" fmla="*/ 1162345 h 3184634"/>
              <a:gd name="connsiteX20" fmla="*/ 1472365 w 7315200"/>
              <a:gd name="connsiteY20" fmla="*/ 2844363 h 3184634"/>
              <a:gd name="connsiteX21" fmla="*/ 1472365 w 7315200"/>
              <a:gd name="connsiteY21" fmla="*/ 2933574 h 3184634"/>
              <a:gd name="connsiteX22" fmla="*/ 1304876 w 7315200"/>
              <a:gd name="connsiteY22" fmla="*/ 3022784 h 3184634"/>
              <a:gd name="connsiteX23" fmla="*/ 1473272 w 7315200"/>
              <a:gd name="connsiteY23" fmla="*/ 3133185 h 3184634"/>
              <a:gd name="connsiteX24" fmla="*/ 15766 w 7315200"/>
              <a:gd name="connsiteY24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468565 w 7315200"/>
              <a:gd name="connsiteY9" fmla="*/ 2701625 h 3184634"/>
              <a:gd name="connsiteX10" fmla="*/ 7073957 w 7315200"/>
              <a:gd name="connsiteY10" fmla="*/ 2665941 h 3184634"/>
              <a:gd name="connsiteX11" fmla="*/ 7129786 w 7315200"/>
              <a:gd name="connsiteY11" fmla="*/ 3022784 h 3184634"/>
              <a:gd name="connsiteX12" fmla="*/ 4564283 w 7315200"/>
              <a:gd name="connsiteY12" fmla="*/ 3076275 h 3184634"/>
              <a:gd name="connsiteX13" fmla="*/ 3860767 w 7315200"/>
              <a:gd name="connsiteY13" fmla="*/ 3059433 h 3184634"/>
              <a:gd name="connsiteX14" fmla="*/ 1453757 w 7315200"/>
              <a:gd name="connsiteY14" fmla="*/ 3147680 h 3184634"/>
              <a:gd name="connsiteX15" fmla="*/ 1490975 w 7315200"/>
              <a:gd name="connsiteY15" fmla="*/ 2772995 h 3184634"/>
              <a:gd name="connsiteX16" fmla="*/ 3891657 w 7315200"/>
              <a:gd name="connsiteY16" fmla="*/ 2737310 h 3184634"/>
              <a:gd name="connsiteX17" fmla="*/ 4034187 w 7315200"/>
              <a:gd name="connsiteY17" fmla="*/ 1704752 h 3184634"/>
              <a:gd name="connsiteX18" fmla="*/ 3853534 w 7315200"/>
              <a:gd name="connsiteY18" fmla="*/ 851338 h 3184634"/>
              <a:gd name="connsiteX19" fmla="*/ 1499356 w 7315200"/>
              <a:gd name="connsiteY19" fmla="*/ 1162345 h 3184634"/>
              <a:gd name="connsiteX20" fmla="*/ 1472365 w 7315200"/>
              <a:gd name="connsiteY20" fmla="*/ 2844363 h 3184634"/>
              <a:gd name="connsiteX21" fmla="*/ 1472365 w 7315200"/>
              <a:gd name="connsiteY21" fmla="*/ 2933574 h 3184634"/>
              <a:gd name="connsiteX22" fmla="*/ 1509585 w 7315200"/>
              <a:gd name="connsiteY22" fmla="*/ 3040627 h 3184634"/>
              <a:gd name="connsiteX23" fmla="*/ 1473272 w 7315200"/>
              <a:gd name="connsiteY23" fmla="*/ 3133185 h 3184634"/>
              <a:gd name="connsiteX24" fmla="*/ 15766 w 7315200"/>
              <a:gd name="connsiteY24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468565 w 7315200"/>
              <a:gd name="connsiteY9" fmla="*/ 2701625 h 3184634"/>
              <a:gd name="connsiteX10" fmla="*/ 7073957 w 7315200"/>
              <a:gd name="connsiteY10" fmla="*/ 2665941 h 3184634"/>
              <a:gd name="connsiteX11" fmla="*/ 7148396 w 7315200"/>
              <a:gd name="connsiteY11" fmla="*/ 3076311 h 3184634"/>
              <a:gd name="connsiteX12" fmla="*/ 4564283 w 7315200"/>
              <a:gd name="connsiteY12" fmla="*/ 3076275 h 3184634"/>
              <a:gd name="connsiteX13" fmla="*/ 3860767 w 7315200"/>
              <a:gd name="connsiteY13" fmla="*/ 3059433 h 3184634"/>
              <a:gd name="connsiteX14" fmla="*/ 1453757 w 7315200"/>
              <a:gd name="connsiteY14" fmla="*/ 3147680 h 3184634"/>
              <a:gd name="connsiteX15" fmla="*/ 1490975 w 7315200"/>
              <a:gd name="connsiteY15" fmla="*/ 2772995 h 3184634"/>
              <a:gd name="connsiteX16" fmla="*/ 3891657 w 7315200"/>
              <a:gd name="connsiteY16" fmla="*/ 2737310 h 3184634"/>
              <a:gd name="connsiteX17" fmla="*/ 4034187 w 7315200"/>
              <a:gd name="connsiteY17" fmla="*/ 1704752 h 3184634"/>
              <a:gd name="connsiteX18" fmla="*/ 3853534 w 7315200"/>
              <a:gd name="connsiteY18" fmla="*/ 851338 h 3184634"/>
              <a:gd name="connsiteX19" fmla="*/ 1499356 w 7315200"/>
              <a:gd name="connsiteY19" fmla="*/ 1162345 h 3184634"/>
              <a:gd name="connsiteX20" fmla="*/ 1472365 w 7315200"/>
              <a:gd name="connsiteY20" fmla="*/ 2844363 h 3184634"/>
              <a:gd name="connsiteX21" fmla="*/ 1472365 w 7315200"/>
              <a:gd name="connsiteY21" fmla="*/ 2933574 h 3184634"/>
              <a:gd name="connsiteX22" fmla="*/ 1509585 w 7315200"/>
              <a:gd name="connsiteY22" fmla="*/ 3040627 h 3184634"/>
              <a:gd name="connsiteX23" fmla="*/ 1473272 w 7315200"/>
              <a:gd name="connsiteY23" fmla="*/ 3133185 h 3184634"/>
              <a:gd name="connsiteX24" fmla="*/ 15766 w 7315200"/>
              <a:gd name="connsiteY24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468565 w 7315200"/>
              <a:gd name="connsiteY9" fmla="*/ 2701625 h 3184634"/>
              <a:gd name="connsiteX10" fmla="*/ 7073957 w 7315200"/>
              <a:gd name="connsiteY10" fmla="*/ 2665941 h 3184634"/>
              <a:gd name="connsiteX11" fmla="*/ 7148396 w 7315200"/>
              <a:gd name="connsiteY11" fmla="*/ 3076311 h 3184634"/>
              <a:gd name="connsiteX12" fmla="*/ 4564283 w 7315200"/>
              <a:gd name="connsiteY12" fmla="*/ 3076275 h 3184634"/>
              <a:gd name="connsiteX13" fmla="*/ 3860767 w 7315200"/>
              <a:gd name="connsiteY13" fmla="*/ 3059433 h 3184634"/>
              <a:gd name="connsiteX14" fmla="*/ 1453757 w 7315200"/>
              <a:gd name="connsiteY14" fmla="*/ 3147680 h 3184634"/>
              <a:gd name="connsiteX15" fmla="*/ 1490975 w 7315200"/>
              <a:gd name="connsiteY15" fmla="*/ 2772995 h 3184634"/>
              <a:gd name="connsiteX16" fmla="*/ 3891657 w 7315200"/>
              <a:gd name="connsiteY16" fmla="*/ 2737310 h 3184634"/>
              <a:gd name="connsiteX17" fmla="*/ 4034187 w 7315200"/>
              <a:gd name="connsiteY17" fmla="*/ 1704752 h 3184634"/>
              <a:gd name="connsiteX18" fmla="*/ 3853534 w 7315200"/>
              <a:gd name="connsiteY18" fmla="*/ 851338 h 3184634"/>
              <a:gd name="connsiteX19" fmla="*/ 1499356 w 7315200"/>
              <a:gd name="connsiteY19" fmla="*/ 1162345 h 3184634"/>
              <a:gd name="connsiteX20" fmla="*/ 1472365 w 7315200"/>
              <a:gd name="connsiteY20" fmla="*/ 2844363 h 3184634"/>
              <a:gd name="connsiteX21" fmla="*/ 1472365 w 7315200"/>
              <a:gd name="connsiteY21" fmla="*/ 2933574 h 3184634"/>
              <a:gd name="connsiteX22" fmla="*/ 1473272 w 7315200"/>
              <a:gd name="connsiteY22" fmla="*/ 3133185 h 3184634"/>
              <a:gd name="connsiteX23" fmla="*/ 15766 w 7315200"/>
              <a:gd name="connsiteY23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468565 w 7315200"/>
              <a:gd name="connsiteY9" fmla="*/ 2701625 h 3184634"/>
              <a:gd name="connsiteX10" fmla="*/ 7073957 w 7315200"/>
              <a:gd name="connsiteY10" fmla="*/ 2665941 h 3184634"/>
              <a:gd name="connsiteX11" fmla="*/ 7148396 w 7315200"/>
              <a:gd name="connsiteY11" fmla="*/ 3076311 h 3184634"/>
              <a:gd name="connsiteX12" fmla="*/ 4564283 w 7315200"/>
              <a:gd name="connsiteY12" fmla="*/ 3076275 h 3184634"/>
              <a:gd name="connsiteX13" fmla="*/ 3860767 w 7315200"/>
              <a:gd name="connsiteY13" fmla="*/ 3059433 h 3184634"/>
              <a:gd name="connsiteX14" fmla="*/ 1453757 w 7315200"/>
              <a:gd name="connsiteY14" fmla="*/ 3147680 h 3184634"/>
              <a:gd name="connsiteX15" fmla="*/ 1490975 w 7315200"/>
              <a:gd name="connsiteY15" fmla="*/ 2772995 h 3184634"/>
              <a:gd name="connsiteX16" fmla="*/ 3891657 w 7315200"/>
              <a:gd name="connsiteY16" fmla="*/ 2737310 h 3184634"/>
              <a:gd name="connsiteX17" fmla="*/ 4034187 w 7315200"/>
              <a:gd name="connsiteY17" fmla="*/ 1704752 h 3184634"/>
              <a:gd name="connsiteX18" fmla="*/ 3853534 w 7315200"/>
              <a:gd name="connsiteY18" fmla="*/ 851338 h 3184634"/>
              <a:gd name="connsiteX19" fmla="*/ 1499356 w 7315200"/>
              <a:gd name="connsiteY19" fmla="*/ 1162345 h 3184634"/>
              <a:gd name="connsiteX20" fmla="*/ 1472365 w 7315200"/>
              <a:gd name="connsiteY20" fmla="*/ 2844363 h 3184634"/>
              <a:gd name="connsiteX21" fmla="*/ 1472365 w 7315200"/>
              <a:gd name="connsiteY21" fmla="*/ 2933574 h 3184634"/>
              <a:gd name="connsiteX22" fmla="*/ 1466162 w 7315200"/>
              <a:gd name="connsiteY22" fmla="*/ 3058469 h 3184634"/>
              <a:gd name="connsiteX23" fmla="*/ 1473272 w 7315200"/>
              <a:gd name="connsiteY23" fmla="*/ 3133185 h 3184634"/>
              <a:gd name="connsiteX24" fmla="*/ 15766 w 7315200"/>
              <a:gd name="connsiteY24" fmla="*/ 3184634 h 3184634"/>
              <a:gd name="connsiteX0" fmla="*/ 15766 w 7315200"/>
              <a:gd name="connsiteY0" fmla="*/ 3184634 h 3184634"/>
              <a:gd name="connsiteX1" fmla="*/ 0 w 7315200"/>
              <a:gd name="connsiteY1" fmla="*/ 47296 h 3184634"/>
              <a:gd name="connsiteX2" fmla="*/ 6306207 w 7315200"/>
              <a:gd name="connsiteY2" fmla="*/ 15765 h 3184634"/>
              <a:gd name="connsiteX3" fmla="*/ 7315200 w 7315200"/>
              <a:gd name="connsiteY3" fmla="*/ 0 h 3184634"/>
              <a:gd name="connsiteX4" fmla="*/ 7299435 w 7315200"/>
              <a:gd name="connsiteY4" fmla="*/ 3058510 h 3184634"/>
              <a:gd name="connsiteX5" fmla="*/ 7110248 w 7315200"/>
              <a:gd name="connsiteY5" fmla="*/ 3058510 h 3184634"/>
              <a:gd name="connsiteX6" fmla="*/ 6936827 w 7315200"/>
              <a:gd name="connsiteY6" fmla="*/ 996998 h 3184634"/>
              <a:gd name="connsiteX7" fmla="*/ 4643111 w 7315200"/>
              <a:gd name="connsiteY7" fmla="*/ 837649 h 3184634"/>
              <a:gd name="connsiteX8" fmla="*/ 4375097 w 7315200"/>
              <a:gd name="connsiteY8" fmla="*/ 1702676 h 3184634"/>
              <a:gd name="connsiteX9" fmla="*/ 4468565 w 7315200"/>
              <a:gd name="connsiteY9" fmla="*/ 2701625 h 3184634"/>
              <a:gd name="connsiteX10" fmla="*/ 7073957 w 7315200"/>
              <a:gd name="connsiteY10" fmla="*/ 2665941 h 3184634"/>
              <a:gd name="connsiteX11" fmla="*/ 7148396 w 7315200"/>
              <a:gd name="connsiteY11" fmla="*/ 3076311 h 3184634"/>
              <a:gd name="connsiteX12" fmla="*/ 4564283 w 7315200"/>
              <a:gd name="connsiteY12" fmla="*/ 3076275 h 3184634"/>
              <a:gd name="connsiteX13" fmla="*/ 3860767 w 7315200"/>
              <a:gd name="connsiteY13" fmla="*/ 3059433 h 3184634"/>
              <a:gd name="connsiteX14" fmla="*/ 1453757 w 7315200"/>
              <a:gd name="connsiteY14" fmla="*/ 3147680 h 3184634"/>
              <a:gd name="connsiteX15" fmla="*/ 1490975 w 7315200"/>
              <a:gd name="connsiteY15" fmla="*/ 2772995 h 3184634"/>
              <a:gd name="connsiteX16" fmla="*/ 3891657 w 7315200"/>
              <a:gd name="connsiteY16" fmla="*/ 2737310 h 3184634"/>
              <a:gd name="connsiteX17" fmla="*/ 4034187 w 7315200"/>
              <a:gd name="connsiteY17" fmla="*/ 1704752 h 3184634"/>
              <a:gd name="connsiteX18" fmla="*/ 3853534 w 7315200"/>
              <a:gd name="connsiteY18" fmla="*/ 851338 h 3184634"/>
              <a:gd name="connsiteX19" fmla="*/ 1499356 w 7315200"/>
              <a:gd name="connsiteY19" fmla="*/ 1162345 h 3184634"/>
              <a:gd name="connsiteX20" fmla="*/ 1472365 w 7315200"/>
              <a:gd name="connsiteY20" fmla="*/ 2844363 h 3184634"/>
              <a:gd name="connsiteX21" fmla="*/ 1472365 w 7315200"/>
              <a:gd name="connsiteY21" fmla="*/ 2933574 h 3184634"/>
              <a:gd name="connsiteX22" fmla="*/ 1466162 w 7315200"/>
              <a:gd name="connsiteY22" fmla="*/ 3058469 h 3184634"/>
              <a:gd name="connsiteX23" fmla="*/ 1459959 w 7315200"/>
              <a:gd name="connsiteY23" fmla="*/ 3100101 h 3184634"/>
              <a:gd name="connsiteX24" fmla="*/ 1473272 w 7315200"/>
              <a:gd name="connsiteY24" fmla="*/ 3133185 h 3184634"/>
              <a:gd name="connsiteX25" fmla="*/ 15766 w 7315200"/>
              <a:gd name="connsiteY25" fmla="*/ 3184634 h 3184634"/>
              <a:gd name="connsiteX0" fmla="*/ 483862 w 7783296"/>
              <a:gd name="connsiteY0" fmla="*/ 3184634 h 3184634"/>
              <a:gd name="connsiteX1" fmla="*/ 466943 w 7783296"/>
              <a:gd name="connsiteY1" fmla="*/ 2090198 h 3184634"/>
              <a:gd name="connsiteX2" fmla="*/ 468096 w 7783296"/>
              <a:gd name="connsiteY2" fmla="*/ 47296 h 3184634"/>
              <a:gd name="connsiteX3" fmla="*/ 6774303 w 7783296"/>
              <a:gd name="connsiteY3" fmla="*/ 15765 h 3184634"/>
              <a:gd name="connsiteX4" fmla="*/ 7783296 w 7783296"/>
              <a:gd name="connsiteY4" fmla="*/ 0 h 3184634"/>
              <a:gd name="connsiteX5" fmla="*/ 7767531 w 7783296"/>
              <a:gd name="connsiteY5" fmla="*/ 3058510 h 3184634"/>
              <a:gd name="connsiteX6" fmla="*/ 7578344 w 7783296"/>
              <a:gd name="connsiteY6" fmla="*/ 3058510 h 3184634"/>
              <a:gd name="connsiteX7" fmla="*/ 7404923 w 7783296"/>
              <a:gd name="connsiteY7" fmla="*/ 996998 h 3184634"/>
              <a:gd name="connsiteX8" fmla="*/ 5111207 w 7783296"/>
              <a:gd name="connsiteY8" fmla="*/ 837649 h 3184634"/>
              <a:gd name="connsiteX9" fmla="*/ 4843193 w 7783296"/>
              <a:gd name="connsiteY9" fmla="*/ 1702676 h 3184634"/>
              <a:gd name="connsiteX10" fmla="*/ 4936661 w 7783296"/>
              <a:gd name="connsiteY10" fmla="*/ 2701625 h 3184634"/>
              <a:gd name="connsiteX11" fmla="*/ 7542053 w 7783296"/>
              <a:gd name="connsiteY11" fmla="*/ 2665941 h 3184634"/>
              <a:gd name="connsiteX12" fmla="*/ 7616492 w 7783296"/>
              <a:gd name="connsiteY12" fmla="*/ 3076311 h 3184634"/>
              <a:gd name="connsiteX13" fmla="*/ 5032379 w 7783296"/>
              <a:gd name="connsiteY13" fmla="*/ 3076275 h 3184634"/>
              <a:gd name="connsiteX14" fmla="*/ 4328863 w 7783296"/>
              <a:gd name="connsiteY14" fmla="*/ 3059433 h 3184634"/>
              <a:gd name="connsiteX15" fmla="*/ 1921853 w 7783296"/>
              <a:gd name="connsiteY15" fmla="*/ 3147680 h 3184634"/>
              <a:gd name="connsiteX16" fmla="*/ 1959071 w 7783296"/>
              <a:gd name="connsiteY16" fmla="*/ 2772995 h 3184634"/>
              <a:gd name="connsiteX17" fmla="*/ 4359753 w 7783296"/>
              <a:gd name="connsiteY17" fmla="*/ 2737310 h 3184634"/>
              <a:gd name="connsiteX18" fmla="*/ 4502283 w 7783296"/>
              <a:gd name="connsiteY18" fmla="*/ 1704752 h 3184634"/>
              <a:gd name="connsiteX19" fmla="*/ 4321630 w 7783296"/>
              <a:gd name="connsiteY19" fmla="*/ 851338 h 3184634"/>
              <a:gd name="connsiteX20" fmla="*/ 1967452 w 7783296"/>
              <a:gd name="connsiteY20" fmla="*/ 1162345 h 3184634"/>
              <a:gd name="connsiteX21" fmla="*/ 1940461 w 7783296"/>
              <a:gd name="connsiteY21" fmla="*/ 2844363 h 3184634"/>
              <a:gd name="connsiteX22" fmla="*/ 1940461 w 7783296"/>
              <a:gd name="connsiteY22" fmla="*/ 2933574 h 3184634"/>
              <a:gd name="connsiteX23" fmla="*/ 1934258 w 7783296"/>
              <a:gd name="connsiteY23" fmla="*/ 3058469 h 3184634"/>
              <a:gd name="connsiteX24" fmla="*/ 1928055 w 7783296"/>
              <a:gd name="connsiteY24" fmla="*/ 3100101 h 3184634"/>
              <a:gd name="connsiteX25" fmla="*/ 1941368 w 7783296"/>
              <a:gd name="connsiteY25" fmla="*/ 3133185 h 3184634"/>
              <a:gd name="connsiteX26" fmla="*/ 483862 w 7783296"/>
              <a:gd name="connsiteY26" fmla="*/ 3184634 h 3184634"/>
              <a:gd name="connsiteX0" fmla="*/ 612284 w 7911718"/>
              <a:gd name="connsiteY0" fmla="*/ 3184634 h 3184634"/>
              <a:gd name="connsiteX1" fmla="*/ 595365 w 7911718"/>
              <a:gd name="connsiteY1" fmla="*/ 2090198 h 3184634"/>
              <a:gd name="connsiteX2" fmla="*/ 262054 w 7911718"/>
              <a:gd name="connsiteY2" fmla="*/ 1220991 h 3184634"/>
              <a:gd name="connsiteX3" fmla="*/ 596518 w 7911718"/>
              <a:gd name="connsiteY3" fmla="*/ 47296 h 3184634"/>
              <a:gd name="connsiteX4" fmla="*/ 6902725 w 7911718"/>
              <a:gd name="connsiteY4" fmla="*/ 15765 h 3184634"/>
              <a:gd name="connsiteX5" fmla="*/ 7911718 w 7911718"/>
              <a:gd name="connsiteY5" fmla="*/ 0 h 3184634"/>
              <a:gd name="connsiteX6" fmla="*/ 7895953 w 7911718"/>
              <a:gd name="connsiteY6" fmla="*/ 3058510 h 3184634"/>
              <a:gd name="connsiteX7" fmla="*/ 7706766 w 7911718"/>
              <a:gd name="connsiteY7" fmla="*/ 3058510 h 3184634"/>
              <a:gd name="connsiteX8" fmla="*/ 7533345 w 7911718"/>
              <a:gd name="connsiteY8" fmla="*/ 996998 h 3184634"/>
              <a:gd name="connsiteX9" fmla="*/ 5239629 w 7911718"/>
              <a:gd name="connsiteY9" fmla="*/ 837649 h 3184634"/>
              <a:gd name="connsiteX10" fmla="*/ 4971615 w 7911718"/>
              <a:gd name="connsiteY10" fmla="*/ 1702676 h 3184634"/>
              <a:gd name="connsiteX11" fmla="*/ 5065083 w 7911718"/>
              <a:gd name="connsiteY11" fmla="*/ 2701625 h 3184634"/>
              <a:gd name="connsiteX12" fmla="*/ 7670475 w 7911718"/>
              <a:gd name="connsiteY12" fmla="*/ 2665941 h 3184634"/>
              <a:gd name="connsiteX13" fmla="*/ 7744914 w 7911718"/>
              <a:gd name="connsiteY13" fmla="*/ 3076311 h 3184634"/>
              <a:gd name="connsiteX14" fmla="*/ 5160801 w 7911718"/>
              <a:gd name="connsiteY14" fmla="*/ 3076275 h 3184634"/>
              <a:gd name="connsiteX15" fmla="*/ 4457285 w 7911718"/>
              <a:gd name="connsiteY15" fmla="*/ 3059433 h 3184634"/>
              <a:gd name="connsiteX16" fmla="*/ 2050275 w 7911718"/>
              <a:gd name="connsiteY16" fmla="*/ 3147680 h 3184634"/>
              <a:gd name="connsiteX17" fmla="*/ 2087493 w 7911718"/>
              <a:gd name="connsiteY17" fmla="*/ 2772995 h 3184634"/>
              <a:gd name="connsiteX18" fmla="*/ 4488175 w 7911718"/>
              <a:gd name="connsiteY18" fmla="*/ 2737310 h 3184634"/>
              <a:gd name="connsiteX19" fmla="*/ 4630705 w 7911718"/>
              <a:gd name="connsiteY19" fmla="*/ 1704752 h 3184634"/>
              <a:gd name="connsiteX20" fmla="*/ 4450052 w 7911718"/>
              <a:gd name="connsiteY20" fmla="*/ 851338 h 3184634"/>
              <a:gd name="connsiteX21" fmla="*/ 2095874 w 7911718"/>
              <a:gd name="connsiteY21" fmla="*/ 1162345 h 3184634"/>
              <a:gd name="connsiteX22" fmla="*/ 2068883 w 7911718"/>
              <a:gd name="connsiteY22" fmla="*/ 2844363 h 3184634"/>
              <a:gd name="connsiteX23" fmla="*/ 2068883 w 7911718"/>
              <a:gd name="connsiteY23" fmla="*/ 2933574 h 3184634"/>
              <a:gd name="connsiteX24" fmla="*/ 2062680 w 7911718"/>
              <a:gd name="connsiteY24" fmla="*/ 3058469 h 3184634"/>
              <a:gd name="connsiteX25" fmla="*/ 2056477 w 7911718"/>
              <a:gd name="connsiteY25" fmla="*/ 3100101 h 3184634"/>
              <a:gd name="connsiteX26" fmla="*/ 2069790 w 7911718"/>
              <a:gd name="connsiteY26" fmla="*/ 3133185 h 3184634"/>
              <a:gd name="connsiteX27" fmla="*/ 612284 w 7911718"/>
              <a:gd name="connsiteY27" fmla="*/ 3184634 h 3184634"/>
              <a:gd name="connsiteX0" fmla="*/ 596971 w 7896405"/>
              <a:gd name="connsiteY0" fmla="*/ 3184634 h 3184634"/>
              <a:gd name="connsiteX1" fmla="*/ 580052 w 7896405"/>
              <a:gd name="connsiteY1" fmla="*/ 2090198 h 3184634"/>
              <a:gd name="connsiteX2" fmla="*/ 273407 w 7896405"/>
              <a:gd name="connsiteY2" fmla="*/ 1425511 h 3184634"/>
              <a:gd name="connsiteX3" fmla="*/ 246741 w 7896405"/>
              <a:gd name="connsiteY3" fmla="*/ 1220991 h 3184634"/>
              <a:gd name="connsiteX4" fmla="*/ 581205 w 7896405"/>
              <a:gd name="connsiteY4" fmla="*/ 47296 h 3184634"/>
              <a:gd name="connsiteX5" fmla="*/ 6887412 w 7896405"/>
              <a:gd name="connsiteY5" fmla="*/ 15765 h 3184634"/>
              <a:gd name="connsiteX6" fmla="*/ 7896405 w 7896405"/>
              <a:gd name="connsiteY6" fmla="*/ 0 h 3184634"/>
              <a:gd name="connsiteX7" fmla="*/ 7880640 w 7896405"/>
              <a:gd name="connsiteY7" fmla="*/ 3058510 h 3184634"/>
              <a:gd name="connsiteX8" fmla="*/ 7691453 w 7896405"/>
              <a:gd name="connsiteY8" fmla="*/ 3058510 h 3184634"/>
              <a:gd name="connsiteX9" fmla="*/ 7518032 w 7896405"/>
              <a:gd name="connsiteY9" fmla="*/ 996998 h 3184634"/>
              <a:gd name="connsiteX10" fmla="*/ 5224316 w 7896405"/>
              <a:gd name="connsiteY10" fmla="*/ 837649 h 3184634"/>
              <a:gd name="connsiteX11" fmla="*/ 4956302 w 7896405"/>
              <a:gd name="connsiteY11" fmla="*/ 1702676 h 3184634"/>
              <a:gd name="connsiteX12" fmla="*/ 5049770 w 7896405"/>
              <a:gd name="connsiteY12" fmla="*/ 2701625 h 3184634"/>
              <a:gd name="connsiteX13" fmla="*/ 7655162 w 7896405"/>
              <a:gd name="connsiteY13" fmla="*/ 2665941 h 3184634"/>
              <a:gd name="connsiteX14" fmla="*/ 7729601 w 7896405"/>
              <a:gd name="connsiteY14" fmla="*/ 3076311 h 3184634"/>
              <a:gd name="connsiteX15" fmla="*/ 5145488 w 7896405"/>
              <a:gd name="connsiteY15" fmla="*/ 3076275 h 3184634"/>
              <a:gd name="connsiteX16" fmla="*/ 4441972 w 7896405"/>
              <a:gd name="connsiteY16" fmla="*/ 3059433 h 3184634"/>
              <a:gd name="connsiteX17" fmla="*/ 2034962 w 7896405"/>
              <a:gd name="connsiteY17" fmla="*/ 3147680 h 3184634"/>
              <a:gd name="connsiteX18" fmla="*/ 2072180 w 7896405"/>
              <a:gd name="connsiteY18" fmla="*/ 2772995 h 3184634"/>
              <a:gd name="connsiteX19" fmla="*/ 4472862 w 7896405"/>
              <a:gd name="connsiteY19" fmla="*/ 2737310 h 3184634"/>
              <a:gd name="connsiteX20" fmla="*/ 4615392 w 7896405"/>
              <a:gd name="connsiteY20" fmla="*/ 1704752 h 3184634"/>
              <a:gd name="connsiteX21" fmla="*/ 4434739 w 7896405"/>
              <a:gd name="connsiteY21" fmla="*/ 851338 h 3184634"/>
              <a:gd name="connsiteX22" fmla="*/ 2080561 w 7896405"/>
              <a:gd name="connsiteY22" fmla="*/ 1162345 h 3184634"/>
              <a:gd name="connsiteX23" fmla="*/ 2053570 w 7896405"/>
              <a:gd name="connsiteY23" fmla="*/ 2844363 h 3184634"/>
              <a:gd name="connsiteX24" fmla="*/ 2053570 w 7896405"/>
              <a:gd name="connsiteY24" fmla="*/ 2933574 h 3184634"/>
              <a:gd name="connsiteX25" fmla="*/ 2047367 w 7896405"/>
              <a:gd name="connsiteY25" fmla="*/ 3058469 h 3184634"/>
              <a:gd name="connsiteX26" fmla="*/ 2041164 w 7896405"/>
              <a:gd name="connsiteY26" fmla="*/ 3100101 h 3184634"/>
              <a:gd name="connsiteX27" fmla="*/ 2054477 w 7896405"/>
              <a:gd name="connsiteY27" fmla="*/ 3133185 h 3184634"/>
              <a:gd name="connsiteX28" fmla="*/ 596971 w 7896405"/>
              <a:gd name="connsiteY28" fmla="*/ 3184634 h 3184634"/>
              <a:gd name="connsiteX0" fmla="*/ 596971 w 7896405"/>
              <a:gd name="connsiteY0" fmla="*/ 3184634 h 3184634"/>
              <a:gd name="connsiteX1" fmla="*/ 580052 w 7896405"/>
              <a:gd name="connsiteY1" fmla="*/ 2090198 h 3184634"/>
              <a:gd name="connsiteX2" fmla="*/ 2086625 w 7896405"/>
              <a:gd name="connsiteY2" fmla="*/ 1208209 h 3184634"/>
              <a:gd name="connsiteX3" fmla="*/ 246741 w 7896405"/>
              <a:gd name="connsiteY3" fmla="*/ 1220991 h 3184634"/>
              <a:gd name="connsiteX4" fmla="*/ 581205 w 7896405"/>
              <a:gd name="connsiteY4" fmla="*/ 47296 h 3184634"/>
              <a:gd name="connsiteX5" fmla="*/ 6887412 w 7896405"/>
              <a:gd name="connsiteY5" fmla="*/ 15765 h 3184634"/>
              <a:gd name="connsiteX6" fmla="*/ 7896405 w 7896405"/>
              <a:gd name="connsiteY6" fmla="*/ 0 h 3184634"/>
              <a:gd name="connsiteX7" fmla="*/ 7880640 w 7896405"/>
              <a:gd name="connsiteY7" fmla="*/ 3058510 h 3184634"/>
              <a:gd name="connsiteX8" fmla="*/ 7691453 w 7896405"/>
              <a:gd name="connsiteY8" fmla="*/ 3058510 h 3184634"/>
              <a:gd name="connsiteX9" fmla="*/ 7518032 w 7896405"/>
              <a:gd name="connsiteY9" fmla="*/ 996998 h 3184634"/>
              <a:gd name="connsiteX10" fmla="*/ 5224316 w 7896405"/>
              <a:gd name="connsiteY10" fmla="*/ 837649 h 3184634"/>
              <a:gd name="connsiteX11" fmla="*/ 4956302 w 7896405"/>
              <a:gd name="connsiteY11" fmla="*/ 1702676 h 3184634"/>
              <a:gd name="connsiteX12" fmla="*/ 5049770 w 7896405"/>
              <a:gd name="connsiteY12" fmla="*/ 2701625 h 3184634"/>
              <a:gd name="connsiteX13" fmla="*/ 7655162 w 7896405"/>
              <a:gd name="connsiteY13" fmla="*/ 2665941 h 3184634"/>
              <a:gd name="connsiteX14" fmla="*/ 7729601 w 7896405"/>
              <a:gd name="connsiteY14" fmla="*/ 3076311 h 3184634"/>
              <a:gd name="connsiteX15" fmla="*/ 5145488 w 7896405"/>
              <a:gd name="connsiteY15" fmla="*/ 3076275 h 3184634"/>
              <a:gd name="connsiteX16" fmla="*/ 4441972 w 7896405"/>
              <a:gd name="connsiteY16" fmla="*/ 3059433 h 3184634"/>
              <a:gd name="connsiteX17" fmla="*/ 2034962 w 7896405"/>
              <a:gd name="connsiteY17" fmla="*/ 3147680 h 3184634"/>
              <a:gd name="connsiteX18" fmla="*/ 2072180 w 7896405"/>
              <a:gd name="connsiteY18" fmla="*/ 2772995 h 3184634"/>
              <a:gd name="connsiteX19" fmla="*/ 4472862 w 7896405"/>
              <a:gd name="connsiteY19" fmla="*/ 2737310 h 3184634"/>
              <a:gd name="connsiteX20" fmla="*/ 4615392 w 7896405"/>
              <a:gd name="connsiteY20" fmla="*/ 1704752 h 3184634"/>
              <a:gd name="connsiteX21" fmla="*/ 4434739 w 7896405"/>
              <a:gd name="connsiteY21" fmla="*/ 851338 h 3184634"/>
              <a:gd name="connsiteX22" fmla="*/ 2080561 w 7896405"/>
              <a:gd name="connsiteY22" fmla="*/ 1162345 h 3184634"/>
              <a:gd name="connsiteX23" fmla="*/ 2053570 w 7896405"/>
              <a:gd name="connsiteY23" fmla="*/ 2844363 h 3184634"/>
              <a:gd name="connsiteX24" fmla="*/ 2053570 w 7896405"/>
              <a:gd name="connsiteY24" fmla="*/ 2933574 h 3184634"/>
              <a:gd name="connsiteX25" fmla="*/ 2047367 w 7896405"/>
              <a:gd name="connsiteY25" fmla="*/ 3058469 h 3184634"/>
              <a:gd name="connsiteX26" fmla="*/ 2041164 w 7896405"/>
              <a:gd name="connsiteY26" fmla="*/ 3100101 h 3184634"/>
              <a:gd name="connsiteX27" fmla="*/ 2054477 w 7896405"/>
              <a:gd name="connsiteY27" fmla="*/ 3133185 h 3184634"/>
              <a:gd name="connsiteX28" fmla="*/ 596971 w 7896405"/>
              <a:gd name="connsiteY28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2086625 w 7896405"/>
              <a:gd name="connsiteY2" fmla="*/ 1208209 h 3184634"/>
              <a:gd name="connsiteX3" fmla="*/ 246741 w 7896405"/>
              <a:gd name="connsiteY3" fmla="*/ 1220991 h 3184634"/>
              <a:gd name="connsiteX4" fmla="*/ 581205 w 7896405"/>
              <a:gd name="connsiteY4" fmla="*/ 47296 h 3184634"/>
              <a:gd name="connsiteX5" fmla="*/ 6887412 w 7896405"/>
              <a:gd name="connsiteY5" fmla="*/ 15765 h 3184634"/>
              <a:gd name="connsiteX6" fmla="*/ 7896405 w 7896405"/>
              <a:gd name="connsiteY6" fmla="*/ 0 h 3184634"/>
              <a:gd name="connsiteX7" fmla="*/ 7880640 w 7896405"/>
              <a:gd name="connsiteY7" fmla="*/ 3058510 h 3184634"/>
              <a:gd name="connsiteX8" fmla="*/ 7691453 w 7896405"/>
              <a:gd name="connsiteY8" fmla="*/ 3058510 h 3184634"/>
              <a:gd name="connsiteX9" fmla="*/ 7518032 w 7896405"/>
              <a:gd name="connsiteY9" fmla="*/ 996998 h 3184634"/>
              <a:gd name="connsiteX10" fmla="*/ 5224316 w 7896405"/>
              <a:gd name="connsiteY10" fmla="*/ 837649 h 3184634"/>
              <a:gd name="connsiteX11" fmla="*/ 4956302 w 7896405"/>
              <a:gd name="connsiteY11" fmla="*/ 1702676 h 3184634"/>
              <a:gd name="connsiteX12" fmla="*/ 5049770 w 7896405"/>
              <a:gd name="connsiteY12" fmla="*/ 2701625 h 3184634"/>
              <a:gd name="connsiteX13" fmla="*/ 7655162 w 7896405"/>
              <a:gd name="connsiteY13" fmla="*/ 2665941 h 3184634"/>
              <a:gd name="connsiteX14" fmla="*/ 7729601 w 7896405"/>
              <a:gd name="connsiteY14" fmla="*/ 3076311 h 3184634"/>
              <a:gd name="connsiteX15" fmla="*/ 5145488 w 7896405"/>
              <a:gd name="connsiteY15" fmla="*/ 3076275 h 3184634"/>
              <a:gd name="connsiteX16" fmla="*/ 4441972 w 7896405"/>
              <a:gd name="connsiteY16" fmla="*/ 3059433 h 3184634"/>
              <a:gd name="connsiteX17" fmla="*/ 2034962 w 7896405"/>
              <a:gd name="connsiteY17" fmla="*/ 3147680 h 3184634"/>
              <a:gd name="connsiteX18" fmla="*/ 2072180 w 7896405"/>
              <a:gd name="connsiteY18" fmla="*/ 2772995 h 3184634"/>
              <a:gd name="connsiteX19" fmla="*/ 4472862 w 7896405"/>
              <a:gd name="connsiteY19" fmla="*/ 2737310 h 3184634"/>
              <a:gd name="connsiteX20" fmla="*/ 4615392 w 7896405"/>
              <a:gd name="connsiteY20" fmla="*/ 1704752 h 3184634"/>
              <a:gd name="connsiteX21" fmla="*/ 4434739 w 7896405"/>
              <a:gd name="connsiteY21" fmla="*/ 851338 h 3184634"/>
              <a:gd name="connsiteX22" fmla="*/ 2080561 w 7896405"/>
              <a:gd name="connsiteY22" fmla="*/ 1162345 h 3184634"/>
              <a:gd name="connsiteX23" fmla="*/ 2053570 w 7896405"/>
              <a:gd name="connsiteY23" fmla="*/ 2844363 h 3184634"/>
              <a:gd name="connsiteX24" fmla="*/ 2053570 w 7896405"/>
              <a:gd name="connsiteY24" fmla="*/ 2933574 h 3184634"/>
              <a:gd name="connsiteX25" fmla="*/ 2047367 w 7896405"/>
              <a:gd name="connsiteY25" fmla="*/ 3058469 h 3184634"/>
              <a:gd name="connsiteX26" fmla="*/ 2041164 w 7896405"/>
              <a:gd name="connsiteY26" fmla="*/ 3100101 h 3184634"/>
              <a:gd name="connsiteX27" fmla="*/ 2054477 w 7896405"/>
              <a:gd name="connsiteY27" fmla="*/ 3133185 h 3184634"/>
              <a:gd name="connsiteX28" fmla="*/ 596971 w 7896405"/>
              <a:gd name="connsiteY28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660049 w 7896405"/>
              <a:gd name="connsiteY2" fmla="*/ 1208209 h 3184634"/>
              <a:gd name="connsiteX3" fmla="*/ 2086625 w 7896405"/>
              <a:gd name="connsiteY3" fmla="*/ 1208209 h 3184634"/>
              <a:gd name="connsiteX4" fmla="*/ 246741 w 7896405"/>
              <a:gd name="connsiteY4" fmla="*/ 1220991 h 3184634"/>
              <a:gd name="connsiteX5" fmla="*/ 581205 w 7896405"/>
              <a:gd name="connsiteY5" fmla="*/ 47296 h 3184634"/>
              <a:gd name="connsiteX6" fmla="*/ 6887412 w 7896405"/>
              <a:gd name="connsiteY6" fmla="*/ 15765 h 3184634"/>
              <a:gd name="connsiteX7" fmla="*/ 7896405 w 7896405"/>
              <a:gd name="connsiteY7" fmla="*/ 0 h 3184634"/>
              <a:gd name="connsiteX8" fmla="*/ 7880640 w 7896405"/>
              <a:gd name="connsiteY8" fmla="*/ 3058510 h 3184634"/>
              <a:gd name="connsiteX9" fmla="*/ 7691453 w 7896405"/>
              <a:gd name="connsiteY9" fmla="*/ 3058510 h 3184634"/>
              <a:gd name="connsiteX10" fmla="*/ 7518032 w 7896405"/>
              <a:gd name="connsiteY10" fmla="*/ 996998 h 3184634"/>
              <a:gd name="connsiteX11" fmla="*/ 5224316 w 7896405"/>
              <a:gd name="connsiteY11" fmla="*/ 837649 h 3184634"/>
              <a:gd name="connsiteX12" fmla="*/ 4956302 w 7896405"/>
              <a:gd name="connsiteY12" fmla="*/ 1702676 h 3184634"/>
              <a:gd name="connsiteX13" fmla="*/ 5049770 w 7896405"/>
              <a:gd name="connsiteY13" fmla="*/ 2701625 h 3184634"/>
              <a:gd name="connsiteX14" fmla="*/ 7655162 w 7896405"/>
              <a:gd name="connsiteY14" fmla="*/ 2665941 h 3184634"/>
              <a:gd name="connsiteX15" fmla="*/ 7729601 w 7896405"/>
              <a:gd name="connsiteY15" fmla="*/ 3076311 h 3184634"/>
              <a:gd name="connsiteX16" fmla="*/ 5145488 w 7896405"/>
              <a:gd name="connsiteY16" fmla="*/ 3076275 h 3184634"/>
              <a:gd name="connsiteX17" fmla="*/ 4441972 w 7896405"/>
              <a:gd name="connsiteY17" fmla="*/ 3059433 h 3184634"/>
              <a:gd name="connsiteX18" fmla="*/ 2034962 w 7896405"/>
              <a:gd name="connsiteY18" fmla="*/ 3147680 h 3184634"/>
              <a:gd name="connsiteX19" fmla="*/ 2072180 w 7896405"/>
              <a:gd name="connsiteY19" fmla="*/ 2772995 h 3184634"/>
              <a:gd name="connsiteX20" fmla="*/ 4472862 w 7896405"/>
              <a:gd name="connsiteY20" fmla="*/ 2737310 h 3184634"/>
              <a:gd name="connsiteX21" fmla="*/ 4615392 w 7896405"/>
              <a:gd name="connsiteY21" fmla="*/ 1704752 h 3184634"/>
              <a:gd name="connsiteX22" fmla="*/ 4434739 w 7896405"/>
              <a:gd name="connsiteY22" fmla="*/ 851338 h 3184634"/>
              <a:gd name="connsiteX23" fmla="*/ 2080561 w 7896405"/>
              <a:gd name="connsiteY23" fmla="*/ 1162345 h 3184634"/>
              <a:gd name="connsiteX24" fmla="*/ 2053570 w 7896405"/>
              <a:gd name="connsiteY24" fmla="*/ 2844363 h 3184634"/>
              <a:gd name="connsiteX25" fmla="*/ 2053570 w 7896405"/>
              <a:gd name="connsiteY25" fmla="*/ 2933574 h 3184634"/>
              <a:gd name="connsiteX26" fmla="*/ 2047367 w 7896405"/>
              <a:gd name="connsiteY26" fmla="*/ 3058469 h 3184634"/>
              <a:gd name="connsiteX27" fmla="*/ 2041164 w 7896405"/>
              <a:gd name="connsiteY27" fmla="*/ 3100101 h 3184634"/>
              <a:gd name="connsiteX28" fmla="*/ 2054477 w 7896405"/>
              <a:gd name="connsiteY28" fmla="*/ 3133185 h 3184634"/>
              <a:gd name="connsiteX29" fmla="*/ 596971 w 7896405"/>
              <a:gd name="connsiteY29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0820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80640 w 7896405"/>
              <a:gd name="connsiteY9" fmla="*/ 3058510 h 3184634"/>
              <a:gd name="connsiteX10" fmla="*/ 7691453 w 7896405"/>
              <a:gd name="connsiteY10" fmla="*/ 3058510 h 3184634"/>
              <a:gd name="connsiteX11" fmla="*/ 7518032 w 7896405"/>
              <a:gd name="connsiteY11" fmla="*/ 996998 h 3184634"/>
              <a:gd name="connsiteX12" fmla="*/ 5224316 w 7896405"/>
              <a:gd name="connsiteY12" fmla="*/ 837649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655162 w 7896405"/>
              <a:gd name="connsiteY15" fmla="*/ 2665941 h 3184634"/>
              <a:gd name="connsiteX16" fmla="*/ 7729601 w 7896405"/>
              <a:gd name="connsiteY16" fmla="*/ 3076311 h 3184634"/>
              <a:gd name="connsiteX17" fmla="*/ 5145488 w 7896405"/>
              <a:gd name="connsiteY17" fmla="*/ 3076275 h 3184634"/>
              <a:gd name="connsiteX18" fmla="*/ 4441972 w 7896405"/>
              <a:gd name="connsiteY18" fmla="*/ 3059433 h 3184634"/>
              <a:gd name="connsiteX19" fmla="*/ 2034962 w 7896405"/>
              <a:gd name="connsiteY19" fmla="*/ 3147680 h 3184634"/>
              <a:gd name="connsiteX20" fmla="*/ 2072180 w 7896405"/>
              <a:gd name="connsiteY20" fmla="*/ 2772995 h 3184634"/>
              <a:gd name="connsiteX21" fmla="*/ 4472862 w 7896405"/>
              <a:gd name="connsiteY21" fmla="*/ 2737310 h 3184634"/>
              <a:gd name="connsiteX22" fmla="*/ 4615392 w 7896405"/>
              <a:gd name="connsiteY22" fmla="*/ 1704752 h 3184634"/>
              <a:gd name="connsiteX23" fmla="*/ 4434739 w 7896405"/>
              <a:gd name="connsiteY23" fmla="*/ 851338 h 3184634"/>
              <a:gd name="connsiteX24" fmla="*/ 2080561 w 7896405"/>
              <a:gd name="connsiteY24" fmla="*/ 1162345 h 3184634"/>
              <a:gd name="connsiteX25" fmla="*/ 2053570 w 7896405"/>
              <a:gd name="connsiteY25" fmla="*/ 2844363 h 3184634"/>
              <a:gd name="connsiteX26" fmla="*/ 2053570 w 7896405"/>
              <a:gd name="connsiteY26" fmla="*/ 2933574 h 3184634"/>
              <a:gd name="connsiteX27" fmla="*/ 2047367 w 7896405"/>
              <a:gd name="connsiteY27" fmla="*/ 3058469 h 3184634"/>
              <a:gd name="connsiteX28" fmla="*/ 2041164 w 7896405"/>
              <a:gd name="connsiteY28" fmla="*/ 3100101 h 3184634"/>
              <a:gd name="connsiteX29" fmla="*/ 2054477 w 7896405"/>
              <a:gd name="connsiteY29" fmla="*/ 3133185 h 3184634"/>
              <a:gd name="connsiteX30" fmla="*/ 596971 w 7896405"/>
              <a:gd name="connsiteY30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80640 w 7896405"/>
              <a:gd name="connsiteY9" fmla="*/ 3058510 h 3184634"/>
              <a:gd name="connsiteX10" fmla="*/ 7691453 w 7896405"/>
              <a:gd name="connsiteY10" fmla="*/ 3058510 h 3184634"/>
              <a:gd name="connsiteX11" fmla="*/ 7518032 w 7896405"/>
              <a:gd name="connsiteY11" fmla="*/ 996998 h 3184634"/>
              <a:gd name="connsiteX12" fmla="*/ 5224316 w 7896405"/>
              <a:gd name="connsiteY12" fmla="*/ 837649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655162 w 7896405"/>
              <a:gd name="connsiteY15" fmla="*/ 2665941 h 3184634"/>
              <a:gd name="connsiteX16" fmla="*/ 7729601 w 7896405"/>
              <a:gd name="connsiteY16" fmla="*/ 3076311 h 3184634"/>
              <a:gd name="connsiteX17" fmla="*/ 5145488 w 7896405"/>
              <a:gd name="connsiteY17" fmla="*/ 3076275 h 3184634"/>
              <a:gd name="connsiteX18" fmla="*/ 4441972 w 7896405"/>
              <a:gd name="connsiteY18" fmla="*/ 3059433 h 3184634"/>
              <a:gd name="connsiteX19" fmla="*/ 2034962 w 7896405"/>
              <a:gd name="connsiteY19" fmla="*/ 3147680 h 3184634"/>
              <a:gd name="connsiteX20" fmla="*/ 2072180 w 7896405"/>
              <a:gd name="connsiteY20" fmla="*/ 2772995 h 3184634"/>
              <a:gd name="connsiteX21" fmla="*/ 4472862 w 7896405"/>
              <a:gd name="connsiteY21" fmla="*/ 2737310 h 3184634"/>
              <a:gd name="connsiteX22" fmla="*/ 4615392 w 7896405"/>
              <a:gd name="connsiteY22" fmla="*/ 1704752 h 3184634"/>
              <a:gd name="connsiteX23" fmla="*/ 4434739 w 7896405"/>
              <a:gd name="connsiteY23" fmla="*/ 851338 h 3184634"/>
              <a:gd name="connsiteX24" fmla="*/ 2080561 w 7896405"/>
              <a:gd name="connsiteY24" fmla="*/ 1162345 h 3184634"/>
              <a:gd name="connsiteX25" fmla="*/ 2053570 w 7896405"/>
              <a:gd name="connsiteY25" fmla="*/ 2844363 h 3184634"/>
              <a:gd name="connsiteX26" fmla="*/ 2053570 w 7896405"/>
              <a:gd name="connsiteY26" fmla="*/ 2933574 h 3184634"/>
              <a:gd name="connsiteX27" fmla="*/ 2047367 w 7896405"/>
              <a:gd name="connsiteY27" fmla="*/ 3058469 h 3184634"/>
              <a:gd name="connsiteX28" fmla="*/ 2041164 w 7896405"/>
              <a:gd name="connsiteY28" fmla="*/ 3100101 h 3184634"/>
              <a:gd name="connsiteX29" fmla="*/ 2054477 w 7896405"/>
              <a:gd name="connsiteY29" fmla="*/ 3133185 h 3184634"/>
              <a:gd name="connsiteX30" fmla="*/ 596971 w 7896405"/>
              <a:gd name="connsiteY30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80640 w 7896405"/>
              <a:gd name="connsiteY9" fmla="*/ 3058510 h 3184634"/>
              <a:gd name="connsiteX10" fmla="*/ 7691453 w 7896405"/>
              <a:gd name="connsiteY10" fmla="*/ 3058510 h 3184634"/>
              <a:gd name="connsiteX11" fmla="*/ 7518032 w 7896405"/>
              <a:gd name="connsiteY11" fmla="*/ 996998 h 3184634"/>
              <a:gd name="connsiteX12" fmla="*/ 5224316 w 7896405"/>
              <a:gd name="connsiteY12" fmla="*/ 837649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655162 w 7896405"/>
              <a:gd name="connsiteY15" fmla="*/ 2665941 h 3184634"/>
              <a:gd name="connsiteX16" fmla="*/ 7729601 w 7896405"/>
              <a:gd name="connsiteY16" fmla="*/ 3076311 h 3184634"/>
              <a:gd name="connsiteX17" fmla="*/ 5145488 w 7896405"/>
              <a:gd name="connsiteY17" fmla="*/ 3076275 h 3184634"/>
              <a:gd name="connsiteX18" fmla="*/ 4441972 w 7896405"/>
              <a:gd name="connsiteY18" fmla="*/ 3059433 h 3184634"/>
              <a:gd name="connsiteX19" fmla="*/ 2034962 w 7896405"/>
              <a:gd name="connsiteY19" fmla="*/ 3147680 h 3184634"/>
              <a:gd name="connsiteX20" fmla="*/ 2072180 w 7896405"/>
              <a:gd name="connsiteY20" fmla="*/ 2772995 h 3184634"/>
              <a:gd name="connsiteX21" fmla="*/ 4472862 w 7896405"/>
              <a:gd name="connsiteY21" fmla="*/ 2737310 h 3184634"/>
              <a:gd name="connsiteX22" fmla="*/ 4615392 w 7896405"/>
              <a:gd name="connsiteY22" fmla="*/ 1704752 h 3184634"/>
              <a:gd name="connsiteX23" fmla="*/ 4402005 w 7896405"/>
              <a:gd name="connsiteY23" fmla="*/ 1128054 h 3184634"/>
              <a:gd name="connsiteX24" fmla="*/ 2080561 w 7896405"/>
              <a:gd name="connsiteY24" fmla="*/ 1162345 h 3184634"/>
              <a:gd name="connsiteX25" fmla="*/ 2053570 w 7896405"/>
              <a:gd name="connsiteY25" fmla="*/ 2844363 h 3184634"/>
              <a:gd name="connsiteX26" fmla="*/ 2053570 w 7896405"/>
              <a:gd name="connsiteY26" fmla="*/ 2933574 h 3184634"/>
              <a:gd name="connsiteX27" fmla="*/ 2047367 w 7896405"/>
              <a:gd name="connsiteY27" fmla="*/ 3058469 h 3184634"/>
              <a:gd name="connsiteX28" fmla="*/ 2041164 w 7896405"/>
              <a:gd name="connsiteY28" fmla="*/ 3100101 h 3184634"/>
              <a:gd name="connsiteX29" fmla="*/ 2054477 w 7896405"/>
              <a:gd name="connsiteY29" fmla="*/ 3133185 h 3184634"/>
              <a:gd name="connsiteX30" fmla="*/ 596971 w 7896405"/>
              <a:gd name="connsiteY30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80640 w 7896405"/>
              <a:gd name="connsiteY9" fmla="*/ 3058510 h 3184634"/>
              <a:gd name="connsiteX10" fmla="*/ 7691453 w 7896405"/>
              <a:gd name="connsiteY10" fmla="*/ 3058510 h 3184634"/>
              <a:gd name="connsiteX11" fmla="*/ 7518032 w 7896405"/>
              <a:gd name="connsiteY11" fmla="*/ 996998 h 3184634"/>
              <a:gd name="connsiteX12" fmla="*/ 5158848 w 7896405"/>
              <a:gd name="connsiteY12" fmla="*/ 1145110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655162 w 7896405"/>
              <a:gd name="connsiteY15" fmla="*/ 2665941 h 3184634"/>
              <a:gd name="connsiteX16" fmla="*/ 7729601 w 7896405"/>
              <a:gd name="connsiteY16" fmla="*/ 3076311 h 3184634"/>
              <a:gd name="connsiteX17" fmla="*/ 5145488 w 7896405"/>
              <a:gd name="connsiteY17" fmla="*/ 3076275 h 3184634"/>
              <a:gd name="connsiteX18" fmla="*/ 4441972 w 7896405"/>
              <a:gd name="connsiteY18" fmla="*/ 3059433 h 3184634"/>
              <a:gd name="connsiteX19" fmla="*/ 2034962 w 7896405"/>
              <a:gd name="connsiteY19" fmla="*/ 3147680 h 3184634"/>
              <a:gd name="connsiteX20" fmla="*/ 2072180 w 7896405"/>
              <a:gd name="connsiteY20" fmla="*/ 2772995 h 3184634"/>
              <a:gd name="connsiteX21" fmla="*/ 4472862 w 7896405"/>
              <a:gd name="connsiteY21" fmla="*/ 2737310 h 3184634"/>
              <a:gd name="connsiteX22" fmla="*/ 4615392 w 7896405"/>
              <a:gd name="connsiteY22" fmla="*/ 1704752 h 3184634"/>
              <a:gd name="connsiteX23" fmla="*/ 4402005 w 7896405"/>
              <a:gd name="connsiteY23" fmla="*/ 1128054 h 3184634"/>
              <a:gd name="connsiteX24" fmla="*/ 2080561 w 7896405"/>
              <a:gd name="connsiteY24" fmla="*/ 1162345 h 3184634"/>
              <a:gd name="connsiteX25" fmla="*/ 2053570 w 7896405"/>
              <a:gd name="connsiteY25" fmla="*/ 2844363 h 3184634"/>
              <a:gd name="connsiteX26" fmla="*/ 2053570 w 7896405"/>
              <a:gd name="connsiteY26" fmla="*/ 2933574 h 3184634"/>
              <a:gd name="connsiteX27" fmla="*/ 2047367 w 7896405"/>
              <a:gd name="connsiteY27" fmla="*/ 3058469 h 3184634"/>
              <a:gd name="connsiteX28" fmla="*/ 2041164 w 7896405"/>
              <a:gd name="connsiteY28" fmla="*/ 3100101 h 3184634"/>
              <a:gd name="connsiteX29" fmla="*/ 2054477 w 7896405"/>
              <a:gd name="connsiteY29" fmla="*/ 3133185 h 3184634"/>
              <a:gd name="connsiteX30" fmla="*/ 596971 w 7896405"/>
              <a:gd name="connsiteY30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80640 w 7896405"/>
              <a:gd name="connsiteY9" fmla="*/ 3058510 h 3184634"/>
              <a:gd name="connsiteX10" fmla="*/ 7691453 w 7896405"/>
              <a:gd name="connsiteY10" fmla="*/ 3058510 h 3184634"/>
              <a:gd name="connsiteX11" fmla="*/ 7518033 w 7896405"/>
              <a:gd name="connsiteY11" fmla="*/ 1119983 h 3184634"/>
              <a:gd name="connsiteX12" fmla="*/ 5158848 w 7896405"/>
              <a:gd name="connsiteY12" fmla="*/ 1145110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655162 w 7896405"/>
              <a:gd name="connsiteY15" fmla="*/ 2665941 h 3184634"/>
              <a:gd name="connsiteX16" fmla="*/ 7729601 w 7896405"/>
              <a:gd name="connsiteY16" fmla="*/ 3076311 h 3184634"/>
              <a:gd name="connsiteX17" fmla="*/ 5145488 w 7896405"/>
              <a:gd name="connsiteY17" fmla="*/ 3076275 h 3184634"/>
              <a:gd name="connsiteX18" fmla="*/ 4441972 w 7896405"/>
              <a:gd name="connsiteY18" fmla="*/ 3059433 h 3184634"/>
              <a:gd name="connsiteX19" fmla="*/ 2034962 w 7896405"/>
              <a:gd name="connsiteY19" fmla="*/ 3147680 h 3184634"/>
              <a:gd name="connsiteX20" fmla="*/ 2072180 w 7896405"/>
              <a:gd name="connsiteY20" fmla="*/ 2772995 h 3184634"/>
              <a:gd name="connsiteX21" fmla="*/ 4472862 w 7896405"/>
              <a:gd name="connsiteY21" fmla="*/ 2737310 h 3184634"/>
              <a:gd name="connsiteX22" fmla="*/ 4615392 w 7896405"/>
              <a:gd name="connsiteY22" fmla="*/ 1704752 h 3184634"/>
              <a:gd name="connsiteX23" fmla="*/ 4402005 w 7896405"/>
              <a:gd name="connsiteY23" fmla="*/ 1128054 h 3184634"/>
              <a:gd name="connsiteX24" fmla="*/ 2080561 w 7896405"/>
              <a:gd name="connsiteY24" fmla="*/ 1162345 h 3184634"/>
              <a:gd name="connsiteX25" fmla="*/ 2053570 w 7896405"/>
              <a:gd name="connsiteY25" fmla="*/ 2844363 h 3184634"/>
              <a:gd name="connsiteX26" fmla="*/ 2053570 w 7896405"/>
              <a:gd name="connsiteY26" fmla="*/ 2933574 h 3184634"/>
              <a:gd name="connsiteX27" fmla="*/ 2047367 w 7896405"/>
              <a:gd name="connsiteY27" fmla="*/ 3058469 h 3184634"/>
              <a:gd name="connsiteX28" fmla="*/ 2041164 w 7896405"/>
              <a:gd name="connsiteY28" fmla="*/ 3100101 h 3184634"/>
              <a:gd name="connsiteX29" fmla="*/ 2054477 w 7896405"/>
              <a:gd name="connsiteY29" fmla="*/ 3133185 h 3184634"/>
              <a:gd name="connsiteX30" fmla="*/ 596971 w 7896405"/>
              <a:gd name="connsiteY30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80640 w 7896405"/>
              <a:gd name="connsiteY9" fmla="*/ 3058510 h 3184634"/>
              <a:gd name="connsiteX10" fmla="*/ 7691453 w 7896405"/>
              <a:gd name="connsiteY10" fmla="*/ 3058510 h 3184634"/>
              <a:gd name="connsiteX11" fmla="*/ 7518033 w 7896405"/>
              <a:gd name="connsiteY11" fmla="*/ 1119983 h 3184634"/>
              <a:gd name="connsiteX12" fmla="*/ 5158848 w 7896405"/>
              <a:gd name="connsiteY12" fmla="*/ 1145110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540592 w 7896405"/>
              <a:gd name="connsiteY15" fmla="*/ 2665941 h 3184634"/>
              <a:gd name="connsiteX16" fmla="*/ 7729601 w 7896405"/>
              <a:gd name="connsiteY16" fmla="*/ 3076311 h 3184634"/>
              <a:gd name="connsiteX17" fmla="*/ 5145488 w 7896405"/>
              <a:gd name="connsiteY17" fmla="*/ 3076275 h 3184634"/>
              <a:gd name="connsiteX18" fmla="*/ 4441972 w 7896405"/>
              <a:gd name="connsiteY18" fmla="*/ 3059433 h 3184634"/>
              <a:gd name="connsiteX19" fmla="*/ 2034962 w 7896405"/>
              <a:gd name="connsiteY19" fmla="*/ 3147680 h 3184634"/>
              <a:gd name="connsiteX20" fmla="*/ 2072180 w 7896405"/>
              <a:gd name="connsiteY20" fmla="*/ 2772995 h 3184634"/>
              <a:gd name="connsiteX21" fmla="*/ 4472862 w 7896405"/>
              <a:gd name="connsiteY21" fmla="*/ 2737310 h 3184634"/>
              <a:gd name="connsiteX22" fmla="*/ 4615392 w 7896405"/>
              <a:gd name="connsiteY22" fmla="*/ 1704752 h 3184634"/>
              <a:gd name="connsiteX23" fmla="*/ 4402005 w 7896405"/>
              <a:gd name="connsiteY23" fmla="*/ 1128054 h 3184634"/>
              <a:gd name="connsiteX24" fmla="*/ 2080561 w 7896405"/>
              <a:gd name="connsiteY24" fmla="*/ 1162345 h 3184634"/>
              <a:gd name="connsiteX25" fmla="*/ 2053570 w 7896405"/>
              <a:gd name="connsiteY25" fmla="*/ 2844363 h 3184634"/>
              <a:gd name="connsiteX26" fmla="*/ 2053570 w 7896405"/>
              <a:gd name="connsiteY26" fmla="*/ 2933574 h 3184634"/>
              <a:gd name="connsiteX27" fmla="*/ 2047367 w 7896405"/>
              <a:gd name="connsiteY27" fmla="*/ 3058469 h 3184634"/>
              <a:gd name="connsiteX28" fmla="*/ 2041164 w 7896405"/>
              <a:gd name="connsiteY28" fmla="*/ 3100101 h 3184634"/>
              <a:gd name="connsiteX29" fmla="*/ 2054477 w 7896405"/>
              <a:gd name="connsiteY29" fmla="*/ 3133185 h 3184634"/>
              <a:gd name="connsiteX30" fmla="*/ 596971 w 7896405"/>
              <a:gd name="connsiteY30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80640 w 7896405"/>
              <a:gd name="connsiteY9" fmla="*/ 3058510 h 3184634"/>
              <a:gd name="connsiteX10" fmla="*/ 7691453 w 7896405"/>
              <a:gd name="connsiteY10" fmla="*/ 3058510 h 3184634"/>
              <a:gd name="connsiteX11" fmla="*/ 7518033 w 7896405"/>
              <a:gd name="connsiteY11" fmla="*/ 1119983 h 3184634"/>
              <a:gd name="connsiteX12" fmla="*/ 5158848 w 7896405"/>
              <a:gd name="connsiteY12" fmla="*/ 1145110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540592 w 7896405"/>
              <a:gd name="connsiteY15" fmla="*/ 2665941 h 3184634"/>
              <a:gd name="connsiteX16" fmla="*/ 7729601 w 7896405"/>
              <a:gd name="connsiteY16" fmla="*/ 3076311 h 3184634"/>
              <a:gd name="connsiteX17" fmla="*/ 5145488 w 7896405"/>
              <a:gd name="connsiteY17" fmla="*/ 3076275 h 3184634"/>
              <a:gd name="connsiteX18" fmla="*/ 4441972 w 7896405"/>
              <a:gd name="connsiteY18" fmla="*/ 3059433 h 3184634"/>
              <a:gd name="connsiteX19" fmla="*/ 2034962 w 7896405"/>
              <a:gd name="connsiteY19" fmla="*/ 3147680 h 3184634"/>
              <a:gd name="connsiteX20" fmla="*/ 2072180 w 7896405"/>
              <a:gd name="connsiteY20" fmla="*/ 2772995 h 3184634"/>
              <a:gd name="connsiteX21" fmla="*/ 4472862 w 7896405"/>
              <a:gd name="connsiteY21" fmla="*/ 2737310 h 3184634"/>
              <a:gd name="connsiteX22" fmla="*/ 4615392 w 7896405"/>
              <a:gd name="connsiteY22" fmla="*/ 1704752 h 3184634"/>
              <a:gd name="connsiteX23" fmla="*/ 4402005 w 7896405"/>
              <a:gd name="connsiteY23" fmla="*/ 1128054 h 3184634"/>
              <a:gd name="connsiteX24" fmla="*/ 2080561 w 7896405"/>
              <a:gd name="connsiteY24" fmla="*/ 1162345 h 3184634"/>
              <a:gd name="connsiteX25" fmla="*/ 2053570 w 7896405"/>
              <a:gd name="connsiteY25" fmla="*/ 2844363 h 3184634"/>
              <a:gd name="connsiteX26" fmla="*/ 2053570 w 7896405"/>
              <a:gd name="connsiteY26" fmla="*/ 2933574 h 3184634"/>
              <a:gd name="connsiteX27" fmla="*/ 2047367 w 7896405"/>
              <a:gd name="connsiteY27" fmla="*/ 3058469 h 3184634"/>
              <a:gd name="connsiteX28" fmla="*/ 2041164 w 7896405"/>
              <a:gd name="connsiteY28" fmla="*/ 3100101 h 3184634"/>
              <a:gd name="connsiteX29" fmla="*/ 2054477 w 7896405"/>
              <a:gd name="connsiteY29" fmla="*/ 3133185 h 3184634"/>
              <a:gd name="connsiteX30" fmla="*/ 596971 w 7896405"/>
              <a:gd name="connsiteY30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80640 w 7896405"/>
              <a:gd name="connsiteY9" fmla="*/ 3058510 h 3184634"/>
              <a:gd name="connsiteX10" fmla="*/ 7691453 w 7896405"/>
              <a:gd name="connsiteY10" fmla="*/ 3058510 h 3184634"/>
              <a:gd name="connsiteX11" fmla="*/ 7518033 w 7896405"/>
              <a:gd name="connsiteY11" fmla="*/ 1119983 h 3184634"/>
              <a:gd name="connsiteX12" fmla="*/ 5060646 w 7896405"/>
              <a:gd name="connsiteY12" fmla="*/ 1344961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540592 w 7896405"/>
              <a:gd name="connsiteY15" fmla="*/ 2665941 h 3184634"/>
              <a:gd name="connsiteX16" fmla="*/ 7729601 w 7896405"/>
              <a:gd name="connsiteY16" fmla="*/ 3076311 h 3184634"/>
              <a:gd name="connsiteX17" fmla="*/ 5145488 w 7896405"/>
              <a:gd name="connsiteY17" fmla="*/ 3076275 h 3184634"/>
              <a:gd name="connsiteX18" fmla="*/ 4441972 w 7896405"/>
              <a:gd name="connsiteY18" fmla="*/ 3059433 h 3184634"/>
              <a:gd name="connsiteX19" fmla="*/ 2034962 w 7896405"/>
              <a:gd name="connsiteY19" fmla="*/ 3147680 h 3184634"/>
              <a:gd name="connsiteX20" fmla="*/ 2072180 w 7896405"/>
              <a:gd name="connsiteY20" fmla="*/ 2772995 h 3184634"/>
              <a:gd name="connsiteX21" fmla="*/ 4472862 w 7896405"/>
              <a:gd name="connsiteY21" fmla="*/ 2737310 h 3184634"/>
              <a:gd name="connsiteX22" fmla="*/ 4615392 w 7896405"/>
              <a:gd name="connsiteY22" fmla="*/ 1704752 h 3184634"/>
              <a:gd name="connsiteX23" fmla="*/ 4402005 w 7896405"/>
              <a:gd name="connsiteY23" fmla="*/ 1128054 h 3184634"/>
              <a:gd name="connsiteX24" fmla="*/ 2080561 w 7896405"/>
              <a:gd name="connsiteY24" fmla="*/ 1162345 h 3184634"/>
              <a:gd name="connsiteX25" fmla="*/ 2053570 w 7896405"/>
              <a:gd name="connsiteY25" fmla="*/ 2844363 h 3184634"/>
              <a:gd name="connsiteX26" fmla="*/ 2053570 w 7896405"/>
              <a:gd name="connsiteY26" fmla="*/ 2933574 h 3184634"/>
              <a:gd name="connsiteX27" fmla="*/ 2047367 w 7896405"/>
              <a:gd name="connsiteY27" fmla="*/ 3058469 h 3184634"/>
              <a:gd name="connsiteX28" fmla="*/ 2041164 w 7896405"/>
              <a:gd name="connsiteY28" fmla="*/ 3100101 h 3184634"/>
              <a:gd name="connsiteX29" fmla="*/ 2054477 w 7896405"/>
              <a:gd name="connsiteY29" fmla="*/ 3133185 h 3184634"/>
              <a:gd name="connsiteX30" fmla="*/ 596971 w 7896405"/>
              <a:gd name="connsiteY30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80640 w 7896405"/>
              <a:gd name="connsiteY9" fmla="*/ 3058510 h 3184634"/>
              <a:gd name="connsiteX10" fmla="*/ 7691453 w 7896405"/>
              <a:gd name="connsiteY10" fmla="*/ 3058510 h 3184634"/>
              <a:gd name="connsiteX11" fmla="*/ 7632603 w 7896405"/>
              <a:gd name="connsiteY11" fmla="*/ 1335206 h 3184634"/>
              <a:gd name="connsiteX12" fmla="*/ 5060646 w 7896405"/>
              <a:gd name="connsiteY12" fmla="*/ 1344961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540592 w 7896405"/>
              <a:gd name="connsiteY15" fmla="*/ 2665941 h 3184634"/>
              <a:gd name="connsiteX16" fmla="*/ 7729601 w 7896405"/>
              <a:gd name="connsiteY16" fmla="*/ 3076311 h 3184634"/>
              <a:gd name="connsiteX17" fmla="*/ 5145488 w 7896405"/>
              <a:gd name="connsiteY17" fmla="*/ 3076275 h 3184634"/>
              <a:gd name="connsiteX18" fmla="*/ 4441972 w 7896405"/>
              <a:gd name="connsiteY18" fmla="*/ 3059433 h 3184634"/>
              <a:gd name="connsiteX19" fmla="*/ 2034962 w 7896405"/>
              <a:gd name="connsiteY19" fmla="*/ 3147680 h 3184634"/>
              <a:gd name="connsiteX20" fmla="*/ 2072180 w 7896405"/>
              <a:gd name="connsiteY20" fmla="*/ 2772995 h 3184634"/>
              <a:gd name="connsiteX21" fmla="*/ 4472862 w 7896405"/>
              <a:gd name="connsiteY21" fmla="*/ 2737310 h 3184634"/>
              <a:gd name="connsiteX22" fmla="*/ 4615392 w 7896405"/>
              <a:gd name="connsiteY22" fmla="*/ 1704752 h 3184634"/>
              <a:gd name="connsiteX23" fmla="*/ 4402005 w 7896405"/>
              <a:gd name="connsiteY23" fmla="*/ 1128054 h 3184634"/>
              <a:gd name="connsiteX24" fmla="*/ 2080561 w 7896405"/>
              <a:gd name="connsiteY24" fmla="*/ 1162345 h 3184634"/>
              <a:gd name="connsiteX25" fmla="*/ 2053570 w 7896405"/>
              <a:gd name="connsiteY25" fmla="*/ 2844363 h 3184634"/>
              <a:gd name="connsiteX26" fmla="*/ 2053570 w 7896405"/>
              <a:gd name="connsiteY26" fmla="*/ 2933574 h 3184634"/>
              <a:gd name="connsiteX27" fmla="*/ 2047367 w 7896405"/>
              <a:gd name="connsiteY27" fmla="*/ 3058469 h 3184634"/>
              <a:gd name="connsiteX28" fmla="*/ 2041164 w 7896405"/>
              <a:gd name="connsiteY28" fmla="*/ 3100101 h 3184634"/>
              <a:gd name="connsiteX29" fmla="*/ 2054477 w 7896405"/>
              <a:gd name="connsiteY29" fmla="*/ 3133185 h 3184634"/>
              <a:gd name="connsiteX30" fmla="*/ 596971 w 7896405"/>
              <a:gd name="connsiteY30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80640 w 7896405"/>
              <a:gd name="connsiteY9" fmla="*/ 3058510 h 3184634"/>
              <a:gd name="connsiteX10" fmla="*/ 7691453 w 7896405"/>
              <a:gd name="connsiteY10" fmla="*/ 3058510 h 3184634"/>
              <a:gd name="connsiteX11" fmla="*/ 7632603 w 7896405"/>
              <a:gd name="connsiteY11" fmla="*/ 1335206 h 3184634"/>
              <a:gd name="connsiteX12" fmla="*/ 5060646 w 7896405"/>
              <a:gd name="connsiteY12" fmla="*/ 1344961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540592 w 7896405"/>
              <a:gd name="connsiteY15" fmla="*/ 2665941 h 3184634"/>
              <a:gd name="connsiteX16" fmla="*/ 7729601 w 7896405"/>
              <a:gd name="connsiteY16" fmla="*/ 3076311 h 3184634"/>
              <a:gd name="connsiteX17" fmla="*/ 5145488 w 7896405"/>
              <a:gd name="connsiteY17" fmla="*/ 3076275 h 3184634"/>
              <a:gd name="connsiteX18" fmla="*/ 4441972 w 7896405"/>
              <a:gd name="connsiteY18" fmla="*/ 3059433 h 3184634"/>
              <a:gd name="connsiteX19" fmla="*/ 2034962 w 7896405"/>
              <a:gd name="connsiteY19" fmla="*/ 3147680 h 3184634"/>
              <a:gd name="connsiteX20" fmla="*/ 2072180 w 7896405"/>
              <a:gd name="connsiteY20" fmla="*/ 2772995 h 3184634"/>
              <a:gd name="connsiteX21" fmla="*/ 4472862 w 7896405"/>
              <a:gd name="connsiteY21" fmla="*/ 2737310 h 3184634"/>
              <a:gd name="connsiteX22" fmla="*/ 4615392 w 7896405"/>
              <a:gd name="connsiteY22" fmla="*/ 1704752 h 3184634"/>
              <a:gd name="connsiteX23" fmla="*/ 4467474 w 7896405"/>
              <a:gd name="connsiteY23" fmla="*/ 1281786 h 3184634"/>
              <a:gd name="connsiteX24" fmla="*/ 2080561 w 7896405"/>
              <a:gd name="connsiteY24" fmla="*/ 1162345 h 3184634"/>
              <a:gd name="connsiteX25" fmla="*/ 2053570 w 7896405"/>
              <a:gd name="connsiteY25" fmla="*/ 2844363 h 3184634"/>
              <a:gd name="connsiteX26" fmla="*/ 2053570 w 7896405"/>
              <a:gd name="connsiteY26" fmla="*/ 2933574 h 3184634"/>
              <a:gd name="connsiteX27" fmla="*/ 2047367 w 7896405"/>
              <a:gd name="connsiteY27" fmla="*/ 3058469 h 3184634"/>
              <a:gd name="connsiteX28" fmla="*/ 2041164 w 7896405"/>
              <a:gd name="connsiteY28" fmla="*/ 3100101 h 3184634"/>
              <a:gd name="connsiteX29" fmla="*/ 2054477 w 7896405"/>
              <a:gd name="connsiteY29" fmla="*/ 3133185 h 3184634"/>
              <a:gd name="connsiteX30" fmla="*/ 596971 w 7896405"/>
              <a:gd name="connsiteY30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80640 w 7896405"/>
              <a:gd name="connsiteY9" fmla="*/ 3058510 h 3184634"/>
              <a:gd name="connsiteX10" fmla="*/ 7691453 w 7896405"/>
              <a:gd name="connsiteY10" fmla="*/ 3058510 h 3184634"/>
              <a:gd name="connsiteX11" fmla="*/ 7632603 w 7896405"/>
              <a:gd name="connsiteY11" fmla="*/ 1335206 h 3184634"/>
              <a:gd name="connsiteX12" fmla="*/ 5060646 w 7896405"/>
              <a:gd name="connsiteY12" fmla="*/ 1344961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540592 w 7896405"/>
              <a:gd name="connsiteY15" fmla="*/ 2665941 h 3184634"/>
              <a:gd name="connsiteX16" fmla="*/ 7729601 w 7896405"/>
              <a:gd name="connsiteY16" fmla="*/ 3076311 h 3184634"/>
              <a:gd name="connsiteX17" fmla="*/ 5145488 w 7896405"/>
              <a:gd name="connsiteY17" fmla="*/ 3076275 h 3184634"/>
              <a:gd name="connsiteX18" fmla="*/ 4441972 w 7896405"/>
              <a:gd name="connsiteY18" fmla="*/ 3059433 h 3184634"/>
              <a:gd name="connsiteX19" fmla="*/ 2034962 w 7896405"/>
              <a:gd name="connsiteY19" fmla="*/ 3147680 h 3184634"/>
              <a:gd name="connsiteX20" fmla="*/ 2072180 w 7896405"/>
              <a:gd name="connsiteY20" fmla="*/ 2772995 h 3184634"/>
              <a:gd name="connsiteX21" fmla="*/ 4472862 w 7896405"/>
              <a:gd name="connsiteY21" fmla="*/ 2737310 h 3184634"/>
              <a:gd name="connsiteX22" fmla="*/ 4615392 w 7896405"/>
              <a:gd name="connsiteY22" fmla="*/ 1704752 h 3184634"/>
              <a:gd name="connsiteX23" fmla="*/ 4467474 w 7896405"/>
              <a:gd name="connsiteY23" fmla="*/ 1281786 h 3184634"/>
              <a:gd name="connsiteX24" fmla="*/ 2080561 w 7896405"/>
              <a:gd name="connsiteY24" fmla="*/ 1316076 h 3184634"/>
              <a:gd name="connsiteX25" fmla="*/ 2053570 w 7896405"/>
              <a:gd name="connsiteY25" fmla="*/ 2844363 h 3184634"/>
              <a:gd name="connsiteX26" fmla="*/ 2053570 w 7896405"/>
              <a:gd name="connsiteY26" fmla="*/ 2933574 h 3184634"/>
              <a:gd name="connsiteX27" fmla="*/ 2047367 w 7896405"/>
              <a:gd name="connsiteY27" fmla="*/ 3058469 h 3184634"/>
              <a:gd name="connsiteX28" fmla="*/ 2041164 w 7896405"/>
              <a:gd name="connsiteY28" fmla="*/ 3100101 h 3184634"/>
              <a:gd name="connsiteX29" fmla="*/ 2054477 w 7896405"/>
              <a:gd name="connsiteY29" fmla="*/ 3133185 h 3184634"/>
              <a:gd name="connsiteX30" fmla="*/ 596971 w 7896405"/>
              <a:gd name="connsiteY30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80640 w 7896405"/>
              <a:gd name="connsiteY9" fmla="*/ 3058510 h 3184634"/>
              <a:gd name="connsiteX10" fmla="*/ 7691453 w 7896405"/>
              <a:gd name="connsiteY10" fmla="*/ 3058510 h 3184634"/>
              <a:gd name="connsiteX11" fmla="*/ 7632603 w 7896405"/>
              <a:gd name="connsiteY11" fmla="*/ 1335206 h 3184634"/>
              <a:gd name="connsiteX12" fmla="*/ 5060646 w 7896405"/>
              <a:gd name="connsiteY12" fmla="*/ 1344961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540592 w 7896405"/>
              <a:gd name="connsiteY15" fmla="*/ 2665941 h 3184634"/>
              <a:gd name="connsiteX16" fmla="*/ 7729601 w 7896405"/>
              <a:gd name="connsiteY16" fmla="*/ 3076311 h 3184634"/>
              <a:gd name="connsiteX17" fmla="*/ 5145488 w 7896405"/>
              <a:gd name="connsiteY17" fmla="*/ 3076275 h 3184634"/>
              <a:gd name="connsiteX18" fmla="*/ 4441972 w 7896405"/>
              <a:gd name="connsiteY18" fmla="*/ 3059433 h 3184634"/>
              <a:gd name="connsiteX19" fmla="*/ 2034962 w 7896405"/>
              <a:gd name="connsiteY19" fmla="*/ 3147680 h 3184634"/>
              <a:gd name="connsiteX20" fmla="*/ 2072180 w 7896405"/>
              <a:gd name="connsiteY20" fmla="*/ 2772995 h 3184634"/>
              <a:gd name="connsiteX21" fmla="*/ 4472862 w 7896405"/>
              <a:gd name="connsiteY21" fmla="*/ 2737310 h 3184634"/>
              <a:gd name="connsiteX22" fmla="*/ 4615392 w 7896405"/>
              <a:gd name="connsiteY22" fmla="*/ 1704752 h 3184634"/>
              <a:gd name="connsiteX23" fmla="*/ 4467474 w 7896405"/>
              <a:gd name="connsiteY23" fmla="*/ 1343278 h 3184634"/>
              <a:gd name="connsiteX24" fmla="*/ 2080561 w 7896405"/>
              <a:gd name="connsiteY24" fmla="*/ 1316076 h 3184634"/>
              <a:gd name="connsiteX25" fmla="*/ 2053570 w 7896405"/>
              <a:gd name="connsiteY25" fmla="*/ 2844363 h 3184634"/>
              <a:gd name="connsiteX26" fmla="*/ 2053570 w 7896405"/>
              <a:gd name="connsiteY26" fmla="*/ 2933574 h 3184634"/>
              <a:gd name="connsiteX27" fmla="*/ 2047367 w 7896405"/>
              <a:gd name="connsiteY27" fmla="*/ 3058469 h 3184634"/>
              <a:gd name="connsiteX28" fmla="*/ 2041164 w 7896405"/>
              <a:gd name="connsiteY28" fmla="*/ 3100101 h 3184634"/>
              <a:gd name="connsiteX29" fmla="*/ 2054477 w 7896405"/>
              <a:gd name="connsiteY29" fmla="*/ 3133185 h 3184634"/>
              <a:gd name="connsiteX30" fmla="*/ 596971 w 7896405"/>
              <a:gd name="connsiteY30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96264 w 7896405"/>
              <a:gd name="connsiteY9" fmla="*/ 3161231 h 3184634"/>
              <a:gd name="connsiteX10" fmla="*/ 7691453 w 7896405"/>
              <a:gd name="connsiteY10" fmla="*/ 3058510 h 3184634"/>
              <a:gd name="connsiteX11" fmla="*/ 7632603 w 7896405"/>
              <a:gd name="connsiteY11" fmla="*/ 1335206 h 3184634"/>
              <a:gd name="connsiteX12" fmla="*/ 5060646 w 7896405"/>
              <a:gd name="connsiteY12" fmla="*/ 1344961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540592 w 7896405"/>
              <a:gd name="connsiteY15" fmla="*/ 2665941 h 3184634"/>
              <a:gd name="connsiteX16" fmla="*/ 7729601 w 7896405"/>
              <a:gd name="connsiteY16" fmla="*/ 3076311 h 3184634"/>
              <a:gd name="connsiteX17" fmla="*/ 5145488 w 7896405"/>
              <a:gd name="connsiteY17" fmla="*/ 3076275 h 3184634"/>
              <a:gd name="connsiteX18" fmla="*/ 4441972 w 7896405"/>
              <a:gd name="connsiteY18" fmla="*/ 3059433 h 3184634"/>
              <a:gd name="connsiteX19" fmla="*/ 2034962 w 7896405"/>
              <a:gd name="connsiteY19" fmla="*/ 3147680 h 3184634"/>
              <a:gd name="connsiteX20" fmla="*/ 2072180 w 7896405"/>
              <a:gd name="connsiteY20" fmla="*/ 2772995 h 3184634"/>
              <a:gd name="connsiteX21" fmla="*/ 4472862 w 7896405"/>
              <a:gd name="connsiteY21" fmla="*/ 2737310 h 3184634"/>
              <a:gd name="connsiteX22" fmla="*/ 4615392 w 7896405"/>
              <a:gd name="connsiteY22" fmla="*/ 1704752 h 3184634"/>
              <a:gd name="connsiteX23" fmla="*/ 4467474 w 7896405"/>
              <a:gd name="connsiteY23" fmla="*/ 1343278 h 3184634"/>
              <a:gd name="connsiteX24" fmla="*/ 2080561 w 7896405"/>
              <a:gd name="connsiteY24" fmla="*/ 1316076 h 3184634"/>
              <a:gd name="connsiteX25" fmla="*/ 2053570 w 7896405"/>
              <a:gd name="connsiteY25" fmla="*/ 2844363 h 3184634"/>
              <a:gd name="connsiteX26" fmla="*/ 2053570 w 7896405"/>
              <a:gd name="connsiteY26" fmla="*/ 2933574 h 3184634"/>
              <a:gd name="connsiteX27" fmla="*/ 2047367 w 7896405"/>
              <a:gd name="connsiteY27" fmla="*/ 3058469 h 3184634"/>
              <a:gd name="connsiteX28" fmla="*/ 2041164 w 7896405"/>
              <a:gd name="connsiteY28" fmla="*/ 3100101 h 3184634"/>
              <a:gd name="connsiteX29" fmla="*/ 2054477 w 7896405"/>
              <a:gd name="connsiteY29" fmla="*/ 3133185 h 3184634"/>
              <a:gd name="connsiteX30" fmla="*/ 596971 w 7896405"/>
              <a:gd name="connsiteY30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96264 w 7896405"/>
              <a:gd name="connsiteY9" fmla="*/ 3161231 h 3184634"/>
              <a:gd name="connsiteX10" fmla="*/ 7691453 w 7896405"/>
              <a:gd name="connsiteY10" fmla="*/ 3058510 h 3184634"/>
              <a:gd name="connsiteX11" fmla="*/ 7632603 w 7896405"/>
              <a:gd name="connsiteY11" fmla="*/ 1335206 h 3184634"/>
              <a:gd name="connsiteX12" fmla="*/ 5060646 w 7896405"/>
              <a:gd name="connsiteY12" fmla="*/ 1344961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540592 w 7896405"/>
              <a:gd name="connsiteY15" fmla="*/ 2665941 h 3184634"/>
              <a:gd name="connsiteX16" fmla="*/ 7729601 w 7896405"/>
              <a:gd name="connsiteY16" fmla="*/ 3135010 h 3184634"/>
              <a:gd name="connsiteX17" fmla="*/ 5145488 w 7896405"/>
              <a:gd name="connsiteY17" fmla="*/ 3076275 h 3184634"/>
              <a:gd name="connsiteX18" fmla="*/ 4441972 w 7896405"/>
              <a:gd name="connsiteY18" fmla="*/ 3059433 h 3184634"/>
              <a:gd name="connsiteX19" fmla="*/ 2034962 w 7896405"/>
              <a:gd name="connsiteY19" fmla="*/ 3147680 h 3184634"/>
              <a:gd name="connsiteX20" fmla="*/ 2072180 w 7896405"/>
              <a:gd name="connsiteY20" fmla="*/ 2772995 h 3184634"/>
              <a:gd name="connsiteX21" fmla="*/ 4472862 w 7896405"/>
              <a:gd name="connsiteY21" fmla="*/ 2737310 h 3184634"/>
              <a:gd name="connsiteX22" fmla="*/ 4615392 w 7896405"/>
              <a:gd name="connsiteY22" fmla="*/ 1704752 h 3184634"/>
              <a:gd name="connsiteX23" fmla="*/ 4467474 w 7896405"/>
              <a:gd name="connsiteY23" fmla="*/ 1343278 h 3184634"/>
              <a:gd name="connsiteX24" fmla="*/ 2080561 w 7896405"/>
              <a:gd name="connsiteY24" fmla="*/ 1316076 h 3184634"/>
              <a:gd name="connsiteX25" fmla="*/ 2053570 w 7896405"/>
              <a:gd name="connsiteY25" fmla="*/ 2844363 h 3184634"/>
              <a:gd name="connsiteX26" fmla="*/ 2053570 w 7896405"/>
              <a:gd name="connsiteY26" fmla="*/ 2933574 h 3184634"/>
              <a:gd name="connsiteX27" fmla="*/ 2047367 w 7896405"/>
              <a:gd name="connsiteY27" fmla="*/ 3058469 h 3184634"/>
              <a:gd name="connsiteX28" fmla="*/ 2041164 w 7896405"/>
              <a:gd name="connsiteY28" fmla="*/ 3100101 h 3184634"/>
              <a:gd name="connsiteX29" fmla="*/ 2054477 w 7896405"/>
              <a:gd name="connsiteY29" fmla="*/ 3133185 h 3184634"/>
              <a:gd name="connsiteX30" fmla="*/ 596971 w 7896405"/>
              <a:gd name="connsiteY30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96264 w 7896405"/>
              <a:gd name="connsiteY9" fmla="*/ 3161231 h 3184634"/>
              <a:gd name="connsiteX10" fmla="*/ 7691453 w 7896405"/>
              <a:gd name="connsiteY10" fmla="*/ 3058510 h 3184634"/>
              <a:gd name="connsiteX11" fmla="*/ 7632603 w 7896405"/>
              <a:gd name="connsiteY11" fmla="*/ 1335206 h 3184634"/>
              <a:gd name="connsiteX12" fmla="*/ 5060646 w 7896405"/>
              <a:gd name="connsiteY12" fmla="*/ 1344961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540592 w 7896405"/>
              <a:gd name="connsiteY15" fmla="*/ 2665941 h 3184634"/>
              <a:gd name="connsiteX16" fmla="*/ 7729601 w 7896405"/>
              <a:gd name="connsiteY16" fmla="*/ 3135010 h 3184634"/>
              <a:gd name="connsiteX17" fmla="*/ 5176735 w 7896405"/>
              <a:gd name="connsiteY17" fmla="*/ 3120298 h 3184634"/>
              <a:gd name="connsiteX18" fmla="*/ 4441972 w 7896405"/>
              <a:gd name="connsiteY18" fmla="*/ 3059433 h 3184634"/>
              <a:gd name="connsiteX19" fmla="*/ 2034962 w 7896405"/>
              <a:gd name="connsiteY19" fmla="*/ 3147680 h 3184634"/>
              <a:gd name="connsiteX20" fmla="*/ 2072180 w 7896405"/>
              <a:gd name="connsiteY20" fmla="*/ 2772995 h 3184634"/>
              <a:gd name="connsiteX21" fmla="*/ 4472862 w 7896405"/>
              <a:gd name="connsiteY21" fmla="*/ 2737310 h 3184634"/>
              <a:gd name="connsiteX22" fmla="*/ 4615392 w 7896405"/>
              <a:gd name="connsiteY22" fmla="*/ 1704752 h 3184634"/>
              <a:gd name="connsiteX23" fmla="*/ 4467474 w 7896405"/>
              <a:gd name="connsiteY23" fmla="*/ 1343278 h 3184634"/>
              <a:gd name="connsiteX24" fmla="*/ 2080561 w 7896405"/>
              <a:gd name="connsiteY24" fmla="*/ 1316076 h 3184634"/>
              <a:gd name="connsiteX25" fmla="*/ 2053570 w 7896405"/>
              <a:gd name="connsiteY25" fmla="*/ 2844363 h 3184634"/>
              <a:gd name="connsiteX26" fmla="*/ 2053570 w 7896405"/>
              <a:gd name="connsiteY26" fmla="*/ 2933574 h 3184634"/>
              <a:gd name="connsiteX27" fmla="*/ 2047367 w 7896405"/>
              <a:gd name="connsiteY27" fmla="*/ 3058469 h 3184634"/>
              <a:gd name="connsiteX28" fmla="*/ 2041164 w 7896405"/>
              <a:gd name="connsiteY28" fmla="*/ 3100101 h 3184634"/>
              <a:gd name="connsiteX29" fmla="*/ 2054477 w 7896405"/>
              <a:gd name="connsiteY29" fmla="*/ 3133185 h 3184634"/>
              <a:gd name="connsiteX30" fmla="*/ 596971 w 7896405"/>
              <a:gd name="connsiteY30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96264 w 7896405"/>
              <a:gd name="connsiteY9" fmla="*/ 3161231 h 3184634"/>
              <a:gd name="connsiteX10" fmla="*/ 7691453 w 7896405"/>
              <a:gd name="connsiteY10" fmla="*/ 3058510 h 3184634"/>
              <a:gd name="connsiteX11" fmla="*/ 7632603 w 7896405"/>
              <a:gd name="connsiteY11" fmla="*/ 1335206 h 3184634"/>
              <a:gd name="connsiteX12" fmla="*/ 5060646 w 7896405"/>
              <a:gd name="connsiteY12" fmla="*/ 1344961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540592 w 7896405"/>
              <a:gd name="connsiteY15" fmla="*/ 2665941 h 3184634"/>
              <a:gd name="connsiteX16" fmla="*/ 7729601 w 7896405"/>
              <a:gd name="connsiteY16" fmla="*/ 3135010 h 3184634"/>
              <a:gd name="connsiteX17" fmla="*/ 5176735 w 7896405"/>
              <a:gd name="connsiteY17" fmla="*/ 3120298 h 3184634"/>
              <a:gd name="connsiteX18" fmla="*/ 4473218 w 7896405"/>
              <a:gd name="connsiteY18" fmla="*/ 3132803 h 3184634"/>
              <a:gd name="connsiteX19" fmla="*/ 2034962 w 7896405"/>
              <a:gd name="connsiteY19" fmla="*/ 3147680 h 3184634"/>
              <a:gd name="connsiteX20" fmla="*/ 2072180 w 7896405"/>
              <a:gd name="connsiteY20" fmla="*/ 2772995 h 3184634"/>
              <a:gd name="connsiteX21" fmla="*/ 4472862 w 7896405"/>
              <a:gd name="connsiteY21" fmla="*/ 2737310 h 3184634"/>
              <a:gd name="connsiteX22" fmla="*/ 4615392 w 7896405"/>
              <a:gd name="connsiteY22" fmla="*/ 1704752 h 3184634"/>
              <a:gd name="connsiteX23" fmla="*/ 4467474 w 7896405"/>
              <a:gd name="connsiteY23" fmla="*/ 1343278 h 3184634"/>
              <a:gd name="connsiteX24" fmla="*/ 2080561 w 7896405"/>
              <a:gd name="connsiteY24" fmla="*/ 1316076 h 3184634"/>
              <a:gd name="connsiteX25" fmla="*/ 2053570 w 7896405"/>
              <a:gd name="connsiteY25" fmla="*/ 2844363 h 3184634"/>
              <a:gd name="connsiteX26" fmla="*/ 2053570 w 7896405"/>
              <a:gd name="connsiteY26" fmla="*/ 2933574 h 3184634"/>
              <a:gd name="connsiteX27" fmla="*/ 2047367 w 7896405"/>
              <a:gd name="connsiteY27" fmla="*/ 3058469 h 3184634"/>
              <a:gd name="connsiteX28" fmla="*/ 2041164 w 7896405"/>
              <a:gd name="connsiteY28" fmla="*/ 3100101 h 3184634"/>
              <a:gd name="connsiteX29" fmla="*/ 2054477 w 7896405"/>
              <a:gd name="connsiteY29" fmla="*/ 3133185 h 3184634"/>
              <a:gd name="connsiteX30" fmla="*/ 596971 w 7896405"/>
              <a:gd name="connsiteY30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96264 w 7896405"/>
              <a:gd name="connsiteY9" fmla="*/ 3161231 h 3184634"/>
              <a:gd name="connsiteX10" fmla="*/ 7691454 w 7896405"/>
              <a:gd name="connsiteY10" fmla="*/ 3146556 h 3184634"/>
              <a:gd name="connsiteX11" fmla="*/ 7632603 w 7896405"/>
              <a:gd name="connsiteY11" fmla="*/ 1335206 h 3184634"/>
              <a:gd name="connsiteX12" fmla="*/ 5060646 w 7896405"/>
              <a:gd name="connsiteY12" fmla="*/ 1344961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540592 w 7896405"/>
              <a:gd name="connsiteY15" fmla="*/ 2665941 h 3184634"/>
              <a:gd name="connsiteX16" fmla="*/ 7729601 w 7896405"/>
              <a:gd name="connsiteY16" fmla="*/ 3135010 h 3184634"/>
              <a:gd name="connsiteX17" fmla="*/ 5176735 w 7896405"/>
              <a:gd name="connsiteY17" fmla="*/ 3120298 h 3184634"/>
              <a:gd name="connsiteX18" fmla="*/ 4473218 w 7896405"/>
              <a:gd name="connsiteY18" fmla="*/ 3132803 h 3184634"/>
              <a:gd name="connsiteX19" fmla="*/ 2034962 w 7896405"/>
              <a:gd name="connsiteY19" fmla="*/ 3147680 h 3184634"/>
              <a:gd name="connsiteX20" fmla="*/ 2072180 w 7896405"/>
              <a:gd name="connsiteY20" fmla="*/ 2772995 h 3184634"/>
              <a:gd name="connsiteX21" fmla="*/ 4472862 w 7896405"/>
              <a:gd name="connsiteY21" fmla="*/ 2737310 h 3184634"/>
              <a:gd name="connsiteX22" fmla="*/ 4615392 w 7896405"/>
              <a:gd name="connsiteY22" fmla="*/ 1704752 h 3184634"/>
              <a:gd name="connsiteX23" fmla="*/ 4467474 w 7896405"/>
              <a:gd name="connsiteY23" fmla="*/ 1343278 h 3184634"/>
              <a:gd name="connsiteX24" fmla="*/ 2080561 w 7896405"/>
              <a:gd name="connsiteY24" fmla="*/ 1316076 h 3184634"/>
              <a:gd name="connsiteX25" fmla="*/ 2053570 w 7896405"/>
              <a:gd name="connsiteY25" fmla="*/ 2844363 h 3184634"/>
              <a:gd name="connsiteX26" fmla="*/ 2053570 w 7896405"/>
              <a:gd name="connsiteY26" fmla="*/ 2933574 h 3184634"/>
              <a:gd name="connsiteX27" fmla="*/ 2047367 w 7896405"/>
              <a:gd name="connsiteY27" fmla="*/ 3058469 h 3184634"/>
              <a:gd name="connsiteX28" fmla="*/ 2041164 w 7896405"/>
              <a:gd name="connsiteY28" fmla="*/ 3100101 h 3184634"/>
              <a:gd name="connsiteX29" fmla="*/ 2054477 w 7896405"/>
              <a:gd name="connsiteY29" fmla="*/ 3133185 h 3184634"/>
              <a:gd name="connsiteX30" fmla="*/ 596971 w 7896405"/>
              <a:gd name="connsiteY30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96264 w 7896405"/>
              <a:gd name="connsiteY9" fmla="*/ 3161231 h 3184634"/>
              <a:gd name="connsiteX10" fmla="*/ 7691454 w 7896405"/>
              <a:gd name="connsiteY10" fmla="*/ 3146556 h 3184634"/>
              <a:gd name="connsiteX11" fmla="*/ 7632603 w 7896405"/>
              <a:gd name="connsiteY11" fmla="*/ 1335206 h 3184634"/>
              <a:gd name="connsiteX12" fmla="*/ 5060646 w 7896405"/>
              <a:gd name="connsiteY12" fmla="*/ 1344961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729601 w 7896405"/>
              <a:gd name="connsiteY15" fmla="*/ 3135010 h 3184634"/>
              <a:gd name="connsiteX16" fmla="*/ 5176735 w 7896405"/>
              <a:gd name="connsiteY16" fmla="*/ 3120298 h 3184634"/>
              <a:gd name="connsiteX17" fmla="*/ 4473218 w 7896405"/>
              <a:gd name="connsiteY17" fmla="*/ 3132803 h 3184634"/>
              <a:gd name="connsiteX18" fmla="*/ 2034962 w 7896405"/>
              <a:gd name="connsiteY18" fmla="*/ 3147680 h 3184634"/>
              <a:gd name="connsiteX19" fmla="*/ 2072180 w 7896405"/>
              <a:gd name="connsiteY19" fmla="*/ 2772995 h 3184634"/>
              <a:gd name="connsiteX20" fmla="*/ 4472862 w 7896405"/>
              <a:gd name="connsiteY20" fmla="*/ 2737310 h 3184634"/>
              <a:gd name="connsiteX21" fmla="*/ 4615392 w 7896405"/>
              <a:gd name="connsiteY21" fmla="*/ 1704752 h 3184634"/>
              <a:gd name="connsiteX22" fmla="*/ 4467474 w 7896405"/>
              <a:gd name="connsiteY22" fmla="*/ 1343278 h 3184634"/>
              <a:gd name="connsiteX23" fmla="*/ 2080561 w 7896405"/>
              <a:gd name="connsiteY23" fmla="*/ 1316076 h 3184634"/>
              <a:gd name="connsiteX24" fmla="*/ 2053570 w 7896405"/>
              <a:gd name="connsiteY24" fmla="*/ 2844363 h 3184634"/>
              <a:gd name="connsiteX25" fmla="*/ 2053570 w 7896405"/>
              <a:gd name="connsiteY25" fmla="*/ 2933574 h 3184634"/>
              <a:gd name="connsiteX26" fmla="*/ 2047367 w 7896405"/>
              <a:gd name="connsiteY26" fmla="*/ 3058469 h 3184634"/>
              <a:gd name="connsiteX27" fmla="*/ 2041164 w 7896405"/>
              <a:gd name="connsiteY27" fmla="*/ 3100101 h 3184634"/>
              <a:gd name="connsiteX28" fmla="*/ 2054477 w 7896405"/>
              <a:gd name="connsiteY28" fmla="*/ 3133185 h 3184634"/>
              <a:gd name="connsiteX29" fmla="*/ 596971 w 7896405"/>
              <a:gd name="connsiteY29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96264 w 7896405"/>
              <a:gd name="connsiteY9" fmla="*/ 3161231 h 3184634"/>
              <a:gd name="connsiteX10" fmla="*/ 7691454 w 7896405"/>
              <a:gd name="connsiteY10" fmla="*/ 3146556 h 3184634"/>
              <a:gd name="connsiteX11" fmla="*/ 7632603 w 7896405"/>
              <a:gd name="connsiteY11" fmla="*/ 1335206 h 3184634"/>
              <a:gd name="connsiteX12" fmla="*/ 5060646 w 7896405"/>
              <a:gd name="connsiteY12" fmla="*/ 1344961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651486 w 7896405"/>
              <a:gd name="connsiteY15" fmla="*/ 2870873 h 3184634"/>
              <a:gd name="connsiteX16" fmla="*/ 5176735 w 7896405"/>
              <a:gd name="connsiteY16" fmla="*/ 3120298 h 3184634"/>
              <a:gd name="connsiteX17" fmla="*/ 4473218 w 7896405"/>
              <a:gd name="connsiteY17" fmla="*/ 3132803 h 3184634"/>
              <a:gd name="connsiteX18" fmla="*/ 2034962 w 7896405"/>
              <a:gd name="connsiteY18" fmla="*/ 3147680 h 3184634"/>
              <a:gd name="connsiteX19" fmla="*/ 2072180 w 7896405"/>
              <a:gd name="connsiteY19" fmla="*/ 2772995 h 3184634"/>
              <a:gd name="connsiteX20" fmla="*/ 4472862 w 7896405"/>
              <a:gd name="connsiteY20" fmla="*/ 2737310 h 3184634"/>
              <a:gd name="connsiteX21" fmla="*/ 4615392 w 7896405"/>
              <a:gd name="connsiteY21" fmla="*/ 1704752 h 3184634"/>
              <a:gd name="connsiteX22" fmla="*/ 4467474 w 7896405"/>
              <a:gd name="connsiteY22" fmla="*/ 1343278 h 3184634"/>
              <a:gd name="connsiteX23" fmla="*/ 2080561 w 7896405"/>
              <a:gd name="connsiteY23" fmla="*/ 1316076 h 3184634"/>
              <a:gd name="connsiteX24" fmla="*/ 2053570 w 7896405"/>
              <a:gd name="connsiteY24" fmla="*/ 2844363 h 3184634"/>
              <a:gd name="connsiteX25" fmla="*/ 2053570 w 7896405"/>
              <a:gd name="connsiteY25" fmla="*/ 2933574 h 3184634"/>
              <a:gd name="connsiteX26" fmla="*/ 2047367 w 7896405"/>
              <a:gd name="connsiteY26" fmla="*/ 3058469 h 3184634"/>
              <a:gd name="connsiteX27" fmla="*/ 2041164 w 7896405"/>
              <a:gd name="connsiteY27" fmla="*/ 3100101 h 3184634"/>
              <a:gd name="connsiteX28" fmla="*/ 2054477 w 7896405"/>
              <a:gd name="connsiteY28" fmla="*/ 3133185 h 3184634"/>
              <a:gd name="connsiteX29" fmla="*/ 596971 w 7896405"/>
              <a:gd name="connsiteY29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96264 w 7896405"/>
              <a:gd name="connsiteY9" fmla="*/ 3161231 h 3184634"/>
              <a:gd name="connsiteX10" fmla="*/ 7691454 w 7896405"/>
              <a:gd name="connsiteY10" fmla="*/ 3146556 h 3184634"/>
              <a:gd name="connsiteX11" fmla="*/ 7632603 w 7896405"/>
              <a:gd name="connsiteY11" fmla="*/ 1335206 h 3184634"/>
              <a:gd name="connsiteX12" fmla="*/ 5060646 w 7896405"/>
              <a:gd name="connsiteY12" fmla="*/ 1344961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651486 w 7896405"/>
              <a:gd name="connsiteY15" fmla="*/ 2870873 h 3184634"/>
              <a:gd name="connsiteX16" fmla="*/ 7663523 w 7896405"/>
              <a:gd name="connsiteY16" fmla="*/ 3150251 h 3184634"/>
              <a:gd name="connsiteX17" fmla="*/ 5176735 w 7896405"/>
              <a:gd name="connsiteY17" fmla="*/ 3120298 h 3184634"/>
              <a:gd name="connsiteX18" fmla="*/ 4473218 w 7896405"/>
              <a:gd name="connsiteY18" fmla="*/ 3132803 h 3184634"/>
              <a:gd name="connsiteX19" fmla="*/ 2034962 w 7896405"/>
              <a:gd name="connsiteY19" fmla="*/ 3147680 h 3184634"/>
              <a:gd name="connsiteX20" fmla="*/ 2072180 w 7896405"/>
              <a:gd name="connsiteY20" fmla="*/ 2772995 h 3184634"/>
              <a:gd name="connsiteX21" fmla="*/ 4472862 w 7896405"/>
              <a:gd name="connsiteY21" fmla="*/ 2737310 h 3184634"/>
              <a:gd name="connsiteX22" fmla="*/ 4615392 w 7896405"/>
              <a:gd name="connsiteY22" fmla="*/ 1704752 h 3184634"/>
              <a:gd name="connsiteX23" fmla="*/ 4467474 w 7896405"/>
              <a:gd name="connsiteY23" fmla="*/ 1343278 h 3184634"/>
              <a:gd name="connsiteX24" fmla="*/ 2080561 w 7896405"/>
              <a:gd name="connsiteY24" fmla="*/ 1316076 h 3184634"/>
              <a:gd name="connsiteX25" fmla="*/ 2053570 w 7896405"/>
              <a:gd name="connsiteY25" fmla="*/ 2844363 h 3184634"/>
              <a:gd name="connsiteX26" fmla="*/ 2053570 w 7896405"/>
              <a:gd name="connsiteY26" fmla="*/ 2933574 h 3184634"/>
              <a:gd name="connsiteX27" fmla="*/ 2047367 w 7896405"/>
              <a:gd name="connsiteY27" fmla="*/ 3058469 h 3184634"/>
              <a:gd name="connsiteX28" fmla="*/ 2041164 w 7896405"/>
              <a:gd name="connsiteY28" fmla="*/ 3100101 h 3184634"/>
              <a:gd name="connsiteX29" fmla="*/ 2054477 w 7896405"/>
              <a:gd name="connsiteY29" fmla="*/ 3133185 h 3184634"/>
              <a:gd name="connsiteX30" fmla="*/ 596971 w 7896405"/>
              <a:gd name="connsiteY30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96264 w 7896405"/>
              <a:gd name="connsiteY9" fmla="*/ 3161231 h 3184634"/>
              <a:gd name="connsiteX10" fmla="*/ 7691454 w 7896405"/>
              <a:gd name="connsiteY10" fmla="*/ 3146556 h 3184634"/>
              <a:gd name="connsiteX11" fmla="*/ 7632603 w 7896405"/>
              <a:gd name="connsiteY11" fmla="*/ 1335206 h 3184634"/>
              <a:gd name="connsiteX12" fmla="*/ 5060646 w 7896405"/>
              <a:gd name="connsiteY12" fmla="*/ 1344961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401514 w 7896405"/>
              <a:gd name="connsiteY15" fmla="*/ 2929570 h 3184634"/>
              <a:gd name="connsiteX16" fmla="*/ 7663523 w 7896405"/>
              <a:gd name="connsiteY16" fmla="*/ 3150251 h 3184634"/>
              <a:gd name="connsiteX17" fmla="*/ 5176735 w 7896405"/>
              <a:gd name="connsiteY17" fmla="*/ 3120298 h 3184634"/>
              <a:gd name="connsiteX18" fmla="*/ 4473218 w 7896405"/>
              <a:gd name="connsiteY18" fmla="*/ 3132803 h 3184634"/>
              <a:gd name="connsiteX19" fmla="*/ 2034962 w 7896405"/>
              <a:gd name="connsiteY19" fmla="*/ 3147680 h 3184634"/>
              <a:gd name="connsiteX20" fmla="*/ 2072180 w 7896405"/>
              <a:gd name="connsiteY20" fmla="*/ 2772995 h 3184634"/>
              <a:gd name="connsiteX21" fmla="*/ 4472862 w 7896405"/>
              <a:gd name="connsiteY21" fmla="*/ 2737310 h 3184634"/>
              <a:gd name="connsiteX22" fmla="*/ 4615392 w 7896405"/>
              <a:gd name="connsiteY22" fmla="*/ 1704752 h 3184634"/>
              <a:gd name="connsiteX23" fmla="*/ 4467474 w 7896405"/>
              <a:gd name="connsiteY23" fmla="*/ 1343278 h 3184634"/>
              <a:gd name="connsiteX24" fmla="*/ 2080561 w 7896405"/>
              <a:gd name="connsiteY24" fmla="*/ 1316076 h 3184634"/>
              <a:gd name="connsiteX25" fmla="*/ 2053570 w 7896405"/>
              <a:gd name="connsiteY25" fmla="*/ 2844363 h 3184634"/>
              <a:gd name="connsiteX26" fmla="*/ 2053570 w 7896405"/>
              <a:gd name="connsiteY26" fmla="*/ 2933574 h 3184634"/>
              <a:gd name="connsiteX27" fmla="*/ 2047367 w 7896405"/>
              <a:gd name="connsiteY27" fmla="*/ 3058469 h 3184634"/>
              <a:gd name="connsiteX28" fmla="*/ 2041164 w 7896405"/>
              <a:gd name="connsiteY28" fmla="*/ 3100101 h 3184634"/>
              <a:gd name="connsiteX29" fmla="*/ 2054477 w 7896405"/>
              <a:gd name="connsiteY29" fmla="*/ 3133185 h 3184634"/>
              <a:gd name="connsiteX30" fmla="*/ 596971 w 7896405"/>
              <a:gd name="connsiteY30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96264 w 7896405"/>
              <a:gd name="connsiteY9" fmla="*/ 3161231 h 3184634"/>
              <a:gd name="connsiteX10" fmla="*/ 7691454 w 7896405"/>
              <a:gd name="connsiteY10" fmla="*/ 3146556 h 3184634"/>
              <a:gd name="connsiteX11" fmla="*/ 7632603 w 7896405"/>
              <a:gd name="connsiteY11" fmla="*/ 1335206 h 3184634"/>
              <a:gd name="connsiteX12" fmla="*/ 5060646 w 7896405"/>
              <a:gd name="connsiteY12" fmla="*/ 1344961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401514 w 7896405"/>
              <a:gd name="connsiteY15" fmla="*/ 2929570 h 3184634"/>
              <a:gd name="connsiteX16" fmla="*/ 7538537 w 7896405"/>
              <a:gd name="connsiteY16" fmla="*/ 3018182 h 3184634"/>
              <a:gd name="connsiteX17" fmla="*/ 7663523 w 7896405"/>
              <a:gd name="connsiteY17" fmla="*/ 3150251 h 3184634"/>
              <a:gd name="connsiteX18" fmla="*/ 5176735 w 7896405"/>
              <a:gd name="connsiteY18" fmla="*/ 3120298 h 3184634"/>
              <a:gd name="connsiteX19" fmla="*/ 4473218 w 7896405"/>
              <a:gd name="connsiteY19" fmla="*/ 3132803 h 3184634"/>
              <a:gd name="connsiteX20" fmla="*/ 2034962 w 7896405"/>
              <a:gd name="connsiteY20" fmla="*/ 3147680 h 3184634"/>
              <a:gd name="connsiteX21" fmla="*/ 2072180 w 7896405"/>
              <a:gd name="connsiteY21" fmla="*/ 2772995 h 3184634"/>
              <a:gd name="connsiteX22" fmla="*/ 4472862 w 7896405"/>
              <a:gd name="connsiteY22" fmla="*/ 2737310 h 3184634"/>
              <a:gd name="connsiteX23" fmla="*/ 4615392 w 7896405"/>
              <a:gd name="connsiteY23" fmla="*/ 1704752 h 3184634"/>
              <a:gd name="connsiteX24" fmla="*/ 4467474 w 7896405"/>
              <a:gd name="connsiteY24" fmla="*/ 1343278 h 3184634"/>
              <a:gd name="connsiteX25" fmla="*/ 2080561 w 7896405"/>
              <a:gd name="connsiteY25" fmla="*/ 1316076 h 3184634"/>
              <a:gd name="connsiteX26" fmla="*/ 2053570 w 7896405"/>
              <a:gd name="connsiteY26" fmla="*/ 2844363 h 3184634"/>
              <a:gd name="connsiteX27" fmla="*/ 2053570 w 7896405"/>
              <a:gd name="connsiteY27" fmla="*/ 2933574 h 3184634"/>
              <a:gd name="connsiteX28" fmla="*/ 2047367 w 7896405"/>
              <a:gd name="connsiteY28" fmla="*/ 3058469 h 3184634"/>
              <a:gd name="connsiteX29" fmla="*/ 2041164 w 7896405"/>
              <a:gd name="connsiteY29" fmla="*/ 3100101 h 3184634"/>
              <a:gd name="connsiteX30" fmla="*/ 2054477 w 7896405"/>
              <a:gd name="connsiteY30" fmla="*/ 3133185 h 3184634"/>
              <a:gd name="connsiteX31" fmla="*/ 596971 w 7896405"/>
              <a:gd name="connsiteY31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96264 w 7896405"/>
              <a:gd name="connsiteY9" fmla="*/ 3161231 h 3184634"/>
              <a:gd name="connsiteX10" fmla="*/ 7691454 w 7896405"/>
              <a:gd name="connsiteY10" fmla="*/ 3146556 h 3184634"/>
              <a:gd name="connsiteX11" fmla="*/ 7632603 w 7896405"/>
              <a:gd name="connsiteY11" fmla="*/ 1335206 h 3184634"/>
              <a:gd name="connsiteX12" fmla="*/ 5060646 w 7896405"/>
              <a:gd name="connsiteY12" fmla="*/ 1344961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401514 w 7896405"/>
              <a:gd name="connsiteY15" fmla="*/ 2929570 h 3184634"/>
              <a:gd name="connsiteX16" fmla="*/ 7632276 w 7896405"/>
              <a:gd name="connsiteY16" fmla="*/ 2856765 h 3184634"/>
              <a:gd name="connsiteX17" fmla="*/ 7663523 w 7896405"/>
              <a:gd name="connsiteY17" fmla="*/ 3150251 h 3184634"/>
              <a:gd name="connsiteX18" fmla="*/ 5176735 w 7896405"/>
              <a:gd name="connsiteY18" fmla="*/ 3120298 h 3184634"/>
              <a:gd name="connsiteX19" fmla="*/ 4473218 w 7896405"/>
              <a:gd name="connsiteY19" fmla="*/ 3132803 h 3184634"/>
              <a:gd name="connsiteX20" fmla="*/ 2034962 w 7896405"/>
              <a:gd name="connsiteY20" fmla="*/ 3147680 h 3184634"/>
              <a:gd name="connsiteX21" fmla="*/ 2072180 w 7896405"/>
              <a:gd name="connsiteY21" fmla="*/ 2772995 h 3184634"/>
              <a:gd name="connsiteX22" fmla="*/ 4472862 w 7896405"/>
              <a:gd name="connsiteY22" fmla="*/ 2737310 h 3184634"/>
              <a:gd name="connsiteX23" fmla="*/ 4615392 w 7896405"/>
              <a:gd name="connsiteY23" fmla="*/ 1704752 h 3184634"/>
              <a:gd name="connsiteX24" fmla="*/ 4467474 w 7896405"/>
              <a:gd name="connsiteY24" fmla="*/ 1343278 h 3184634"/>
              <a:gd name="connsiteX25" fmla="*/ 2080561 w 7896405"/>
              <a:gd name="connsiteY25" fmla="*/ 1316076 h 3184634"/>
              <a:gd name="connsiteX26" fmla="*/ 2053570 w 7896405"/>
              <a:gd name="connsiteY26" fmla="*/ 2844363 h 3184634"/>
              <a:gd name="connsiteX27" fmla="*/ 2053570 w 7896405"/>
              <a:gd name="connsiteY27" fmla="*/ 2933574 h 3184634"/>
              <a:gd name="connsiteX28" fmla="*/ 2047367 w 7896405"/>
              <a:gd name="connsiteY28" fmla="*/ 3058469 h 3184634"/>
              <a:gd name="connsiteX29" fmla="*/ 2041164 w 7896405"/>
              <a:gd name="connsiteY29" fmla="*/ 3100101 h 3184634"/>
              <a:gd name="connsiteX30" fmla="*/ 2054477 w 7896405"/>
              <a:gd name="connsiteY30" fmla="*/ 3133185 h 3184634"/>
              <a:gd name="connsiteX31" fmla="*/ 596971 w 7896405"/>
              <a:gd name="connsiteY31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96264 w 7896405"/>
              <a:gd name="connsiteY9" fmla="*/ 3161231 h 3184634"/>
              <a:gd name="connsiteX10" fmla="*/ 7691454 w 7896405"/>
              <a:gd name="connsiteY10" fmla="*/ 3146556 h 3184634"/>
              <a:gd name="connsiteX11" fmla="*/ 7632603 w 7896405"/>
              <a:gd name="connsiteY11" fmla="*/ 1335206 h 3184634"/>
              <a:gd name="connsiteX12" fmla="*/ 5060646 w 7896405"/>
              <a:gd name="connsiteY12" fmla="*/ 1344961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307775 w 7896405"/>
              <a:gd name="connsiteY15" fmla="*/ 2870873 h 3184634"/>
              <a:gd name="connsiteX16" fmla="*/ 7632276 w 7896405"/>
              <a:gd name="connsiteY16" fmla="*/ 2856765 h 3184634"/>
              <a:gd name="connsiteX17" fmla="*/ 7663523 w 7896405"/>
              <a:gd name="connsiteY17" fmla="*/ 3150251 h 3184634"/>
              <a:gd name="connsiteX18" fmla="*/ 5176735 w 7896405"/>
              <a:gd name="connsiteY18" fmla="*/ 3120298 h 3184634"/>
              <a:gd name="connsiteX19" fmla="*/ 4473218 w 7896405"/>
              <a:gd name="connsiteY19" fmla="*/ 3132803 h 3184634"/>
              <a:gd name="connsiteX20" fmla="*/ 2034962 w 7896405"/>
              <a:gd name="connsiteY20" fmla="*/ 3147680 h 3184634"/>
              <a:gd name="connsiteX21" fmla="*/ 2072180 w 7896405"/>
              <a:gd name="connsiteY21" fmla="*/ 2772995 h 3184634"/>
              <a:gd name="connsiteX22" fmla="*/ 4472862 w 7896405"/>
              <a:gd name="connsiteY22" fmla="*/ 2737310 h 3184634"/>
              <a:gd name="connsiteX23" fmla="*/ 4615392 w 7896405"/>
              <a:gd name="connsiteY23" fmla="*/ 1704752 h 3184634"/>
              <a:gd name="connsiteX24" fmla="*/ 4467474 w 7896405"/>
              <a:gd name="connsiteY24" fmla="*/ 1343278 h 3184634"/>
              <a:gd name="connsiteX25" fmla="*/ 2080561 w 7896405"/>
              <a:gd name="connsiteY25" fmla="*/ 1316076 h 3184634"/>
              <a:gd name="connsiteX26" fmla="*/ 2053570 w 7896405"/>
              <a:gd name="connsiteY26" fmla="*/ 2844363 h 3184634"/>
              <a:gd name="connsiteX27" fmla="*/ 2053570 w 7896405"/>
              <a:gd name="connsiteY27" fmla="*/ 2933574 h 3184634"/>
              <a:gd name="connsiteX28" fmla="*/ 2047367 w 7896405"/>
              <a:gd name="connsiteY28" fmla="*/ 3058469 h 3184634"/>
              <a:gd name="connsiteX29" fmla="*/ 2041164 w 7896405"/>
              <a:gd name="connsiteY29" fmla="*/ 3100101 h 3184634"/>
              <a:gd name="connsiteX30" fmla="*/ 2054477 w 7896405"/>
              <a:gd name="connsiteY30" fmla="*/ 3133185 h 3184634"/>
              <a:gd name="connsiteX31" fmla="*/ 596971 w 7896405"/>
              <a:gd name="connsiteY31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96264 w 7896405"/>
              <a:gd name="connsiteY9" fmla="*/ 3161231 h 3184634"/>
              <a:gd name="connsiteX10" fmla="*/ 7691454 w 7896405"/>
              <a:gd name="connsiteY10" fmla="*/ 3146556 h 3184634"/>
              <a:gd name="connsiteX11" fmla="*/ 7632603 w 7896405"/>
              <a:gd name="connsiteY11" fmla="*/ 1335206 h 3184634"/>
              <a:gd name="connsiteX12" fmla="*/ 5060646 w 7896405"/>
              <a:gd name="connsiteY12" fmla="*/ 1344961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632276 w 7896405"/>
              <a:gd name="connsiteY15" fmla="*/ 2856765 h 3184634"/>
              <a:gd name="connsiteX16" fmla="*/ 7663523 w 7896405"/>
              <a:gd name="connsiteY16" fmla="*/ 3150251 h 3184634"/>
              <a:gd name="connsiteX17" fmla="*/ 5176735 w 7896405"/>
              <a:gd name="connsiteY17" fmla="*/ 3120298 h 3184634"/>
              <a:gd name="connsiteX18" fmla="*/ 4473218 w 7896405"/>
              <a:gd name="connsiteY18" fmla="*/ 3132803 h 3184634"/>
              <a:gd name="connsiteX19" fmla="*/ 2034962 w 7896405"/>
              <a:gd name="connsiteY19" fmla="*/ 3147680 h 3184634"/>
              <a:gd name="connsiteX20" fmla="*/ 2072180 w 7896405"/>
              <a:gd name="connsiteY20" fmla="*/ 2772995 h 3184634"/>
              <a:gd name="connsiteX21" fmla="*/ 4472862 w 7896405"/>
              <a:gd name="connsiteY21" fmla="*/ 2737310 h 3184634"/>
              <a:gd name="connsiteX22" fmla="*/ 4615392 w 7896405"/>
              <a:gd name="connsiteY22" fmla="*/ 1704752 h 3184634"/>
              <a:gd name="connsiteX23" fmla="*/ 4467474 w 7896405"/>
              <a:gd name="connsiteY23" fmla="*/ 1343278 h 3184634"/>
              <a:gd name="connsiteX24" fmla="*/ 2080561 w 7896405"/>
              <a:gd name="connsiteY24" fmla="*/ 1316076 h 3184634"/>
              <a:gd name="connsiteX25" fmla="*/ 2053570 w 7896405"/>
              <a:gd name="connsiteY25" fmla="*/ 2844363 h 3184634"/>
              <a:gd name="connsiteX26" fmla="*/ 2053570 w 7896405"/>
              <a:gd name="connsiteY26" fmla="*/ 2933574 h 3184634"/>
              <a:gd name="connsiteX27" fmla="*/ 2047367 w 7896405"/>
              <a:gd name="connsiteY27" fmla="*/ 3058469 h 3184634"/>
              <a:gd name="connsiteX28" fmla="*/ 2041164 w 7896405"/>
              <a:gd name="connsiteY28" fmla="*/ 3100101 h 3184634"/>
              <a:gd name="connsiteX29" fmla="*/ 2054477 w 7896405"/>
              <a:gd name="connsiteY29" fmla="*/ 3133185 h 3184634"/>
              <a:gd name="connsiteX30" fmla="*/ 596971 w 7896405"/>
              <a:gd name="connsiteY30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691454 w 7896405"/>
              <a:gd name="connsiteY9" fmla="*/ 3146556 h 3184634"/>
              <a:gd name="connsiteX10" fmla="*/ 7632603 w 7896405"/>
              <a:gd name="connsiteY10" fmla="*/ 1335206 h 3184634"/>
              <a:gd name="connsiteX11" fmla="*/ 5060646 w 7896405"/>
              <a:gd name="connsiteY11" fmla="*/ 1344961 h 3184634"/>
              <a:gd name="connsiteX12" fmla="*/ 4956302 w 7896405"/>
              <a:gd name="connsiteY12" fmla="*/ 1702676 h 3184634"/>
              <a:gd name="connsiteX13" fmla="*/ 5049770 w 7896405"/>
              <a:gd name="connsiteY13" fmla="*/ 2701625 h 3184634"/>
              <a:gd name="connsiteX14" fmla="*/ 7632276 w 7896405"/>
              <a:gd name="connsiteY14" fmla="*/ 2856765 h 3184634"/>
              <a:gd name="connsiteX15" fmla="*/ 7663523 w 7896405"/>
              <a:gd name="connsiteY15" fmla="*/ 3150251 h 3184634"/>
              <a:gd name="connsiteX16" fmla="*/ 5176735 w 7896405"/>
              <a:gd name="connsiteY16" fmla="*/ 3120298 h 3184634"/>
              <a:gd name="connsiteX17" fmla="*/ 4473218 w 7896405"/>
              <a:gd name="connsiteY17" fmla="*/ 3132803 h 3184634"/>
              <a:gd name="connsiteX18" fmla="*/ 2034962 w 7896405"/>
              <a:gd name="connsiteY18" fmla="*/ 3147680 h 3184634"/>
              <a:gd name="connsiteX19" fmla="*/ 2072180 w 7896405"/>
              <a:gd name="connsiteY19" fmla="*/ 2772995 h 3184634"/>
              <a:gd name="connsiteX20" fmla="*/ 4472862 w 7896405"/>
              <a:gd name="connsiteY20" fmla="*/ 2737310 h 3184634"/>
              <a:gd name="connsiteX21" fmla="*/ 4615392 w 7896405"/>
              <a:gd name="connsiteY21" fmla="*/ 1704752 h 3184634"/>
              <a:gd name="connsiteX22" fmla="*/ 4467474 w 7896405"/>
              <a:gd name="connsiteY22" fmla="*/ 1343278 h 3184634"/>
              <a:gd name="connsiteX23" fmla="*/ 2080561 w 7896405"/>
              <a:gd name="connsiteY23" fmla="*/ 1316076 h 3184634"/>
              <a:gd name="connsiteX24" fmla="*/ 2053570 w 7896405"/>
              <a:gd name="connsiteY24" fmla="*/ 2844363 h 3184634"/>
              <a:gd name="connsiteX25" fmla="*/ 2053570 w 7896405"/>
              <a:gd name="connsiteY25" fmla="*/ 2933574 h 3184634"/>
              <a:gd name="connsiteX26" fmla="*/ 2047367 w 7896405"/>
              <a:gd name="connsiteY26" fmla="*/ 3058469 h 3184634"/>
              <a:gd name="connsiteX27" fmla="*/ 2041164 w 7896405"/>
              <a:gd name="connsiteY27" fmla="*/ 3100101 h 3184634"/>
              <a:gd name="connsiteX28" fmla="*/ 2054477 w 7896405"/>
              <a:gd name="connsiteY28" fmla="*/ 3133185 h 3184634"/>
              <a:gd name="connsiteX29" fmla="*/ 596971 w 7896405"/>
              <a:gd name="connsiteY29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353401 w 7896405"/>
              <a:gd name="connsiteY2" fmla="*/ 1195427 h 3184634"/>
              <a:gd name="connsiteX3" fmla="*/ 660049 w 7896405"/>
              <a:gd name="connsiteY3" fmla="*/ 1254329 h 3184634"/>
              <a:gd name="connsiteX4" fmla="*/ 2086625 w 7896405"/>
              <a:gd name="connsiteY4" fmla="*/ 1208209 h 3184634"/>
              <a:gd name="connsiteX5" fmla="*/ 246741 w 7896405"/>
              <a:gd name="connsiteY5" fmla="*/ 1220991 h 3184634"/>
              <a:gd name="connsiteX6" fmla="*/ 581205 w 7896405"/>
              <a:gd name="connsiteY6" fmla="*/ 47296 h 3184634"/>
              <a:gd name="connsiteX7" fmla="*/ 6887412 w 7896405"/>
              <a:gd name="connsiteY7" fmla="*/ 15765 h 3184634"/>
              <a:gd name="connsiteX8" fmla="*/ 7896405 w 7896405"/>
              <a:gd name="connsiteY8" fmla="*/ 0 h 3184634"/>
              <a:gd name="connsiteX9" fmla="*/ 7835378 w 7896405"/>
              <a:gd name="connsiteY9" fmla="*/ 3047531 h 3184634"/>
              <a:gd name="connsiteX10" fmla="*/ 7691454 w 7896405"/>
              <a:gd name="connsiteY10" fmla="*/ 3146556 h 3184634"/>
              <a:gd name="connsiteX11" fmla="*/ 7632603 w 7896405"/>
              <a:gd name="connsiteY11" fmla="*/ 1335206 h 3184634"/>
              <a:gd name="connsiteX12" fmla="*/ 5060646 w 7896405"/>
              <a:gd name="connsiteY12" fmla="*/ 1344961 h 3184634"/>
              <a:gd name="connsiteX13" fmla="*/ 4956302 w 7896405"/>
              <a:gd name="connsiteY13" fmla="*/ 1702676 h 3184634"/>
              <a:gd name="connsiteX14" fmla="*/ 5049770 w 7896405"/>
              <a:gd name="connsiteY14" fmla="*/ 2701625 h 3184634"/>
              <a:gd name="connsiteX15" fmla="*/ 7632276 w 7896405"/>
              <a:gd name="connsiteY15" fmla="*/ 2856765 h 3184634"/>
              <a:gd name="connsiteX16" fmla="*/ 7663523 w 7896405"/>
              <a:gd name="connsiteY16" fmla="*/ 3150251 h 3184634"/>
              <a:gd name="connsiteX17" fmla="*/ 5176735 w 7896405"/>
              <a:gd name="connsiteY17" fmla="*/ 3120298 h 3184634"/>
              <a:gd name="connsiteX18" fmla="*/ 4473218 w 7896405"/>
              <a:gd name="connsiteY18" fmla="*/ 3132803 h 3184634"/>
              <a:gd name="connsiteX19" fmla="*/ 2034962 w 7896405"/>
              <a:gd name="connsiteY19" fmla="*/ 3147680 h 3184634"/>
              <a:gd name="connsiteX20" fmla="*/ 2072180 w 7896405"/>
              <a:gd name="connsiteY20" fmla="*/ 2772995 h 3184634"/>
              <a:gd name="connsiteX21" fmla="*/ 4472862 w 7896405"/>
              <a:gd name="connsiteY21" fmla="*/ 2737310 h 3184634"/>
              <a:gd name="connsiteX22" fmla="*/ 4615392 w 7896405"/>
              <a:gd name="connsiteY22" fmla="*/ 1704752 h 3184634"/>
              <a:gd name="connsiteX23" fmla="*/ 4467474 w 7896405"/>
              <a:gd name="connsiteY23" fmla="*/ 1343278 h 3184634"/>
              <a:gd name="connsiteX24" fmla="*/ 2080561 w 7896405"/>
              <a:gd name="connsiteY24" fmla="*/ 1316076 h 3184634"/>
              <a:gd name="connsiteX25" fmla="*/ 2053570 w 7896405"/>
              <a:gd name="connsiteY25" fmla="*/ 2844363 h 3184634"/>
              <a:gd name="connsiteX26" fmla="*/ 2053570 w 7896405"/>
              <a:gd name="connsiteY26" fmla="*/ 2933574 h 3184634"/>
              <a:gd name="connsiteX27" fmla="*/ 2047367 w 7896405"/>
              <a:gd name="connsiteY27" fmla="*/ 3058469 h 3184634"/>
              <a:gd name="connsiteX28" fmla="*/ 2041164 w 7896405"/>
              <a:gd name="connsiteY28" fmla="*/ 3100101 h 3184634"/>
              <a:gd name="connsiteX29" fmla="*/ 2054477 w 7896405"/>
              <a:gd name="connsiteY29" fmla="*/ 3133185 h 3184634"/>
              <a:gd name="connsiteX30" fmla="*/ 596971 w 7896405"/>
              <a:gd name="connsiteY30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660049 w 7896405"/>
              <a:gd name="connsiteY2" fmla="*/ 1254329 h 3184634"/>
              <a:gd name="connsiteX3" fmla="*/ 2086625 w 7896405"/>
              <a:gd name="connsiteY3" fmla="*/ 1208209 h 3184634"/>
              <a:gd name="connsiteX4" fmla="*/ 246741 w 7896405"/>
              <a:gd name="connsiteY4" fmla="*/ 1220991 h 3184634"/>
              <a:gd name="connsiteX5" fmla="*/ 581205 w 7896405"/>
              <a:gd name="connsiteY5" fmla="*/ 47296 h 3184634"/>
              <a:gd name="connsiteX6" fmla="*/ 6887412 w 7896405"/>
              <a:gd name="connsiteY6" fmla="*/ 15765 h 3184634"/>
              <a:gd name="connsiteX7" fmla="*/ 7896405 w 7896405"/>
              <a:gd name="connsiteY7" fmla="*/ 0 h 3184634"/>
              <a:gd name="connsiteX8" fmla="*/ 7835378 w 7896405"/>
              <a:gd name="connsiteY8" fmla="*/ 3047531 h 3184634"/>
              <a:gd name="connsiteX9" fmla="*/ 7691454 w 7896405"/>
              <a:gd name="connsiteY9" fmla="*/ 3146556 h 3184634"/>
              <a:gd name="connsiteX10" fmla="*/ 7632603 w 7896405"/>
              <a:gd name="connsiteY10" fmla="*/ 1335206 h 3184634"/>
              <a:gd name="connsiteX11" fmla="*/ 5060646 w 7896405"/>
              <a:gd name="connsiteY11" fmla="*/ 1344961 h 3184634"/>
              <a:gd name="connsiteX12" fmla="*/ 4956302 w 7896405"/>
              <a:gd name="connsiteY12" fmla="*/ 1702676 h 3184634"/>
              <a:gd name="connsiteX13" fmla="*/ 5049770 w 7896405"/>
              <a:gd name="connsiteY13" fmla="*/ 2701625 h 3184634"/>
              <a:gd name="connsiteX14" fmla="*/ 7632276 w 7896405"/>
              <a:gd name="connsiteY14" fmla="*/ 2856765 h 3184634"/>
              <a:gd name="connsiteX15" fmla="*/ 7663523 w 7896405"/>
              <a:gd name="connsiteY15" fmla="*/ 3150251 h 3184634"/>
              <a:gd name="connsiteX16" fmla="*/ 5176735 w 7896405"/>
              <a:gd name="connsiteY16" fmla="*/ 3120298 h 3184634"/>
              <a:gd name="connsiteX17" fmla="*/ 4473218 w 7896405"/>
              <a:gd name="connsiteY17" fmla="*/ 3132803 h 3184634"/>
              <a:gd name="connsiteX18" fmla="*/ 2034962 w 7896405"/>
              <a:gd name="connsiteY18" fmla="*/ 3147680 h 3184634"/>
              <a:gd name="connsiteX19" fmla="*/ 2072180 w 7896405"/>
              <a:gd name="connsiteY19" fmla="*/ 2772995 h 3184634"/>
              <a:gd name="connsiteX20" fmla="*/ 4472862 w 7896405"/>
              <a:gd name="connsiteY20" fmla="*/ 2737310 h 3184634"/>
              <a:gd name="connsiteX21" fmla="*/ 4615392 w 7896405"/>
              <a:gd name="connsiteY21" fmla="*/ 1704752 h 3184634"/>
              <a:gd name="connsiteX22" fmla="*/ 4467474 w 7896405"/>
              <a:gd name="connsiteY22" fmla="*/ 1343278 h 3184634"/>
              <a:gd name="connsiteX23" fmla="*/ 2080561 w 7896405"/>
              <a:gd name="connsiteY23" fmla="*/ 1316076 h 3184634"/>
              <a:gd name="connsiteX24" fmla="*/ 2053570 w 7896405"/>
              <a:gd name="connsiteY24" fmla="*/ 2844363 h 3184634"/>
              <a:gd name="connsiteX25" fmla="*/ 2053570 w 7896405"/>
              <a:gd name="connsiteY25" fmla="*/ 2933574 h 3184634"/>
              <a:gd name="connsiteX26" fmla="*/ 2047367 w 7896405"/>
              <a:gd name="connsiteY26" fmla="*/ 3058469 h 3184634"/>
              <a:gd name="connsiteX27" fmla="*/ 2041164 w 7896405"/>
              <a:gd name="connsiteY27" fmla="*/ 3100101 h 3184634"/>
              <a:gd name="connsiteX28" fmla="*/ 2054477 w 7896405"/>
              <a:gd name="connsiteY28" fmla="*/ 3133185 h 3184634"/>
              <a:gd name="connsiteX29" fmla="*/ 596971 w 7896405"/>
              <a:gd name="connsiteY29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660049 w 7896405"/>
              <a:gd name="connsiteY2" fmla="*/ 1254329 h 3184634"/>
              <a:gd name="connsiteX3" fmla="*/ 2086625 w 7896405"/>
              <a:gd name="connsiteY3" fmla="*/ 1208209 h 3184634"/>
              <a:gd name="connsiteX4" fmla="*/ 246741 w 7896405"/>
              <a:gd name="connsiteY4" fmla="*/ 1220991 h 3184634"/>
              <a:gd name="connsiteX5" fmla="*/ 581205 w 7896405"/>
              <a:gd name="connsiteY5" fmla="*/ 47296 h 3184634"/>
              <a:gd name="connsiteX6" fmla="*/ 6887412 w 7896405"/>
              <a:gd name="connsiteY6" fmla="*/ 15765 h 3184634"/>
              <a:gd name="connsiteX7" fmla="*/ 7896405 w 7896405"/>
              <a:gd name="connsiteY7" fmla="*/ 0 h 3184634"/>
              <a:gd name="connsiteX8" fmla="*/ 7835378 w 7896405"/>
              <a:gd name="connsiteY8" fmla="*/ 3047531 h 3184634"/>
              <a:gd name="connsiteX9" fmla="*/ 7691454 w 7896405"/>
              <a:gd name="connsiteY9" fmla="*/ 3146556 h 3184634"/>
              <a:gd name="connsiteX10" fmla="*/ 7632603 w 7896405"/>
              <a:gd name="connsiteY10" fmla="*/ 1335206 h 3184634"/>
              <a:gd name="connsiteX11" fmla="*/ 5060646 w 7896405"/>
              <a:gd name="connsiteY11" fmla="*/ 1344961 h 3184634"/>
              <a:gd name="connsiteX12" fmla="*/ 4956302 w 7896405"/>
              <a:gd name="connsiteY12" fmla="*/ 1702676 h 3184634"/>
              <a:gd name="connsiteX13" fmla="*/ 5049770 w 7896405"/>
              <a:gd name="connsiteY13" fmla="*/ 2701625 h 3184634"/>
              <a:gd name="connsiteX14" fmla="*/ 7632276 w 7896405"/>
              <a:gd name="connsiteY14" fmla="*/ 2856765 h 3184634"/>
              <a:gd name="connsiteX15" fmla="*/ 7663523 w 7896405"/>
              <a:gd name="connsiteY15" fmla="*/ 3150251 h 3184634"/>
              <a:gd name="connsiteX16" fmla="*/ 5176735 w 7896405"/>
              <a:gd name="connsiteY16" fmla="*/ 3120298 h 3184634"/>
              <a:gd name="connsiteX17" fmla="*/ 4473218 w 7896405"/>
              <a:gd name="connsiteY17" fmla="*/ 3132803 h 3184634"/>
              <a:gd name="connsiteX18" fmla="*/ 2034962 w 7896405"/>
              <a:gd name="connsiteY18" fmla="*/ 3147680 h 3184634"/>
              <a:gd name="connsiteX19" fmla="*/ 2072180 w 7896405"/>
              <a:gd name="connsiteY19" fmla="*/ 2772995 h 3184634"/>
              <a:gd name="connsiteX20" fmla="*/ 4472862 w 7896405"/>
              <a:gd name="connsiteY20" fmla="*/ 2737310 h 3184634"/>
              <a:gd name="connsiteX21" fmla="*/ 4615392 w 7896405"/>
              <a:gd name="connsiteY21" fmla="*/ 1704752 h 3184634"/>
              <a:gd name="connsiteX22" fmla="*/ 4467474 w 7896405"/>
              <a:gd name="connsiteY22" fmla="*/ 1343278 h 3184634"/>
              <a:gd name="connsiteX23" fmla="*/ 2080561 w 7896405"/>
              <a:gd name="connsiteY23" fmla="*/ 1316076 h 3184634"/>
              <a:gd name="connsiteX24" fmla="*/ 2053570 w 7896405"/>
              <a:gd name="connsiteY24" fmla="*/ 2844363 h 3184634"/>
              <a:gd name="connsiteX25" fmla="*/ 2053570 w 7896405"/>
              <a:gd name="connsiteY25" fmla="*/ 2933574 h 3184634"/>
              <a:gd name="connsiteX26" fmla="*/ 2047367 w 7896405"/>
              <a:gd name="connsiteY26" fmla="*/ 3058469 h 3184634"/>
              <a:gd name="connsiteX27" fmla="*/ 2041164 w 7896405"/>
              <a:gd name="connsiteY27" fmla="*/ 3100101 h 3184634"/>
              <a:gd name="connsiteX28" fmla="*/ 2054477 w 7896405"/>
              <a:gd name="connsiteY28" fmla="*/ 3133185 h 3184634"/>
              <a:gd name="connsiteX29" fmla="*/ 596971 w 7896405"/>
              <a:gd name="connsiteY29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2086625 w 7896405"/>
              <a:gd name="connsiteY2" fmla="*/ 1208209 h 3184634"/>
              <a:gd name="connsiteX3" fmla="*/ 246741 w 7896405"/>
              <a:gd name="connsiteY3" fmla="*/ 1220991 h 3184634"/>
              <a:gd name="connsiteX4" fmla="*/ 581205 w 7896405"/>
              <a:gd name="connsiteY4" fmla="*/ 47296 h 3184634"/>
              <a:gd name="connsiteX5" fmla="*/ 6887412 w 7896405"/>
              <a:gd name="connsiteY5" fmla="*/ 15765 h 3184634"/>
              <a:gd name="connsiteX6" fmla="*/ 7896405 w 7896405"/>
              <a:gd name="connsiteY6" fmla="*/ 0 h 3184634"/>
              <a:gd name="connsiteX7" fmla="*/ 7835378 w 7896405"/>
              <a:gd name="connsiteY7" fmla="*/ 3047531 h 3184634"/>
              <a:gd name="connsiteX8" fmla="*/ 7691454 w 7896405"/>
              <a:gd name="connsiteY8" fmla="*/ 3146556 h 3184634"/>
              <a:gd name="connsiteX9" fmla="*/ 7632603 w 7896405"/>
              <a:gd name="connsiteY9" fmla="*/ 1335206 h 3184634"/>
              <a:gd name="connsiteX10" fmla="*/ 5060646 w 7896405"/>
              <a:gd name="connsiteY10" fmla="*/ 1344961 h 3184634"/>
              <a:gd name="connsiteX11" fmla="*/ 4956302 w 7896405"/>
              <a:gd name="connsiteY11" fmla="*/ 1702676 h 3184634"/>
              <a:gd name="connsiteX12" fmla="*/ 5049770 w 7896405"/>
              <a:gd name="connsiteY12" fmla="*/ 2701625 h 3184634"/>
              <a:gd name="connsiteX13" fmla="*/ 7632276 w 7896405"/>
              <a:gd name="connsiteY13" fmla="*/ 2856765 h 3184634"/>
              <a:gd name="connsiteX14" fmla="*/ 7663523 w 7896405"/>
              <a:gd name="connsiteY14" fmla="*/ 3150251 h 3184634"/>
              <a:gd name="connsiteX15" fmla="*/ 5176735 w 7896405"/>
              <a:gd name="connsiteY15" fmla="*/ 3120298 h 3184634"/>
              <a:gd name="connsiteX16" fmla="*/ 4473218 w 7896405"/>
              <a:gd name="connsiteY16" fmla="*/ 3132803 h 3184634"/>
              <a:gd name="connsiteX17" fmla="*/ 2034962 w 7896405"/>
              <a:gd name="connsiteY17" fmla="*/ 3147680 h 3184634"/>
              <a:gd name="connsiteX18" fmla="*/ 2072180 w 7896405"/>
              <a:gd name="connsiteY18" fmla="*/ 2772995 h 3184634"/>
              <a:gd name="connsiteX19" fmla="*/ 4472862 w 7896405"/>
              <a:gd name="connsiteY19" fmla="*/ 2737310 h 3184634"/>
              <a:gd name="connsiteX20" fmla="*/ 4615392 w 7896405"/>
              <a:gd name="connsiteY20" fmla="*/ 1704752 h 3184634"/>
              <a:gd name="connsiteX21" fmla="*/ 4467474 w 7896405"/>
              <a:gd name="connsiteY21" fmla="*/ 1343278 h 3184634"/>
              <a:gd name="connsiteX22" fmla="*/ 2080561 w 7896405"/>
              <a:gd name="connsiteY22" fmla="*/ 1316076 h 3184634"/>
              <a:gd name="connsiteX23" fmla="*/ 2053570 w 7896405"/>
              <a:gd name="connsiteY23" fmla="*/ 2844363 h 3184634"/>
              <a:gd name="connsiteX24" fmla="*/ 2053570 w 7896405"/>
              <a:gd name="connsiteY24" fmla="*/ 2933574 h 3184634"/>
              <a:gd name="connsiteX25" fmla="*/ 2047367 w 7896405"/>
              <a:gd name="connsiteY25" fmla="*/ 3058469 h 3184634"/>
              <a:gd name="connsiteX26" fmla="*/ 2041164 w 7896405"/>
              <a:gd name="connsiteY26" fmla="*/ 3100101 h 3184634"/>
              <a:gd name="connsiteX27" fmla="*/ 2054477 w 7896405"/>
              <a:gd name="connsiteY27" fmla="*/ 3133185 h 3184634"/>
              <a:gd name="connsiteX28" fmla="*/ 596971 w 7896405"/>
              <a:gd name="connsiteY28" fmla="*/ 3184634 h 3184634"/>
              <a:gd name="connsiteX0" fmla="*/ 596971 w 7896405"/>
              <a:gd name="connsiteY0" fmla="*/ 3184634 h 3184634"/>
              <a:gd name="connsiteX1" fmla="*/ 286737 w 7896405"/>
              <a:gd name="connsiteY1" fmla="*/ 1272121 h 3184634"/>
              <a:gd name="connsiteX2" fmla="*/ 2086625 w 7896405"/>
              <a:gd name="connsiteY2" fmla="*/ 1208209 h 3184634"/>
              <a:gd name="connsiteX3" fmla="*/ 246741 w 7896405"/>
              <a:gd name="connsiteY3" fmla="*/ 1220991 h 3184634"/>
              <a:gd name="connsiteX4" fmla="*/ 581205 w 7896405"/>
              <a:gd name="connsiteY4" fmla="*/ 47296 h 3184634"/>
              <a:gd name="connsiteX5" fmla="*/ 6887412 w 7896405"/>
              <a:gd name="connsiteY5" fmla="*/ 15765 h 3184634"/>
              <a:gd name="connsiteX6" fmla="*/ 7896405 w 7896405"/>
              <a:gd name="connsiteY6" fmla="*/ 0 h 3184634"/>
              <a:gd name="connsiteX7" fmla="*/ 7835378 w 7896405"/>
              <a:gd name="connsiteY7" fmla="*/ 3047531 h 3184634"/>
              <a:gd name="connsiteX8" fmla="*/ 7691454 w 7896405"/>
              <a:gd name="connsiteY8" fmla="*/ 3146556 h 3184634"/>
              <a:gd name="connsiteX9" fmla="*/ 7632603 w 7896405"/>
              <a:gd name="connsiteY9" fmla="*/ 1335206 h 3184634"/>
              <a:gd name="connsiteX10" fmla="*/ 5060646 w 7896405"/>
              <a:gd name="connsiteY10" fmla="*/ 1344961 h 3184634"/>
              <a:gd name="connsiteX11" fmla="*/ 4956302 w 7896405"/>
              <a:gd name="connsiteY11" fmla="*/ 1702676 h 3184634"/>
              <a:gd name="connsiteX12" fmla="*/ 5049770 w 7896405"/>
              <a:gd name="connsiteY12" fmla="*/ 2701625 h 3184634"/>
              <a:gd name="connsiteX13" fmla="*/ 7632276 w 7896405"/>
              <a:gd name="connsiteY13" fmla="*/ 2856765 h 3184634"/>
              <a:gd name="connsiteX14" fmla="*/ 7663523 w 7896405"/>
              <a:gd name="connsiteY14" fmla="*/ 3150251 h 3184634"/>
              <a:gd name="connsiteX15" fmla="*/ 5176735 w 7896405"/>
              <a:gd name="connsiteY15" fmla="*/ 3120298 h 3184634"/>
              <a:gd name="connsiteX16" fmla="*/ 4473218 w 7896405"/>
              <a:gd name="connsiteY16" fmla="*/ 3132803 h 3184634"/>
              <a:gd name="connsiteX17" fmla="*/ 2034962 w 7896405"/>
              <a:gd name="connsiteY17" fmla="*/ 3147680 h 3184634"/>
              <a:gd name="connsiteX18" fmla="*/ 2072180 w 7896405"/>
              <a:gd name="connsiteY18" fmla="*/ 2772995 h 3184634"/>
              <a:gd name="connsiteX19" fmla="*/ 4472862 w 7896405"/>
              <a:gd name="connsiteY19" fmla="*/ 2737310 h 3184634"/>
              <a:gd name="connsiteX20" fmla="*/ 4615392 w 7896405"/>
              <a:gd name="connsiteY20" fmla="*/ 1704752 h 3184634"/>
              <a:gd name="connsiteX21" fmla="*/ 4467474 w 7896405"/>
              <a:gd name="connsiteY21" fmla="*/ 1343278 h 3184634"/>
              <a:gd name="connsiteX22" fmla="*/ 2080561 w 7896405"/>
              <a:gd name="connsiteY22" fmla="*/ 1316076 h 3184634"/>
              <a:gd name="connsiteX23" fmla="*/ 2053570 w 7896405"/>
              <a:gd name="connsiteY23" fmla="*/ 2844363 h 3184634"/>
              <a:gd name="connsiteX24" fmla="*/ 2053570 w 7896405"/>
              <a:gd name="connsiteY24" fmla="*/ 2933574 h 3184634"/>
              <a:gd name="connsiteX25" fmla="*/ 2047367 w 7896405"/>
              <a:gd name="connsiteY25" fmla="*/ 3058469 h 3184634"/>
              <a:gd name="connsiteX26" fmla="*/ 2041164 w 7896405"/>
              <a:gd name="connsiteY26" fmla="*/ 3100101 h 3184634"/>
              <a:gd name="connsiteX27" fmla="*/ 2054477 w 7896405"/>
              <a:gd name="connsiteY27" fmla="*/ 3133185 h 3184634"/>
              <a:gd name="connsiteX28" fmla="*/ 596971 w 7896405"/>
              <a:gd name="connsiteY28" fmla="*/ 3184634 h 318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896405" h="3184634">
                <a:moveTo>
                  <a:pt x="596971" y="3184634"/>
                </a:moveTo>
                <a:cubicBezTo>
                  <a:pt x="351234" y="3010803"/>
                  <a:pt x="289365" y="1795011"/>
                  <a:pt x="286737" y="1272121"/>
                </a:cubicBezTo>
                <a:cubicBezTo>
                  <a:pt x="628561" y="1408370"/>
                  <a:pt x="2093291" y="1216731"/>
                  <a:pt x="2086625" y="1208209"/>
                </a:cubicBezTo>
                <a:cubicBezTo>
                  <a:pt x="2079959" y="1199687"/>
                  <a:pt x="195441" y="1450694"/>
                  <a:pt x="246741" y="1220991"/>
                </a:cubicBezTo>
                <a:cubicBezTo>
                  <a:pt x="298041" y="991289"/>
                  <a:pt x="-525573" y="248167"/>
                  <a:pt x="581205" y="47296"/>
                </a:cubicBezTo>
                <a:lnTo>
                  <a:pt x="6887412" y="15765"/>
                </a:lnTo>
                <a:lnTo>
                  <a:pt x="7896405" y="0"/>
                </a:lnTo>
                <a:cubicBezTo>
                  <a:pt x="7844816" y="937580"/>
                  <a:pt x="7886967" y="2109951"/>
                  <a:pt x="7835378" y="3047531"/>
                </a:cubicBezTo>
                <a:lnTo>
                  <a:pt x="7691454" y="3146556"/>
                </a:lnTo>
                <a:lnTo>
                  <a:pt x="7632603" y="1335206"/>
                </a:lnTo>
                <a:lnTo>
                  <a:pt x="5060646" y="1344961"/>
                </a:lnTo>
                <a:lnTo>
                  <a:pt x="4956302" y="1702676"/>
                </a:lnTo>
                <a:lnTo>
                  <a:pt x="5049770" y="2701625"/>
                </a:lnTo>
                <a:lnTo>
                  <a:pt x="7632276" y="2856765"/>
                </a:lnTo>
                <a:cubicBezTo>
                  <a:pt x="7675944" y="2893545"/>
                  <a:pt x="8057157" y="3133232"/>
                  <a:pt x="7663523" y="3150251"/>
                </a:cubicBezTo>
                <a:lnTo>
                  <a:pt x="5176735" y="3120298"/>
                </a:lnTo>
                <a:lnTo>
                  <a:pt x="4473218" y="3132803"/>
                </a:lnTo>
                <a:lnTo>
                  <a:pt x="2034962" y="3147680"/>
                </a:lnTo>
                <a:lnTo>
                  <a:pt x="2072180" y="2772995"/>
                </a:lnTo>
                <a:lnTo>
                  <a:pt x="4472862" y="2737310"/>
                </a:lnTo>
                <a:lnTo>
                  <a:pt x="4615392" y="1704752"/>
                </a:lnTo>
                <a:lnTo>
                  <a:pt x="4467474" y="1343278"/>
                </a:lnTo>
                <a:lnTo>
                  <a:pt x="2080561" y="1316076"/>
                </a:lnTo>
                <a:lnTo>
                  <a:pt x="2053570" y="2844363"/>
                </a:lnTo>
                <a:cubicBezTo>
                  <a:pt x="2053570" y="2874100"/>
                  <a:pt x="2053419" y="2885437"/>
                  <a:pt x="2053570" y="2933574"/>
                </a:cubicBezTo>
                <a:cubicBezTo>
                  <a:pt x="2069078" y="2971241"/>
                  <a:pt x="2047216" y="3025201"/>
                  <a:pt x="2047367" y="3058469"/>
                </a:cubicBezTo>
                <a:cubicBezTo>
                  <a:pt x="2061841" y="3087215"/>
                  <a:pt x="2039979" y="3087648"/>
                  <a:pt x="2041164" y="3100101"/>
                </a:cubicBezTo>
                <a:cubicBezTo>
                  <a:pt x="2042349" y="3112554"/>
                  <a:pt x="2311718" y="3120087"/>
                  <a:pt x="2054477" y="3133185"/>
                </a:cubicBezTo>
                <a:lnTo>
                  <a:pt x="596971" y="3184634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smtClean="0">
                <a:solidFill>
                  <a:srgbClr val="FFFF00"/>
                </a:solidFill>
                <a:latin typeface="Eyesis" panose="00000400000000000000" pitchFamily="2" charset="0"/>
              </a:rPr>
              <a:t>DANCE CLUB</a:t>
            </a:r>
          </a:p>
          <a:p>
            <a:pPr algn="ctr">
              <a:defRPr/>
            </a:pPr>
            <a:endParaRPr lang="tr-TR" sz="7200" b="1" dirty="0">
              <a:solidFill>
                <a:srgbClr val="00B0F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-20188" y="5001183"/>
            <a:ext cx="4260534" cy="1859640"/>
          </a:xfrm>
          <a:custGeom>
            <a:avLst/>
            <a:gdLst>
              <a:gd name="connsiteX0" fmla="*/ 0 w 4051619"/>
              <a:gd name="connsiteY0" fmla="*/ 0 h 1330324"/>
              <a:gd name="connsiteX1" fmla="*/ 4051619 w 4051619"/>
              <a:gd name="connsiteY1" fmla="*/ 0 h 1330324"/>
              <a:gd name="connsiteX2" fmla="*/ 4051619 w 4051619"/>
              <a:gd name="connsiteY2" fmla="*/ 1330324 h 1330324"/>
              <a:gd name="connsiteX3" fmla="*/ 0 w 4051619"/>
              <a:gd name="connsiteY3" fmla="*/ 1330324 h 1330324"/>
              <a:gd name="connsiteX4" fmla="*/ 0 w 4051619"/>
              <a:gd name="connsiteY4" fmla="*/ 0 h 1330324"/>
              <a:gd name="connsiteX0" fmla="*/ 0 w 4051619"/>
              <a:gd name="connsiteY0" fmla="*/ 0 h 1330324"/>
              <a:gd name="connsiteX1" fmla="*/ 4051619 w 4051619"/>
              <a:gd name="connsiteY1" fmla="*/ 0 h 1330324"/>
              <a:gd name="connsiteX2" fmla="*/ 4040645 w 4051619"/>
              <a:gd name="connsiteY2" fmla="*/ 495752 h 1330324"/>
              <a:gd name="connsiteX3" fmla="*/ 4051619 w 4051619"/>
              <a:gd name="connsiteY3" fmla="*/ 1330324 h 1330324"/>
              <a:gd name="connsiteX4" fmla="*/ 0 w 4051619"/>
              <a:gd name="connsiteY4" fmla="*/ 1330324 h 1330324"/>
              <a:gd name="connsiteX5" fmla="*/ 0 w 4051619"/>
              <a:gd name="connsiteY5" fmla="*/ 0 h 1330324"/>
              <a:gd name="connsiteX0" fmla="*/ 0 w 4051619"/>
              <a:gd name="connsiteY0" fmla="*/ 520248 h 1850572"/>
              <a:gd name="connsiteX1" fmla="*/ 3561674 w 4051619"/>
              <a:gd name="connsiteY1" fmla="*/ 0 h 1850572"/>
              <a:gd name="connsiteX2" fmla="*/ 4051619 w 4051619"/>
              <a:gd name="connsiteY2" fmla="*/ 520248 h 1850572"/>
              <a:gd name="connsiteX3" fmla="*/ 4040645 w 4051619"/>
              <a:gd name="connsiteY3" fmla="*/ 1016000 h 1850572"/>
              <a:gd name="connsiteX4" fmla="*/ 4051619 w 4051619"/>
              <a:gd name="connsiteY4" fmla="*/ 1850572 h 1850572"/>
              <a:gd name="connsiteX5" fmla="*/ 0 w 4051619"/>
              <a:gd name="connsiteY5" fmla="*/ 1850572 h 1850572"/>
              <a:gd name="connsiteX6" fmla="*/ 0 w 4051619"/>
              <a:gd name="connsiteY6" fmla="*/ 520248 h 1850572"/>
              <a:gd name="connsiteX0" fmla="*/ 0 w 4051619"/>
              <a:gd name="connsiteY0" fmla="*/ 520248 h 1850572"/>
              <a:gd name="connsiteX1" fmla="*/ 3561674 w 4051619"/>
              <a:gd name="connsiteY1" fmla="*/ 0 h 1850572"/>
              <a:gd name="connsiteX2" fmla="*/ 3891962 w 4051619"/>
              <a:gd name="connsiteY2" fmla="*/ 607333 h 1850572"/>
              <a:gd name="connsiteX3" fmla="*/ 4040645 w 4051619"/>
              <a:gd name="connsiteY3" fmla="*/ 1016000 h 1850572"/>
              <a:gd name="connsiteX4" fmla="*/ 4051619 w 4051619"/>
              <a:gd name="connsiteY4" fmla="*/ 1850572 h 1850572"/>
              <a:gd name="connsiteX5" fmla="*/ 0 w 4051619"/>
              <a:gd name="connsiteY5" fmla="*/ 1850572 h 1850572"/>
              <a:gd name="connsiteX6" fmla="*/ 0 w 4051619"/>
              <a:gd name="connsiteY6" fmla="*/ 520248 h 1850572"/>
              <a:gd name="connsiteX0" fmla="*/ 0 w 4051619"/>
              <a:gd name="connsiteY0" fmla="*/ 520248 h 1850572"/>
              <a:gd name="connsiteX1" fmla="*/ 3561674 w 4051619"/>
              <a:gd name="connsiteY1" fmla="*/ 0 h 1850572"/>
              <a:gd name="connsiteX2" fmla="*/ 3891962 w 4051619"/>
              <a:gd name="connsiteY2" fmla="*/ 607333 h 1850572"/>
              <a:gd name="connsiteX3" fmla="*/ 3982588 w 4051619"/>
              <a:gd name="connsiteY3" fmla="*/ 1059542 h 1850572"/>
              <a:gd name="connsiteX4" fmla="*/ 4051619 w 4051619"/>
              <a:gd name="connsiteY4" fmla="*/ 1850572 h 1850572"/>
              <a:gd name="connsiteX5" fmla="*/ 0 w 4051619"/>
              <a:gd name="connsiteY5" fmla="*/ 1850572 h 1850572"/>
              <a:gd name="connsiteX6" fmla="*/ 0 w 4051619"/>
              <a:gd name="connsiteY6" fmla="*/ 520248 h 1850572"/>
              <a:gd name="connsiteX0" fmla="*/ 0 w 3982588"/>
              <a:gd name="connsiteY0" fmla="*/ 520248 h 1850572"/>
              <a:gd name="connsiteX1" fmla="*/ 3561674 w 3982588"/>
              <a:gd name="connsiteY1" fmla="*/ 0 h 1850572"/>
              <a:gd name="connsiteX2" fmla="*/ 3891962 w 3982588"/>
              <a:gd name="connsiteY2" fmla="*/ 607333 h 1850572"/>
              <a:gd name="connsiteX3" fmla="*/ 3982588 w 3982588"/>
              <a:gd name="connsiteY3" fmla="*/ 1059542 h 1850572"/>
              <a:gd name="connsiteX4" fmla="*/ 3950019 w 3982588"/>
              <a:gd name="connsiteY4" fmla="*/ 1748972 h 1850572"/>
              <a:gd name="connsiteX5" fmla="*/ 0 w 3982588"/>
              <a:gd name="connsiteY5" fmla="*/ 1850572 h 1850572"/>
              <a:gd name="connsiteX6" fmla="*/ 0 w 3982588"/>
              <a:gd name="connsiteY6" fmla="*/ 520248 h 1850572"/>
              <a:gd name="connsiteX0" fmla="*/ 0 w 3982588"/>
              <a:gd name="connsiteY0" fmla="*/ 520248 h 1850572"/>
              <a:gd name="connsiteX1" fmla="*/ 3561674 w 3982588"/>
              <a:gd name="connsiteY1" fmla="*/ 0 h 1850572"/>
              <a:gd name="connsiteX2" fmla="*/ 3891962 w 3982588"/>
              <a:gd name="connsiteY2" fmla="*/ 607333 h 1850572"/>
              <a:gd name="connsiteX3" fmla="*/ 3982588 w 3982588"/>
              <a:gd name="connsiteY3" fmla="*/ 1059542 h 1850572"/>
              <a:gd name="connsiteX4" fmla="*/ 3950019 w 3982588"/>
              <a:gd name="connsiteY4" fmla="*/ 1748972 h 1850572"/>
              <a:gd name="connsiteX5" fmla="*/ 3111731 w 3982588"/>
              <a:gd name="connsiteY5" fmla="*/ 1814285 h 1850572"/>
              <a:gd name="connsiteX6" fmla="*/ 0 w 3982588"/>
              <a:gd name="connsiteY6" fmla="*/ 1850572 h 1850572"/>
              <a:gd name="connsiteX7" fmla="*/ 0 w 3982588"/>
              <a:gd name="connsiteY7" fmla="*/ 520248 h 1850572"/>
              <a:gd name="connsiteX0" fmla="*/ 0 w 3982588"/>
              <a:gd name="connsiteY0" fmla="*/ 528082 h 1858406"/>
              <a:gd name="connsiteX1" fmla="*/ 2923045 w 3982588"/>
              <a:gd name="connsiteY1" fmla="*/ 631948 h 1858406"/>
              <a:gd name="connsiteX2" fmla="*/ 3561674 w 3982588"/>
              <a:gd name="connsiteY2" fmla="*/ 7834 h 1858406"/>
              <a:gd name="connsiteX3" fmla="*/ 3891962 w 3982588"/>
              <a:gd name="connsiteY3" fmla="*/ 615167 h 1858406"/>
              <a:gd name="connsiteX4" fmla="*/ 3982588 w 3982588"/>
              <a:gd name="connsiteY4" fmla="*/ 1067376 h 1858406"/>
              <a:gd name="connsiteX5" fmla="*/ 3950019 w 3982588"/>
              <a:gd name="connsiteY5" fmla="*/ 1756806 h 1858406"/>
              <a:gd name="connsiteX6" fmla="*/ 3111731 w 3982588"/>
              <a:gd name="connsiteY6" fmla="*/ 1822119 h 1858406"/>
              <a:gd name="connsiteX7" fmla="*/ 0 w 3982588"/>
              <a:gd name="connsiteY7" fmla="*/ 1858406 h 1858406"/>
              <a:gd name="connsiteX8" fmla="*/ 0 w 3982588"/>
              <a:gd name="connsiteY8" fmla="*/ 528082 h 1858406"/>
              <a:gd name="connsiteX0" fmla="*/ 0 w 3982588"/>
              <a:gd name="connsiteY0" fmla="*/ 527928 h 1858252"/>
              <a:gd name="connsiteX1" fmla="*/ 731388 w 3982588"/>
              <a:gd name="connsiteY1" fmla="*/ 646308 h 1858252"/>
              <a:gd name="connsiteX2" fmla="*/ 2923045 w 3982588"/>
              <a:gd name="connsiteY2" fmla="*/ 631794 h 1858252"/>
              <a:gd name="connsiteX3" fmla="*/ 3561674 w 3982588"/>
              <a:gd name="connsiteY3" fmla="*/ 7680 h 1858252"/>
              <a:gd name="connsiteX4" fmla="*/ 3891962 w 3982588"/>
              <a:gd name="connsiteY4" fmla="*/ 615013 h 1858252"/>
              <a:gd name="connsiteX5" fmla="*/ 3982588 w 3982588"/>
              <a:gd name="connsiteY5" fmla="*/ 1067222 h 1858252"/>
              <a:gd name="connsiteX6" fmla="*/ 3950019 w 3982588"/>
              <a:gd name="connsiteY6" fmla="*/ 1756652 h 1858252"/>
              <a:gd name="connsiteX7" fmla="*/ 3111731 w 3982588"/>
              <a:gd name="connsiteY7" fmla="*/ 1821965 h 1858252"/>
              <a:gd name="connsiteX8" fmla="*/ 0 w 3982588"/>
              <a:gd name="connsiteY8" fmla="*/ 1858252 h 1858252"/>
              <a:gd name="connsiteX9" fmla="*/ 0 w 3982588"/>
              <a:gd name="connsiteY9" fmla="*/ 527928 h 1858252"/>
              <a:gd name="connsiteX0" fmla="*/ 0 w 3982588"/>
              <a:gd name="connsiteY0" fmla="*/ 702099 h 1858252"/>
              <a:gd name="connsiteX1" fmla="*/ 731388 w 3982588"/>
              <a:gd name="connsiteY1" fmla="*/ 646308 h 1858252"/>
              <a:gd name="connsiteX2" fmla="*/ 2923045 w 3982588"/>
              <a:gd name="connsiteY2" fmla="*/ 631794 h 1858252"/>
              <a:gd name="connsiteX3" fmla="*/ 3561674 w 3982588"/>
              <a:gd name="connsiteY3" fmla="*/ 7680 h 1858252"/>
              <a:gd name="connsiteX4" fmla="*/ 3891962 w 3982588"/>
              <a:gd name="connsiteY4" fmla="*/ 615013 h 1858252"/>
              <a:gd name="connsiteX5" fmla="*/ 3982588 w 3982588"/>
              <a:gd name="connsiteY5" fmla="*/ 1067222 h 1858252"/>
              <a:gd name="connsiteX6" fmla="*/ 3950019 w 3982588"/>
              <a:gd name="connsiteY6" fmla="*/ 1756652 h 1858252"/>
              <a:gd name="connsiteX7" fmla="*/ 3111731 w 3982588"/>
              <a:gd name="connsiteY7" fmla="*/ 1821965 h 1858252"/>
              <a:gd name="connsiteX8" fmla="*/ 0 w 3982588"/>
              <a:gd name="connsiteY8" fmla="*/ 1858252 h 1858252"/>
              <a:gd name="connsiteX9" fmla="*/ 0 w 3982588"/>
              <a:gd name="connsiteY9" fmla="*/ 702099 h 1858252"/>
              <a:gd name="connsiteX0" fmla="*/ 0 w 3982588"/>
              <a:gd name="connsiteY0" fmla="*/ 702099 h 1858252"/>
              <a:gd name="connsiteX1" fmla="*/ 716874 w 3982588"/>
              <a:gd name="connsiteY1" fmla="*/ 864022 h 1858252"/>
              <a:gd name="connsiteX2" fmla="*/ 2923045 w 3982588"/>
              <a:gd name="connsiteY2" fmla="*/ 631794 h 1858252"/>
              <a:gd name="connsiteX3" fmla="*/ 3561674 w 3982588"/>
              <a:gd name="connsiteY3" fmla="*/ 7680 h 1858252"/>
              <a:gd name="connsiteX4" fmla="*/ 3891962 w 3982588"/>
              <a:gd name="connsiteY4" fmla="*/ 615013 h 1858252"/>
              <a:gd name="connsiteX5" fmla="*/ 3982588 w 3982588"/>
              <a:gd name="connsiteY5" fmla="*/ 1067222 h 1858252"/>
              <a:gd name="connsiteX6" fmla="*/ 3950019 w 3982588"/>
              <a:gd name="connsiteY6" fmla="*/ 1756652 h 1858252"/>
              <a:gd name="connsiteX7" fmla="*/ 3111731 w 3982588"/>
              <a:gd name="connsiteY7" fmla="*/ 1821965 h 1858252"/>
              <a:gd name="connsiteX8" fmla="*/ 0 w 3982588"/>
              <a:gd name="connsiteY8" fmla="*/ 1858252 h 1858252"/>
              <a:gd name="connsiteX9" fmla="*/ 0 w 3982588"/>
              <a:gd name="connsiteY9" fmla="*/ 702099 h 1858252"/>
              <a:gd name="connsiteX0" fmla="*/ 0 w 3982588"/>
              <a:gd name="connsiteY0" fmla="*/ 700665 h 1856818"/>
              <a:gd name="connsiteX1" fmla="*/ 716874 w 3982588"/>
              <a:gd name="connsiteY1" fmla="*/ 862588 h 1856818"/>
              <a:gd name="connsiteX2" fmla="*/ 3068188 w 3982588"/>
              <a:gd name="connsiteY2" fmla="*/ 790017 h 1856818"/>
              <a:gd name="connsiteX3" fmla="*/ 3561674 w 3982588"/>
              <a:gd name="connsiteY3" fmla="*/ 6246 h 1856818"/>
              <a:gd name="connsiteX4" fmla="*/ 3891962 w 3982588"/>
              <a:gd name="connsiteY4" fmla="*/ 613579 h 1856818"/>
              <a:gd name="connsiteX5" fmla="*/ 3982588 w 3982588"/>
              <a:gd name="connsiteY5" fmla="*/ 1065788 h 1856818"/>
              <a:gd name="connsiteX6" fmla="*/ 3950019 w 3982588"/>
              <a:gd name="connsiteY6" fmla="*/ 1755218 h 1856818"/>
              <a:gd name="connsiteX7" fmla="*/ 3111731 w 3982588"/>
              <a:gd name="connsiteY7" fmla="*/ 1820531 h 1856818"/>
              <a:gd name="connsiteX8" fmla="*/ 0 w 3982588"/>
              <a:gd name="connsiteY8" fmla="*/ 1856818 h 1856818"/>
              <a:gd name="connsiteX9" fmla="*/ 0 w 3982588"/>
              <a:gd name="connsiteY9" fmla="*/ 700665 h 1856818"/>
              <a:gd name="connsiteX0" fmla="*/ 0 w 3982588"/>
              <a:gd name="connsiteY0" fmla="*/ 700665 h 1856818"/>
              <a:gd name="connsiteX1" fmla="*/ 716874 w 3982588"/>
              <a:gd name="connsiteY1" fmla="*/ 862588 h 1856818"/>
              <a:gd name="connsiteX2" fmla="*/ 3068188 w 3982588"/>
              <a:gd name="connsiteY2" fmla="*/ 790017 h 1856818"/>
              <a:gd name="connsiteX3" fmla="*/ 3561674 w 3982588"/>
              <a:gd name="connsiteY3" fmla="*/ 6246 h 1856818"/>
              <a:gd name="connsiteX4" fmla="*/ 3891962 w 3982588"/>
              <a:gd name="connsiteY4" fmla="*/ 613579 h 1856818"/>
              <a:gd name="connsiteX5" fmla="*/ 3982588 w 3982588"/>
              <a:gd name="connsiteY5" fmla="*/ 1065788 h 1856818"/>
              <a:gd name="connsiteX6" fmla="*/ 3950019 w 3982588"/>
              <a:gd name="connsiteY6" fmla="*/ 1755218 h 1856818"/>
              <a:gd name="connsiteX7" fmla="*/ 3082702 w 3982588"/>
              <a:gd name="connsiteY7" fmla="*/ 1849560 h 1856818"/>
              <a:gd name="connsiteX8" fmla="*/ 0 w 3982588"/>
              <a:gd name="connsiteY8" fmla="*/ 1856818 h 1856818"/>
              <a:gd name="connsiteX9" fmla="*/ 0 w 3982588"/>
              <a:gd name="connsiteY9" fmla="*/ 700665 h 1856818"/>
              <a:gd name="connsiteX0" fmla="*/ 0 w 3982588"/>
              <a:gd name="connsiteY0" fmla="*/ 700665 h 1856818"/>
              <a:gd name="connsiteX1" fmla="*/ 716874 w 3982588"/>
              <a:gd name="connsiteY1" fmla="*/ 862588 h 1856818"/>
              <a:gd name="connsiteX2" fmla="*/ 3068188 w 3982588"/>
              <a:gd name="connsiteY2" fmla="*/ 790017 h 1856818"/>
              <a:gd name="connsiteX3" fmla="*/ 3561674 w 3982588"/>
              <a:gd name="connsiteY3" fmla="*/ 6246 h 1856818"/>
              <a:gd name="connsiteX4" fmla="*/ 3891962 w 3982588"/>
              <a:gd name="connsiteY4" fmla="*/ 613579 h 1856818"/>
              <a:gd name="connsiteX5" fmla="*/ 3982588 w 3982588"/>
              <a:gd name="connsiteY5" fmla="*/ 1065788 h 1856818"/>
              <a:gd name="connsiteX6" fmla="*/ 3891962 w 3982588"/>
              <a:gd name="connsiteY6" fmla="*/ 1726190 h 1856818"/>
              <a:gd name="connsiteX7" fmla="*/ 3082702 w 3982588"/>
              <a:gd name="connsiteY7" fmla="*/ 1849560 h 1856818"/>
              <a:gd name="connsiteX8" fmla="*/ 0 w 3982588"/>
              <a:gd name="connsiteY8" fmla="*/ 1856818 h 1856818"/>
              <a:gd name="connsiteX9" fmla="*/ 0 w 3982588"/>
              <a:gd name="connsiteY9" fmla="*/ 700665 h 1856818"/>
              <a:gd name="connsiteX0" fmla="*/ 0 w 4013966"/>
              <a:gd name="connsiteY0" fmla="*/ 700665 h 1856818"/>
              <a:gd name="connsiteX1" fmla="*/ 716874 w 4013966"/>
              <a:gd name="connsiteY1" fmla="*/ 862588 h 1856818"/>
              <a:gd name="connsiteX2" fmla="*/ 3068188 w 4013966"/>
              <a:gd name="connsiteY2" fmla="*/ 790017 h 1856818"/>
              <a:gd name="connsiteX3" fmla="*/ 3561674 w 4013966"/>
              <a:gd name="connsiteY3" fmla="*/ 6246 h 1856818"/>
              <a:gd name="connsiteX4" fmla="*/ 3891962 w 4013966"/>
              <a:gd name="connsiteY4" fmla="*/ 613579 h 1856818"/>
              <a:gd name="connsiteX5" fmla="*/ 3982588 w 4013966"/>
              <a:gd name="connsiteY5" fmla="*/ 1065788 h 1856818"/>
              <a:gd name="connsiteX6" fmla="*/ 4011617 w 4013966"/>
              <a:gd name="connsiteY6" fmla="*/ 1486703 h 1856818"/>
              <a:gd name="connsiteX7" fmla="*/ 3891962 w 4013966"/>
              <a:gd name="connsiteY7" fmla="*/ 1726190 h 1856818"/>
              <a:gd name="connsiteX8" fmla="*/ 3082702 w 4013966"/>
              <a:gd name="connsiteY8" fmla="*/ 1849560 h 1856818"/>
              <a:gd name="connsiteX9" fmla="*/ 0 w 4013966"/>
              <a:gd name="connsiteY9" fmla="*/ 1856818 h 1856818"/>
              <a:gd name="connsiteX10" fmla="*/ 0 w 4013966"/>
              <a:gd name="connsiteY10" fmla="*/ 700665 h 1856818"/>
              <a:gd name="connsiteX0" fmla="*/ 0 w 4026131"/>
              <a:gd name="connsiteY0" fmla="*/ 700665 h 1856818"/>
              <a:gd name="connsiteX1" fmla="*/ 716874 w 4026131"/>
              <a:gd name="connsiteY1" fmla="*/ 862588 h 1856818"/>
              <a:gd name="connsiteX2" fmla="*/ 3068188 w 4026131"/>
              <a:gd name="connsiteY2" fmla="*/ 790017 h 1856818"/>
              <a:gd name="connsiteX3" fmla="*/ 3561674 w 4026131"/>
              <a:gd name="connsiteY3" fmla="*/ 6246 h 1856818"/>
              <a:gd name="connsiteX4" fmla="*/ 3891962 w 4026131"/>
              <a:gd name="connsiteY4" fmla="*/ 613579 h 1856818"/>
              <a:gd name="connsiteX5" fmla="*/ 4026131 w 4026131"/>
              <a:gd name="connsiteY5" fmla="*/ 1065788 h 1856818"/>
              <a:gd name="connsiteX6" fmla="*/ 4011617 w 4026131"/>
              <a:gd name="connsiteY6" fmla="*/ 1486703 h 1856818"/>
              <a:gd name="connsiteX7" fmla="*/ 3891962 w 4026131"/>
              <a:gd name="connsiteY7" fmla="*/ 1726190 h 1856818"/>
              <a:gd name="connsiteX8" fmla="*/ 3082702 w 4026131"/>
              <a:gd name="connsiteY8" fmla="*/ 1849560 h 1856818"/>
              <a:gd name="connsiteX9" fmla="*/ 0 w 4026131"/>
              <a:gd name="connsiteY9" fmla="*/ 1856818 h 1856818"/>
              <a:gd name="connsiteX10" fmla="*/ 0 w 4026131"/>
              <a:gd name="connsiteY10" fmla="*/ 700665 h 1856818"/>
              <a:gd name="connsiteX0" fmla="*/ 0 w 4026131"/>
              <a:gd name="connsiteY0" fmla="*/ 700665 h 1859640"/>
              <a:gd name="connsiteX1" fmla="*/ 716874 w 4026131"/>
              <a:gd name="connsiteY1" fmla="*/ 862588 h 1859640"/>
              <a:gd name="connsiteX2" fmla="*/ 3068188 w 4026131"/>
              <a:gd name="connsiteY2" fmla="*/ 790017 h 1859640"/>
              <a:gd name="connsiteX3" fmla="*/ 3561674 w 4026131"/>
              <a:gd name="connsiteY3" fmla="*/ 6246 h 1859640"/>
              <a:gd name="connsiteX4" fmla="*/ 3891962 w 4026131"/>
              <a:gd name="connsiteY4" fmla="*/ 613579 h 1859640"/>
              <a:gd name="connsiteX5" fmla="*/ 4026131 w 4026131"/>
              <a:gd name="connsiteY5" fmla="*/ 1065788 h 1859640"/>
              <a:gd name="connsiteX6" fmla="*/ 4011617 w 4026131"/>
              <a:gd name="connsiteY6" fmla="*/ 1486703 h 1859640"/>
              <a:gd name="connsiteX7" fmla="*/ 4022591 w 4026131"/>
              <a:gd name="connsiteY7" fmla="*/ 1856818 h 1859640"/>
              <a:gd name="connsiteX8" fmla="*/ 3082702 w 4026131"/>
              <a:gd name="connsiteY8" fmla="*/ 1849560 h 1859640"/>
              <a:gd name="connsiteX9" fmla="*/ 0 w 4026131"/>
              <a:gd name="connsiteY9" fmla="*/ 1856818 h 1859640"/>
              <a:gd name="connsiteX10" fmla="*/ 0 w 4026131"/>
              <a:gd name="connsiteY10" fmla="*/ 700665 h 1859640"/>
              <a:gd name="connsiteX0" fmla="*/ 0 w 4186585"/>
              <a:gd name="connsiteY0" fmla="*/ 700665 h 1859640"/>
              <a:gd name="connsiteX1" fmla="*/ 716874 w 4186585"/>
              <a:gd name="connsiteY1" fmla="*/ 862588 h 1859640"/>
              <a:gd name="connsiteX2" fmla="*/ 3068188 w 4186585"/>
              <a:gd name="connsiteY2" fmla="*/ 790017 h 1859640"/>
              <a:gd name="connsiteX3" fmla="*/ 3561674 w 4186585"/>
              <a:gd name="connsiteY3" fmla="*/ 6246 h 1859640"/>
              <a:gd name="connsiteX4" fmla="*/ 3891962 w 4186585"/>
              <a:gd name="connsiteY4" fmla="*/ 613579 h 1859640"/>
              <a:gd name="connsiteX5" fmla="*/ 4026131 w 4186585"/>
              <a:gd name="connsiteY5" fmla="*/ 1065788 h 1859640"/>
              <a:gd name="connsiteX6" fmla="*/ 4185788 w 4186585"/>
              <a:gd name="connsiteY6" fmla="*/ 1515731 h 1859640"/>
              <a:gd name="connsiteX7" fmla="*/ 4022591 w 4186585"/>
              <a:gd name="connsiteY7" fmla="*/ 1856818 h 1859640"/>
              <a:gd name="connsiteX8" fmla="*/ 3082702 w 4186585"/>
              <a:gd name="connsiteY8" fmla="*/ 1849560 h 1859640"/>
              <a:gd name="connsiteX9" fmla="*/ 0 w 4186585"/>
              <a:gd name="connsiteY9" fmla="*/ 1856818 h 1859640"/>
              <a:gd name="connsiteX10" fmla="*/ 0 w 4186585"/>
              <a:gd name="connsiteY10" fmla="*/ 700665 h 1859640"/>
              <a:gd name="connsiteX0" fmla="*/ 0 w 4187211"/>
              <a:gd name="connsiteY0" fmla="*/ 700665 h 1859640"/>
              <a:gd name="connsiteX1" fmla="*/ 716874 w 4187211"/>
              <a:gd name="connsiteY1" fmla="*/ 862588 h 1859640"/>
              <a:gd name="connsiteX2" fmla="*/ 3068188 w 4187211"/>
              <a:gd name="connsiteY2" fmla="*/ 790017 h 1859640"/>
              <a:gd name="connsiteX3" fmla="*/ 3561674 w 4187211"/>
              <a:gd name="connsiteY3" fmla="*/ 6246 h 1859640"/>
              <a:gd name="connsiteX4" fmla="*/ 3891962 w 4187211"/>
              <a:gd name="connsiteY4" fmla="*/ 613579 h 1859640"/>
              <a:gd name="connsiteX5" fmla="*/ 4113216 w 4187211"/>
              <a:gd name="connsiteY5" fmla="*/ 1065788 h 1859640"/>
              <a:gd name="connsiteX6" fmla="*/ 4185788 w 4187211"/>
              <a:gd name="connsiteY6" fmla="*/ 1515731 h 1859640"/>
              <a:gd name="connsiteX7" fmla="*/ 4022591 w 4187211"/>
              <a:gd name="connsiteY7" fmla="*/ 1856818 h 1859640"/>
              <a:gd name="connsiteX8" fmla="*/ 3082702 w 4187211"/>
              <a:gd name="connsiteY8" fmla="*/ 1849560 h 1859640"/>
              <a:gd name="connsiteX9" fmla="*/ 0 w 4187211"/>
              <a:gd name="connsiteY9" fmla="*/ 1856818 h 1859640"/>
              <a:gd name="connsiteX10" fmla="*/ 0 w 4187211"/>
              <a:gd name="connsiteY10" fmla="*/ 700665 h 1859640"/>
              <a:gd name="connsiteX0" fmla="*/ 0 w 4235825"/>
              <a:gd name="connsiteY0" fmla="*/ 700665 h 1859640"/>
              <a:gd name="connsiteX1" fmla="*/ 716874 w 4235825"/>
              <a:gd name="connsiteY1" fmla="*/ 862588 h 1859640"/>
              <a:gd name="connsiteX2" fmla="*/ 3068188 w 4235825"/>
              <a:gd name="connsiteY2" fmla="*/ 790017 h 1859640"/>
              <a:gd name="connsiteX3" fmla="*/ 3561674 w 4235825"/>
              <a:gd name="connsiteY3" fmla="*/ 6246 h 1859640"/>
              <a:gd name="connsiteX4" fmla="*/ 3891962 w 4235825"/>
              <a:gd name="connsiteY4" fmla="*/ 613579 h 1859640"/>
              <a:gd name="connsiteX5" fmla="*/ 4113216 w 4235825"/>
              <a:gd name="connsiteY5" fmla="*/ 1065788 h 1859640"/>
              <a:gd name="connsiteX6" fmla="*/ 4185788 w 4235825"/>
              <a:gd name="connsiteY6" fmla="*/ 1515731 h 1859640"/>
              <a:gd name="connsiteX7" fmla="*/ 4229331 w 4235825"/>
              <a:gd name="connsiteY7" fmla="*/ 1718931 h 1859640"/>
              <a:gd name="connsiteX8" fmla="*/ 4022591 w 4235825"/>
              <a:gd name="connsiteY8" fmla="*/ 1856818 h 1859640"/>
              <a:gd name="connsiteX9" fmla="*/ 3082702 w 4235825"/>
              <a:gd name="connsiteY9" fmla="*/ 1849560 h 1859640"/>
              <a:gd name="connsiteX10" fmla="*/ 0 w 4235825"/>
              <a:gd name="connsiteY10" fmla="*/ 1856818 h 1859640"/>
              <a:gd name="connsiteX11" fmla="*/ 0 w 4235825"/>
              <a:gd name="connsiteY11" fmla="*/ 700665 h 1859640"/>
              <a:gd name="connsiteX0" fmla="*/ 0 w 4244779"/>
              <a:gd name="connsiteY0" fmla="*/ 700665 h 1859640"/>
              <a:gd name="connsiteX1" fmla="*/ 716874 w 4244779"/>
              <a:gd name="connsiteY1" fmla="*/ 862588 h 1859640"/>
              <a:gd name="connsiteX2" fmla="*/ 3068188 w 4244779"/>
              <a:gd name="connsiteY2" fmla="*/ 790017 h 1859640"/>
              <a:gd name="connsiteX3" fmla="*/ 3561674 w 4244779"/>
              <a:gd name="connsiteY3" fmla="*/ 6246 h 1859640"/>
              <a:gd name="connsiteX4" fmla="*/ 3891962 w 4244779"/>
              <a:gd name="connsiteY4" fmla="*/ 613579 h 1859640"/>
              <a:gd name="connsiteX5" fmla="*/ 4113216 w 4244779"/>
              <a:gd name="connsiteY5" fmla="*/ 1065788 h 1859640"/>
              <a:gd name="connsiteX6" fmla="*/ 4243845 w 4244779"/>
              <a:gd name="connsiteY6" fmla="*/ 1472188 h 1859640"/>
              <a:gd name="connsiteX7" fmla="*/ 4229331 w 4244779"/>
              <a:gd name="connsiteY7" fmla="*/ 1718931 h 1859640"/>
              <a:gd name="connsiteX8" fmla="*/ 4022591 w 4244779"/>
              <a:gd name="connsiteY8" fmla="*/ 1856818 h 1859640"/>
              <a:gd name="connsiteX9" fmla="*/ 3082702 w 4244779"/>
              <a:gd name="connsiteY9" fmla="*/ 1849560 h 1859640"/>
              <a:gd name="connsiteX10" fmla="*/ 0 w 4244779"/>
              <a:gd name="connsiteY10" fmla="*/ 1856818 h 1859640"/>
              <a:gd name="connsiteX11" fmla="*/ 0 w 4244779"/>
              <a:gd name="connsiteY11" fmla="*/ 700665 h 1859640"/>
              <a:gd name="connsiteX0" fmla="*/ 0 w 4258156"/>
              <a:gd name="connsiteY0" fmla="*/ 700665 h 1859640"/>
              <a:gd name="connsiteX1" fmla="*/ 716874 w 4258156"/>
              <a:gd name="connsiteY1" fmla="*/ 862588 h 1859640"/>
              <a:gd name="connsiteX2" fmla="*/ 3068188 w 4258156"/>
              <a:gd name="connsiteY2" fmla="*/ 790017 h 1859640"/>
              <a:gd name="connsiteX3" fmla="*/ 3561674 w 4258156"/>
              <a:gd name="connsiteY3" fmla="*/ 6246 h 1859640"/>
              <a:gd name="connsiteX4" fmla="*/ 3891962 w 4258156"/>
              <a:gd name="connsiteY4" fmla="*/ 613579 h 1859640"/>
              <a:gd name="connsiteX5" fmla="*/ 4113216 w 4258156"/>
              <a:gd name="connsiteY5" fmla="*/ 1065788 h 1859640"/>
              <a:gd name="connsiteX6" fmla="*/ 4243845 w 4258156"/>
              <a:gd name="connsiteY6" fmla="*/ 1472188 h 1859640"/>
              <a:gd name="connsiteX7" fmla="*/ 4255638 w 4258156"/>
              <a:gd name="connsiteY7" fmla="*/ 1577417 h 1859640"/>
              <a:gd name="connsiteX8" fmla="*/ 4229331 w 4258156"/>
              <a:gd name="connsiteY8" fmla="*/ 1718931 h 1859640"/>
              <a:gd name="connsiteX9" fmla="*/ 4022591 w 4258156"/>
              <a:gd name="connsiteY9" fmla="*/ 1856818 h 1859640"/>
              <a:gd name="connsiteX10" fmla="*/ 3082702 w 4258156"/>
              <a:gd name="connsiteY10" fmla="*/ 1849560 h 1859640"/>
              <a:gd name="connsiteX11" fmla="*/ 0 w 4258156"/>
              <a:gd name="connsiteY11" fmla="*/ 1856818 h 1859640"/>
              <a:gd name="connsiteX12" fmla="*/ 0 w 4258156"/>
              <a:gd name="connsiteY12" fmla="*/ 700665 h 1859640"/>
              <a:gd name="connsiteX0" fmla="*/ 0 w 4258156"/>
              <a:gd name="connsiteY0" fmla="*/ 700665 h 1859640"/>
              <a:gd name="connsiteX1" fmla="*/ 716874 w 4258156"/>
              <a:gd name="connsiteY1" fmla="*/ 862588 h 1859640"/>
              <a:gd name="connsiteX2" fmla="*/ 3068188 w 4258156"/>
              <a:gd name="connsiteY2" fmla="*/ 790017 h 1859640"/>
              <a:gd name="connsiteX3" fmla="*/ 3561674 w 4258156"/>
              <a:gd name="connsiteY3" fmla="*/ 6246 h 1859640"/>
              <a:gd name="connsiteX4" fmla="*/ 3891962 w 4258156"/>
              <a:gd name="connsiteY4" fmla="*/ 613579 h 1859640"/>
              <a:gd name="connsiteX5" fmla="*/ 4113216 w 4258156"/>
              <a:gd name="connsiteY5" fmla="*/ 1065788 h 1859640"/>
              <a:gd name="connsiteX6" fmla="*/ 4243845 w 4258156"/>
              <a:gd name="connsiteY6" fmla="*/ 1472188 h 1859640"/>
              <a:gd name="connsiteX7" fmla="*/ 4255638 w 4258156"/>
              <a:gd name="connsiteY7" fmla="*/ 1577417 h 1859640"/>
              <a:gd name="connsiteX8" fmla="*/ 4229331 w 4258156"/>
              <a:gd name="connsiteY8" fmla="*/ 1718931 h 1859640"/>
              <a:gd name="connsiteX9" fmla="*/ 4022591 w 4258156"/>
              <a:gd name="connsiteY9" fmla="*/ 1856818 h 1859640"/>
              <a:gd name="connsiteX10" fmla="*/ 3082702 w 4258156"/>
              <a:gd name="connsiteY10" fmla="*/ 1849560 h 1859640"/>
              <a:gd name="connsiteX11" fmla="*/ 0 w 4258156"/>
              <a:gd name="connsiteY11" fmla="*/ 1856818 h 1859640"/>
              <a:gd name="connsiteX12" fmla="*/ 0 w 4258156"/>
              <a:gd name="connsiteY12" fmla="*/ 700665 h 1859640"/>
              <a:gd name="connsiteX0" fmla="*/ 0 w 4257897"/>
              <a:gd name="connsiteY0" fmla="*/ 700665 h 1859640"/>
              <a:gd name="connsiteX1" fmla="*/ 716874 w 4257897"/>
              <a:gd name="connsiteY1" fmla="*/ 862588 h 1859640"/>
              <a:gd name="connsiteX2" fmla="*/ 3068188 w 4257897"/>
              <a:gd name="connsiteY2" fmla="*/ 790017 h 1859640"/>
              <a:gd name="connsiteX3" fmla="*/ 3561674 w 4257897"/>
              <a:gd name="connsiteY3" fmla="*/ 6246 h 1859640"/>
              <a:gd name="connsiteX4" fmla="*/ 3891962 w 4257897"/>
              <a:gd name="connsiteY4" fmla="*/ 613579 h 1859640"/>
              <a:gd name="connsiteX5" fmla="*/ 4113216 w 4257897"/>
              <a:gd name="connsiteY5" fmla="*/ 1065788 h 1859640"/>
              <a:gd name="connsiteX6" fmla="*/ 4243845 w 4257897"/>
              <a:gd name="connsiteY6" fmla="*/ 1472188 h 1859640"/>
              <a:gd name="connsiteX7" fmla="*/ 4229331 w 4257897"/>
              <a:gd name="connsiteY7" fmla="*/ 1718931 h 1859640"/>
              <a:gd name="connsiteX8" fmla="*/ 4022591 w 4257897"/>
              <a:gd name="connsiteY8" fmla="*/ 1856818 h 1859640"/>
              <a:gd name="connsiteX9" fmla="*/ 3082702 w 4257897"/>
              <a:gd name="connsiteY9" fmla="*/ 1849560 h 1859640"/>
              <a:gd name="connsiteX10" fmla="*/ 0 w 4257897"/>
              <a:gd name="connsiteY10" fmla="*/ 1856818 h 1859640"/>
              <a:gd name="connsiteX11" fmla="*/ 0 w 4257897"/>
              <a:gd name="connsiteY11" fmla="*/ 700665 h 1859640"/>
              <a:gd name="connsiteX0" fmla="*/ 0 w 4257897"/>
              <a:gd name="connsiteY0" fmla="*/ 700665 h 1859640"/>
              <a:gd name="connsiteX1" fmla="*/ 716874 w 4257897"/>
              <a:gd name="connsiteY1" fmla="*/ 862588 h 1859640"/>
              <a:gd name="connsiteX2" fmla="*/ 3068188 w 4257897"/>
              <a:gd name="connsiteY2" fmla="*/ 790017 h 1859640"/>
              <a:gd name="connsiteX3" fmla="*/ 3561674 w 4257897"/>
              <a:gd name="connsiteY3" fmla="*/ 6246 h 1859640"/>
              <a:gd name="connsiteX4" fmla="*/ 3891962 w 4257897"/>
              <a:gd name="connsiteY4" fmla="*/ 613579 h 1859640"/>
              <a:gd name="connsiteX5" fmla="*/ 4113216 w 4257897"/>
              <a:gd name="connsiteY5" fmla="*/ 1065788 h 1859640"/>
              <a:gd name="connsiteX6" fmla="*/ 4243845 w 4257897"/>
              <a:gd name="connsiteY6" fmla="*/ 1472188 h 1859640"/>
              <a:gd name="connsiteX7" fmla="*/ 4229331 w 4257897"/>
              <a:gd name="connsiteY7" fmla="*/ 1718931 h 1859640"/>
              <a:gd name="connsiteX8" fmla="*/ 4022591 w 4257897"/>
              <a:gd name="connsiteY8" fmla="*/ 1856818 h 1859640"/>
              <a:gd name="connsiteX9" fmla="*/ 3082702 w 4257897"/>
              <a:gd name="connsiteY9" fmla="*/ 1849560 h 1859640"/>
              <a:gd name="connsiteX10" fmla="*/ 0 w 4257897"/>
              <a:gd name="connsiteY10" fmla="*/ 1856818 h 1859640"/>
              <a:gd name="connsiteX11" fmla="*/ 0 w 4257897"/>
              <a:gd name="connsiteY11" fmla="*/ 700665 h 1859640"/>
              <a:gd name="connsiteX0" fmla="*/ 0 w 4252914"/>
              <a:gd name="connsiteY0" fmla="*/ 700665 h 1859640"/>
              <a:gd name="connsiteX1" fmla="*/ 716874 w 4252914"/>
              <a:gd name="connsiteY1" fmla="*/ 862588 h 1859640"/>
              <a:gd name="connsiteX2" fmla="*/ 3068188 w 4252914"/>
              <a:gd name="connsiteY2" fmla="*/ 790017 h 1859640"/>
              <a:gd name="connsiteX3" fmla="*/ 3561674 w 4252914"/>
              <a:gd name="connsiteY3" fmla="*/ 6246 h 1859640"/>
              <a:gd name="connsiteX4" fmla="*/ 3891962 w 4252914"/>
              <a:gd name="connsiteY4" fmla="*/ 613579 h 1859640"/>
              <a:gd name="connsiteX5" fmla="*/ 4113216 w 4252914"/>
              <a:gd name="connsiteY5" fmla="*/ 1065788 h 1859640"/>
              <a:gd name="connsiteX6" fmla="*/ 4243845 w 4252914"/>
              <a:gd name="connsiteY6" fmla="*/ 1472188 h 1859640"/>
              <a:gd name="connsiteX7" fmla="*/ 4229331 w 4252914"/>
              <a:gd name="connsiteY7" fmla="*/ 1718931 h 1859640"/>
              <a:gd name="connsiteX8" fmla="*/ 4022591 w 4252914"/>
              <a:gd name="connsiteY8" fmla="*/ 1856818 h 1859640"/>
              <a:gd name="connsiteX9" fmla="*/ 3082702 w 4252914"/>
              <a:gd name="connsiteY9" fmla="*/ 1849560 h 1859640"/>
              <a:gd name="connsiteX10" fmla="*/ 0 w 4252914"/>
              <a:gd name="connsiteY10" fmla="*/ 1856818 h 1859640"/>
              <a:gd name="connsiteX11" fmla="*/ 0 w 4252914"/>
              <a:gd name="connsiteY11" fmla="*/ 700665 h 1859640"/>
              <a:gd name="connsiteX0" fmla="*/ 0 w 4252914"/>
              <a:gd name="connsiteY0" fmla="*/ 700665 h 1859640"/>
              <a:gd name="connsiteX1" fmla="*/ 716874 w 4252914"/>
              <a:gd name="connsiteY1" fmla="*/ 862588 h 1859640"/>
              <a:gd name="connsiteX2" fmla="*/ 3068188 w 4252914"/>
              <a:gd name="connsiteY2" fmla="*/ 790017 h 1859640"/>
              <a:gd name="connsiteX3" fmla="*/ 3561674 w 4252914"/>
              <a:gd name="connsiteY3" fmla="*/ 6246 h 1859640"/>
              <a:gd name="connsiteX4" fmla="*/ 3891962 w 4252914"/>
              <a:gd name="connsiteY4" fmla="*/ 613579 h 1859640"/>
              <a:gd name="connsiteX5" fmla="*/ 4113216 w 4252914"/>
              <a:gd name="connsiteY5" fmla="*/ 1065788 h 1859640"/>
              <a:gd name="connsiteX6" fmla="*/ 4243845 w 4252914"/>
              <a:gd name="connsiteY6" fmla="*/ 1472188 h 1859640"/>
              <a:gd name="connsiteX7" fmla="*/ 4229331 w 4252914"/>
              <a:gd name="connsiteY7" fmla="*/ 1718931 h 1859640"/>
              <a:gd name="connsiteX8" fmla="*/ 4022591 w 4252914"/>
              <a:gd name="connsiteY8" fmla="*/ 1856818 h 1859640"/>
              <a:gd name="connsiteX9" fmla="*/ 3082702 w 4252914"/>
              <a:gd name="connsiteY9" fmla="*/ 1849560 h 1859640"/>
              <a:gd name="connsiteX10" fmla="*/ 0 w 4252914"/>
              <a:gd name="connsiteY10" fmla="*/ 1856818 h 1859640"/>
              <a:gd name="connsiteX11" fmla="*/ 0 w 4252914"/>
              <a:gd name="connsiteY11" fmla="*/ 700665 h 1859640"/>
              <a:gd name="connsiteX0" fmla="*/ 0 w 4252914"/>
              <a:gd name="connsiteY0" fmla="*/ 700665 h 1859640"/>
              <a:gd name="connsiteX1" fmla="*/ 716874 w 4252914"/>
              <a:gd name="connsiteY1" fmla="*/ 862588 h 1859640"/>
              <a:gd name="connsiteX2" fmla="*/ 3068188 w 4252914"/>
              <a:gd name="connsiteY2" fmla="*/ 790017 h 1859640"/>
              <a:gd name="connsiteX3" fmla="*/ 3561674 w 4252914"/>
              <a:gd name="connsiteY3" fmla="*/ 6246 h 1859640"/>
              <a:gd name="connsiteX4" fmla="*/ 3891962 w 4252914"/>
              <a:gd name="connsiteY4" fmla="*/ 613579 h 1859640"/>
              <a:gd name="connsiteX5" fmla="*/ 4113216 w 4252914"/>
              <a:gd name="connsiteY5" fmla="*/ 1065788 h 1859640"/>
              <a:gd name="connsiteX6" fmla="*/ 4243845 w 4252914"/>
              <a:gd name="connsiteY6" fmla="*/ 1472188 h 1859640"/>
              <a:gd name="connsiteX7" fmla="*/ 4229331 w 4252914"/>
              <a:gd name="connsiteY7" fmla="*/ 1718931 h 1859640"/>
              <a:gd name="connsiteX8" fmla="*/ 4022591 w 4252914"/>
              <a:gd name="connsiteY8" fmla="*/ 1856818 h 1859640"/>
              <a:gd name="connsiteX9" fmla="*/ 3082702 w 4252914"/>
              <a:gd name="connsiteY9" fmla="*/ 1849560 h 1859640"/>
              <a:gd name="connsiteX10" fmla="*/ 0 w 4252914"/>
              <a:gd name="connsiteY10" fmla="*/ 1856818 h 1859640"/>
              <a:gd name="connsiteX11" fmla="*/ 0 w 4252914"/>
              <a:gd name="connsiteY11" fmla="*/ 700665 h 1859640"/>
              <a:gd name="connsiteX0" fmla="*/ 0 w 4260534"/>
              <a:gd name="connsiteY0" fmla="*/ 700665 h 1859640"/>
              <a:gd name="connsiteX1" fmla="*/ 716874 w 4260534"/>
              <a:gd name="connsiteY1" fmla="*/ 862588 h 1859640"/>
              <a:gd name="connsiteX2" fmla="*/ 3068188 w 4260534"/>
              <a:gd name="connsiteY2" fmla="*/ 790017 h 1859640"/>
              <a:gd name="connsiteX3" fmla="*/ 3561674 w 4260534"/>
              <a:gd name="connsiteY3" fmla="*/ 6246 h 1859640"/>
              <a:gd name="connsiteX4" fmla="*/ 3891962 w 4260534"/>
              <a:gd name="connsiteY4" fmla="*/ 613579 h 1859640"/>
              <a:gd name="connsiteX5" fmla="*/ 4113216 w 4260534"/>
              <a:gd name="connsiteY5" fmla="*/ 1065788 h 1859640"/>
              <a:gd name="connsiteX6" fmla="*/ 4243845 w 4260534"/>
              <a:gd name="connsiteY6" fmla="*/ 1472188 h 1859640"/>
              <a:gd name="connsiteX7" fmla="*/ 4229331 w 4260534"/>
              <a:gd name="connsiteY7" fmla="*/ 1718931 h 1859640"/>
              <a:gd name="connsiteX8" fmla="*/ 4022591 w 4260534"/>
              <a:gd name="connsiteY8" fmla="*/ 1856818 h 1859640"/>
              <a:gd name="connsiteX9" fmla="*/ 3082702 w 4260534"/>
              <a:gd name="connsiteY9" fmla="*/ 1849560 h 1859640"/>
              <a:gd name="connsiteX10" fmla="*/ 0 w 4260534"/>
              <a:gd name="connsiteY10" fmla="*/ 1856818 h 1859640"/>
              <a:gd name="connsiteX11" fmla="*/ 0 w 4260534"/>
              <a:gd name="connsiteY11" fmla="*/ 700665 h 185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60534" h="1859640">
                <a:moveTo>
                  <a:pt x="0" y="700665"/>
                </a:moveTo>
                <a:cubicBezTo>
                  <a:pt x="124317" y="464808"/>
                  <a:pt x="229700" y="845277"/>
                  <a:pt x="716874" y="862588"/>
                </a:cubicBezTo>
                <a:cubicBezTo>
                  <a:pt x="1204048" y="879899"/>
                  <a:pt x="2598893" y="862588"/>
                  <a:pt x="3068188" y="790017"/>
                </a:cubicBezTo>
                <a:cubicBezTo>
                  <a:pt x="3537483" y="717446"/>
                  <a:pt x="3305845" y="-78043"/>
                  <a:pt x="3561674" y="6246"/>
                </a:cubicBezTo>
                <a:lnTo>
                  <a:pt x="3891962" y="613579"/>
                </a:lnTo>
                <a:lnTo>
                  <a:pt x="4113216" y="1065788"/>
                </a:lnTo>
                <a:cubicBezTo>
                  <a:pt x="4159027" y="1164364"/>
                  <a:pt x="4226609" y="1348212"/>
                  <a:pt x="4243845" y="1472188"/>
                </a:cubicBezTo>
                <a:cubicBezTo>
                  <a:pt x="4269548" y="1593745"/>
                  <a:pt x="4266207" y="1654826"/>
                  <a:pt x="4229331" y="1718931"/>
                </a:cubicBezTo>
                <a:cubicBezTo>
                  <a:pt x="4166768" y="1822043"/>
                  <a:pt x="4116904" y="1839431"/>
                  <a:pt x="4022591" y="1856818"/>
                </a:cubicBezTo>
                <a:cubicBezTo>
                  <a:pt x="3748000" y="1868913"/>
                  <a:pt x="3357293" y="1837465"/>
                  <a:pt x="3082702" y="1849560"/>
                </a:cubicBezTo>
                <a:lnTo>
                  <a:pt x="0" y="1856818"/>
                </a:lnTo>
                <a:lnTo>
                  <a:pt x="0" y="700665"/>
                </a:lnTo>
                <a:close/>
              </a:path>
            </a:pathLst>
          </a:cu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erbest Form 11"/>
          <p:cNvSpPr/>
          <p:nvPr/>
        </p:nvSpPr>
        <p:spPr>
          <a:xfrm rot="21275773">
            <a:off x="-114458" y="5262980"/>
            <a:ext cx="3697634" cy="1071563"/>
          </a:xfrm>
          <a:custGeom>
            <a:avLst/>
            <a:gdLst>
              <a:gd name="connsiteX0" fmla="*/ 709449 w 756745"/>
              <a:gd name="connsiteY0" fmla="*/ 945931 h 1072055"/>
              <a:gd name="connsiteX1" fmla="*/ 15766 w 756745"/>
              <a:gd name="connsiteY1" fmla="*/ 0 h 1072055"/>
              <a:gd name="connsiteX2" fmla="*/ 0 w 756745"/>
              <a:gd name="connsiteY2" fmla="*/ 1024759 h 1072055"/>
              <a:gd name="connsiteX3" fmla="*/ 709449 w 756745"/>
              <a:gd name="connsiteY3" fmla="*/ 1072055 h 1072055"/>
              <a:gd name="connsiteX4" fmla="*/ 740980 w 756745"/>
              <a:gd name="connsiteY4" fmla="*/ 1072055 h 1072055"/>
              <a:gd name="connsiteX5" fmla="*/ 756745 w 756745"/>
              <a:gd name="connsiteY5" fmla="*/ 1008993 h 1072055"/>
              <a:gd name="connsiteX6" fmla="*/ 709449 w 756745"/>
              <a:gd name="connsiteY6" fmla="*/ 945931 h 1072055"/>
              <a:gd name="connsiteX0" fmla="*/ 1618948 w 1666244"/>
              <a:gd name="connsiteY0" fmla="*/ 945931 h 1072055"/>
              <a:gd name="connsiteX1" fmla="*/ 925265 w 1666244"/>
              <a:gd name="connsiteY1" fmla="*/ 0 h 1072055"/>
              <a:gd name="connsiteX2" fmla="*/ 0 w 1666244"/>
              <a:gd name="connsiteY2" fmla="*/ 915838 h 1072055"/>
              <a:gd name="connsiteX3" fmla="*/ 1618948 w 1666244"/>
              <a:gd name="connsiteY3" fmla="*/ 1072055 h 1072055"/>
              <a:gd name="connsiteX4" fmla="*/ 1650479 w 1666244"/>
              <a:gd name="connsiteY4" fmla="*/ 1072055 h 1072055"/>
              <a:gd name="connsiteX5" fmla="*/ 1666244 w 1666244"/>
              <a:gd name="connsiteY5" fmla="*/ 1008993 h 1072055"/>
              <a:gd name="connsiteX6" fmla="*/ 1618948 w 1666244"/>
              <a:gd name="connsiteY6" fmla="*/ 945931 h 1072055"/>
              <a:gd name="connsiteX0" fmla="*/ 3655696 w 3702992"/>
              <a:gd name="connsiteY0" fmla="*/ 945931 h 1072055"/>
              <a:gd name="connsiteX1" fmla="*/ 2962013 w 3702992"/>
              <a:gd name="connsiteY1" fmla="*/ 0 h 1072055"/>
              <a:gd name="connsiteX2" fmla="*/ 0 w 3702992"/>
              <a:gd name="connsiteY2" fmla="*/ 731021 h 1072055"/>
              <a:gd name="connsiteX3" fmla="*/ 3655696 w 3702992"/>
              <a:gd name="connsiteY3" fmla="*/ 1072055 h 1072055"/>
              <a:gd name="connsiteX4" fmla="*/ 3687227 w 3702992"/>
              <a:gd name="connsiteY4" fmla="*/ 1072055 h 1072055"/>
              <a:gd name="connsiteX5" fmla="*/ 3702992 w 3702992"/>
              <a:gd name="connsiteY5" fmla="*/ 1008993 h 1072055"/>
              <a:gd name="connsiteX6" fmla="*/ 3655696 w 3702992"/>
              <a:gd name="connsiteY6" fmla="*/ 945931 h 1072055"/>
              <a:gd name="connsiteX0" fmla="*/ 3655696 w 3702992"/>
              <a:gd name="connsiteY0" fmla="*/ 945931 h 1072055"/>
              <a:gd name="connsiteX1" fmla="*/ 2962013 w 3702992"/>
              <a:gd name="connsiteY1" fmla="*/ 0 h 1072055"/>
              <a:gd name="connsiteX2" fmla="*/ 31172 w 3702992"/>
              <a:gd name="connsiteY2" fmla="*/ 364064 h 1072055"/>
              <a:gd name="connsiteX3" fmla="*/ 0 w 3702992"/>
              <a:gd name="connsiteY3" fmla="*/ 731021 h 1072055"/>
              <a:gd name="connsiteX4" fmla="*/ 3655696 w 3702992"/>
              <a:gd name="connsiteY4" fmla="*/ 1072055 h 1072055"/>
              <a:gd name="connsiteX5" fmla="*/ 3687227 w 3702992"/>
              <a:gd name="connsiteY5" fmla="*/ 1072055 h 1072055"/>
              <a:gd name="connsiteX6" fmla="*/ 3702992 w 3702992"/>
              <a:gd name="connsiteY6" fmla="*/ 1008993 h 1072055"/>
              <a:gd name="connsiteX7" fmla="*/ 3655696 w 3702992"/>
              <a:gd name="connsiteY7" fmla="*/ 945931 h 107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2992" h="1072055">
                <a:moveTo>
                  <a:pt x="3655696" y="945931"/>
                </a:moveTo>
                <a:lnTo>
                  <a:pt x="2962013" y="0"/>
                </a:lnTo>
                <a:cubicBezTo>
                  <a:pt x="2149465" y="193046"/>
                  <a:pt x="843720" y="171018"/>
                  <a:pt x="31172" y="364064"/>
                </a:cubicBezTo>
                <a:lnTo>
                  <a:pt x="0" y="731021"/>
                </a:lnTo>
                <a:lnTo>
                  <a:pt x="3655696" y="1072055"/>
                </a:lnTo>
                <a:lnTo>
                  <a:pt x="3687227" y="1072055"/>
                </a:lnTo>
                <a:lnTo>
                  <a:pt x="3702992" y="1008993"/>
                </a:lnTo>
                <a:lnTo>
                  <a:pt x="3655696" y="94593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9" name="Dikdörtgen 1"/>
          <p:cNvSpPr/>
          <p:nvPr/>
        </p:nvSpPr>
        <p:spPr>
          <a:xfrm>
            <a:off x="0" y="-25400"/>
            <a:ext cx="3506774" cy="6062663"/>
          </a:xfrm>
          <a:prstGeom prst="rect">
            <a:avLst/>
          </a:prstGeom>
          <a:solidFill>
            <a:srgbClr val="FFFF6B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82912" y="4375487"/>
            <a:ext cx="882389" cy="1674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6513" y="4361736"/>
            <a:ext cx="1852652" cy="1163455"/>
          </a:xfrm>
          <a:prstGeom prst="rect">
            <a:avLst/>
          </a:prstGeom>
        </p:spPr>
      </p:pic>
      <p:sp>
        <p:nvSpPr>
          <p:cNvPr id="12" name="Dikdörtgen 13"/>
          <p:cNvSpPr/>
          <p:nvPr/>
        </p:nvSpPr>
        <p:spPr>
          <a:xfrm flipV="1">
            <a:off x="-20188" y="3076668"/>
            <a:ext cx="3526962" cy="649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1" name="Serbest Form 7"/>
          <p:cNvSpPr/>
          <p:nvPr/>
        </p:nvSpPr>
        <p:spPr>
          <a:xfrm>
            <a:off x="136525" y="3357563"/>
            <a:ext cx="3590573" cy="1096962"/>
          </a:xfrm>
          <a:custGeom>
            <a:avLst/>
            <a:gdLst>
              <a:gd name="connsiteX0" fmla="*/ 60960 w 2956560"/>
              <a:gd name="connsiteY0" fmla="*/ 0 h 1097280"/>
              <a:gd name="connsiteX1" fmla="*/ 2514600 w 2956560"/>
              <a:gd name="connsiteY1" fmla="*/ 15240 h 1097280"/>
              <a:gd name="connsiteX2" fmla="*/ 2697480 w 2956560"/>
              <a:gd name="connsiteY2" fmla="*/ 228600 h 1097280"/>
              <a:gd name="connsiteX3" fmla="*/ 2849880 w 2956560"/>
              <a:gd name="connsiteY3" fmla="*/ 472440 h 1097280"/>
              <a:gd name="connsiteX4" fmla="*/ 2926080 w 2956560"/>
              <a:gd name="connsiteY4" fmla="*/ 731520 h 1097280"/>
              <a:gd name="connsiteX5" fmla="*/ 2956560 w 2956560"/>
              <a:gd name="connsiteY5" fmla="*/ 929640 h 1097280"/>
              <a:gd name="connsiteX6" fmla="*/ 2956560 w 2956560"/>
              <a:gd name="connsiteY6" fmla="*/ 1097280 h 1097280"/>
              <a:gd name="connsiteX7" fmla="*/ 457200 w 2956560"/>
              <a:gd name="connsiteY7" fmla="*/ 1036320 h 1097280"/>
              <a:gd name="connsiteX8" fmla="*/ 0 w 2956560"/>
              <a:gd name="connsiteY8" fmla="*/ 624840 h 1097280"/>
              <a:gd name="connsiteX9" fmla="*/ 60960 w 2956560"/>
              <a:gd name="connsiteY9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6560" h="1097280">
                <a:moveTo>
                  <a:pt x="60960" y="0"/>
                </a:moveTo>
                <a:lnTo>
                  <a:pt x="2514600" y="15240"/>
                </a:lnTo>
                <a:lnTo>
                  <a:pt x="2697480" y="228600"/>
                </a:lnTo>
                <a:lnTo>
                  <a:pt x="2849880" y="472440"/>
                </a:lnTo>
                <a:lnTo>
                  <a:pt x="2926080" y="731520"/>
                </a:lnTo>
                <a:lnTo>
                  <a:pt x="2956560" y="929640"/>
                </a:lnTo>
                <a:lnTo>
                  <a:pt x="2956560" y="1097280"/>
                </a:lnTo>
                <a:lnTo>
                  <a:pt x="457200" y="1036320"/>
                </a:lnTo>
                <a:lnTo>
                  <a:pt x="0" y="624840"/>
                </a:lnTo>
                <a:lnTo>
                  <a:pt x="60960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2" name="Serbest Form 8"/>
          <p:cNvSpPr/>
          <p:nvPr/>
        </p:nvSpPr>
        <p:spPr>
          <a:xfrm>
            <a:off x="130968" y="3356873"/>
            <a:ext cx="356394" cy="1121466"/>
          </a:xfrm>
          <a:custGeom>
            <a:avLst/>
            <a:gdLst>
              <a:gd name="connsiteX0" fmla="*/ 15766 w 378373"/>
              <a:gd name="connsiteY0" fmla="*/ 94593 h 1056290"/>
              <a:gd name="connsiteX1" fmla="*/ 15766 w 378373"/>
              <a:gd name="connsiteY1" fmla="*/ 772510 h 1056290"/>
              <a:gd name="connsiteX2" fmla="*/ 378373 w 378373"/>
              <a:gd name="connsiteY2" fmla="*/ 1056290 h 1056290"/>
              <a:gd name="connsiteX3" fmla="*/ 331076 w 378373"/>
              <a:gd name="connsiteY3" fmla="*/ 788276 h 1056290"/>
              <a:gd name="connsiteX4" fmla="*/ 268014 w 378373"/>
              <a:gd name="connsiteY4" fmla="*/ 567558 h 1056290"/>
              <a:gd name="connsiteX5" fmla="*/ 173421 w 378373"/>
              <a:gd name="connsiteY5" fmla="*/ 394138 h 1056290"/>
              <a:gd name="connsiteX6" fmla="*/ 94593 w 378373"/>
              <a:gd name="connsiteY6" fmla="*/ 236483 h 1056290"/>
              <a:gd name="connsiteX7" fmla="*/ 0 w 378373"/>
              <a:gd name="connsiteY7" fmla="*/ 0 h 1056290"/>
              <a:gd name="connsiteX8" fmla="*/ 15766 w 378373"/>
              <a:gd name="connsiteY8" fmla="*/ 15765 h 1056290"/>
              <a:gd name="connsiteX9" fmla="*/ 31531 w 378373"/>
              <a:gd name="connsiteY9" fmla="*/ 409903 h 1056290"/>
              <a:gd name="connsiteX10" fmla="*/ 15766 w 378373"/>
              <a:gd name="connsiteY10" fmla="*/ 646386 h 1056290"/>
              <a:gd name="connsiteX0" fmla="*/ 15766 w 378373"/>
              <a:gd name="connsiteY0" fmla="*/ 94593 h 1056290"/>
              <a:gd name="connsiteX1" fmla="*/ 15766 w 378373"/>
              <a:gd name="connsiteY1" fmla="*/ 772510 h 1056290"/>
              <a:gd name="connsiteX2" fmla="*/ 378373 w 378373"/>
              <a:gd name="connsiteY2" fmla="*/ 1056290 h 1056290"/>
              <a:gd name="connsiteX3" fmla="*/ 331076 w 378373"/>
              <a:gd name="connsiteY3" fmla="*/ 788276 h 1056290"/>
              <a:gd name="connsiteX4" fmla="*/ 268014 w 378373"/>
              <a:gd name="connsiteY4" fmla="*/ 567558 h 1056290"/>
              <a:gd name="connsiteX5" fmla="*/ 173421 w 378373"/>
              <a:gd name="connsiteY5" fmla="*/ 394138 h 1056290"/>
              <a:gd name="connsiteX6" fmla="*/ 94593 w 378373"/>
              <a:gd name="connsiteY6" fmla="*/ 236483 h 1056290"/>
              <a:gd name="connsiteX7" fmla="*/ 0 w 378373"/>
              <a:gd name="connsiteY7" fmla="*/ 0 h 1056290"/>
              <a:gd name="connsiteX8" fmla="*/ 69741 w 378373"/>
              <a:gd name="connsiteY8" fmla="*/ 98315 h 1056290"/>
              <a:gd name="connsiteX9" fmla="*/ 31531 w 378373"/>
              <a:gd name="connsiteY9" fmla="*/ 409903 h 1056290"/>
              <a:gd name="connsiteX10" fmla="*/ 15766 w 378373"/>
              <a:gd name="connsiteY10" fmla="*/ 646386 h 1056290"/>
              <a:gd name="connsiteX0" fmla="*/ 0 w 362607"/>
              <a:gd name="connsiteY0" fmla="*/ 0 h 961697"/>
              <a:gd name="connsiteX1" fmla="*/ 0 w 362607"/>
              <a:gd name="connsiteY1" fmla="*/ 677917 h 961697"/>
              <a:gd name="connsiteX2" fmla="*/ 362607 w 362607"/>
              <a:gd name="connsiteY2" fmla="*/ 961697 h 961697"/>
              <a:gd name="connsiteX3" fmla="*/ 315310 w 362607"/>
              <a:gd name="connsiteY3" fmla="*/ 693683 h 961697"/>
              <a:gd name="connsiteX4" fmla="*/ 252248 w 362607"/>
              <a:gd name="connsiteY4" fmla="*/ 472965 h 961697"/>
              <a:gd name="connsiteX5" fmla="*/ 157655 w 362607"/>
              <a:gd name="connsiteY5" fmla="*/ 299545 h 961697"/>
              <a:gd name="connsiteX6" fmla="*/ 78827 w 362607"/>
              <a:gd name="connsiteY6" fmla="*/ 141890 h 961697"/>
              <a:gd name="connsiteX7" fmla="*/ 66784 w 362607"/>
              <a:gd name="connsiteY7" fmla="*/ 13357 h 961697"/>
              <a:gd name="connsiteX8" fmla="*/ 53975 w 362607"/>
              <a:gd name="connsiteY8" fmla="*/ 3722 h 961697"/>
              <a:gd name="connsiteX9" fmla="*/ 15765 w 362607"/>
              <a:gd name="connsiteY9" fmla="*/ 315310 h 961697"/>
              <a:gd name="connsiteX10" fmla="*/ 0 w 362607"/>
              <a:gd name="connsiteY10" fmla="*/ 551793 h 961697"/>
              <a:gd name="connsiteX0" fmla="*/ 53975 w 362607"/>
              <a:gd name="connsiteY0" fmla="*/ 5803 h 957975"/>
              <a:gd name="connsiteX1" fmla="*/ 0 w 362607"/>
              <a:gd name="connsiteY1" fmla="*/ 674195 h 957975"/>
              <a:gd name="connsiteX2" fmla="*/ 362607 w 362607"/>
              <a:gd name="connsiteY2" fmla="*/ 957975 h 957975"/>
              <a:gd name="connsiteX3" fmla="*/ 315310 w 362607"/>
              <a:gd name="connsiteY3" fmla="*/ 689961 h 957975"/>
              <a:gd name="connsiteX4" fmla="*/ 252248 w 362607"/>
              <a:gd name="connsiteY4" fmla="*/ 469243 h 957975"/>
              <a:gd name="connsiteX5" fmla="*/ 157655 w 362607"/>
              <a:gd name="connsiteY5" fmla="*/ 295823 h 957975"/>
              <a:gd name="connsiteX6" fmla="*/ 78827 w 362607"/>
              <a:gd name="connsiteY6" fmla="*/ 138168 h 957975"/>
              <a:gd name="connsiteX7" fmla="*/ 66784 w 362607"/>
              <a:gd name="connsiteY7" fmla="*/ 9635 h 957975"/>
              <a:gd name="connsiteX8" fmla="*/ 53975 w 362607"/>
              <a:gd name="connsiteY8" fmla="*/ 0 h 957975"/>
              <a:gd name="connsiteX9" fmla="*/ 15765 w 362607"/>
              <a:gd name="connsiteY9" fmla="*/ 311588 h 957975"/>
              <a:gd name="connsiteX10" fmla="*/ 0 w 362607"/>
              <a:gd name="connsiteY10" fmla="*/ 548071 h 957975"/>
              <a:gd name="connsiteX0" fmla="*/ 53975 w 334105"/>
              <a:gd name="connsiteY0" fmla="*/ 5803 h 1110488"/>
              <a:gd name="connsiteX1" fmla="*/ 0 w 334105"/>
              <a:gd name="connsiteY1" fmla="*/ 674195 h 1110488"/>
              <a:gd name="connsiteX2" fmla="*/ 334105 w 334105"/>
              <a:gd name="connsiteY2" fmla="*/ 1110488 h 1110488"/>
              <a:gd name="connsiteX3" fmla="*/ 315310 w 334105"/>
              <a:gd name="connsiteY3" fmla="*/ 689961 h 1110488"/>
              <a:gd name="connsiteX4" fmla="*/ 252248 w 334105"/>
              <a:gd name="connsiteY4" fmla="*/ 469243 h 1110488"/>
              <a:gd name="connsiteX5" fmla="*/ 157655 w 334105"/>
              <a:gd name="connsiteY5" fmla="*/ 295823 h 1110488"/>
              <a:gd name="connsiteX6" fmla="*/ 78827 w 334105"/>
              <a:gd name="connsiteY6" fmla="*/ 138168 h 1110488"/>
              <a:gd name="connsiteX7" fmla="*/ 66784 w 334105"/>
              <a:gd name="connsiteY7" fmla="*/ 9635 h 1110488"/>
              <a:gd name="connsiteX8" fmla="*/ 53975 w 334105"/>
              <a:gd name="connsiteY8" fmla="*/ 0 h 1110488"/>
              <a:gd name="connsiteX9" fmla="*/ 15765 w 334105"/>
              <a:gd name="connsiteY9" fmla="*/ 311588 h 1110488"/>
              <a:gd name="connsiteX10" fmla="*/ 0 w 334105"/>
              <a:gd name="connsiteY10" fmla="*/ 548071 h 1110488"/>
              <a:gd name="connsiteX0" fmla="*/ 53975 w 334105"/>
              <a:gd name="connsiteY0" fmla="*/ 5803 h 1110488"/>
              <a:gd name="connsiteX1" fmla="*/ 0 w 334105"/>
              <a:gd name="connsiteY1" fmla="*/ 674195 h 1110488"/>
              <a:gd name="connsiteX2" fmla="*/ 334105 w 334105"/>
              <a:gd name="connsiteY2" fmla="*/ 1110488 h 1110488"/>
              <a:gd name="connsiteX3" fmla="*/ 315310 w 334105"/>
              <a:gd name="connsiteY3" fmla="*/ 689961 h 1110488"/>
              <a:gd name="connsiteX4" fmla="*/ 252248 w 334105"/>
              <a:gd name="connsiteY4" fmla="*/ 469243 h 1110488"/>
              <a:gd name="connsiteX5" fmla="*/ 157655 w 334105"/>
              <a:gd name="connsiteY5" fmla="*/ 295823 h 1110488"/>
              <a:gd name="connsiteX6" fmla="*/ 78827 w 334105"/>
              <a:gd name="connsiteY6" fmla="*/ 138168 h 1110488"/>
              <a:gd name="connsiteX7" fmla="*/ 66784 w 334105"/>
              <a:gd name="connsiteY7" fmla="*/ 9635 h 1110488"/>
              <a:gd name="connsiteX8" fmla="*/ 53975 w 334105"/>
              <a:gd name="connsiteY8" fmla="*/ 0 h 1110488"/>
              <a:gd name="connsiteX9" fmla="*/ 15765 w 334105"/>
              <a:gd name="connsiteY9" fmla="*/ 311588 h 1110488"/>
              <a:gd name="connsiteX0" fmla="*/ 75351 w 355481"/>
              <a:gd name="connsiteY0" fmla="*/ 5803 h 1110488"/>
              <a:gd name="connsiteX1" fmla="*/ 0 w 355481"/>
              <a:gd name="connsiteY1" fmla="*/ 647982 h 1110488"/>
              <a:gd name="connsiteX2" fmla="*/ 355481 w 355481"/>
              <a:gd name="connsiteY2" fmla="*/ 1110488 h 1110488"/>
              <a:gd name="connsiteX3" fmla="*/ 336686 w 355481"/>
              <a:gd name="connsiteY3" fmla="*/ 689961 h 1110488"/>
              <a:gd name="connsiteX4" fmla="*/ 273624 w 355481"/>
              <a:gd name="connsiteY4" fmla="*/ 469243 h 1110488"/>
              <a:gd name="connsiteX5" fmla="*/ 179031 w 355481"/>
              <a:gd name="connsiteY5" fmla="*/ 295823 h 1110488"/>
              <a:gd name="connsiteX6" fmla="*/ 100203 w 355481"/>
              <a:gd name="connsiteY6" fmla="*/ 138168 h 1110488"/>
              <a:gd name="connsiteX7" fmla="*/ 88160 w 355481"/>
              <a:gd name="connsiteY7" fmla="*/ 9635 h 1110488"/>
              <a:gd name="connsiteX8" fmla="*/ 75351 w 355481"/>
              <a:gd name="connsiteY8" fmla="*/ 0 h 1110488"/>
              <a:gd name="connsiteX9" fmla="*/ 37141 w 355481"/>
              <a:gd name="connsiteY9" fmla="*/ 311588 h 1110488"/>
              <a:gd name="connsiteX0" fmla="*/ 75351 w 355481"/>
              <a:gd name="connsiteY0" fmla="*/ 0 h 1104685"/>
              <a:gd name="connsiteX1" fmla="*/ 0 w 355481"/>
              <a:gd name="connsiteY1" fmla="*/ 642179 h 1104685"/>
              <a:gd name="connsiteX2" fmla="*/ 355481 w 355481"/>
              <a:gd name="connsiteY2" fmla="*/ 1104685 h 1104685"/>
              <a:gd name="connsiteX3" fmla="*/ 336686 w 355481"/>
              <a:gd name="connsiteY3" fmla="*/ 684158 h 1104685"/>
              <a:gd name="connsiteX4" fmla="*/ 273624 w 355481"/>
              <a:gd name="connsiteY4" fmla="*/ 463440 h 1104685"/>
              <a:gd name="connsiteX5" fmla="*/ 179031 w 355481"/>
              <a:gd name="connsiteY5" fmla="*/ 290020 h 1104685"/>
              <a:gd name="connsiteX6" fmla="*/ 100203 w 355481"/>
              <a:gd name="connsiteY6" fmla="*/ 132365 h 1104685"/>
              <a:gd name="connsiteX7" fmla="*/ 88160 w 355481"/>
              <a:gd name="connsiteY7" fmla="*/ 3832 h 1104685"/>
              <a:gd name="connsiteX8" fmla="*/ 37141 w 355481"/>
              <a:gd name="connsiteY8" fmla="*/ 305785 h 1104685"/>
              <a:gd name="connsiteX0" fmla="*/ 0 w 355481"/>
              <a:gd name="connsiteY0" fmla="*/ 638347 h 1100853"/>
              <a:gd name="connsiteX1" fmla="*/ 355481 w 355481"/>
              <a:gd name="connsiteY1" fmla="*/ 1100853 h 1100853"/>
              <a:gd name="connsiteX2" fmla="*/ 336686 w 355481"/>
              <a:gd name="connsiteY2" fmla="*/ 680326 h 1100853"/>
              <a:gd name="connsiteX3" fmla="*/ 273624 w 355481"/>
              <a:gd name="connsiteY3" fmla="*/ 459608 h 1100853"/>
              <a:gd name="connsiteX4" fmla="*/ 179031 w 355481"/>
              <a:gd name="connsiteY4" fmla="*/ 286188 h 1100853"/>
              <a:gd name="connsiteX5" fmla="*/ 100203 w 355481"/>
              <a:gd name="connsiteY5" fmla="*/ 128533 h 1100853"/>
              <a:gd name="connsiteX6" fmla="*/ 88160 w 355481"/>
              <a:gd name="connsiteY6" fmla="*/ 0 h 1100853"/>
              <a:gd name="connsiteX7" fmla="*/ 37141 w 355481"/>
              <a:gd name="connsiteY7" fmla="*/ 301953 h 1100853"/>
              <a:gd name="connsiteX0" fmla="*/ 0 w 355481"/>
              <a:gd name="connsiteY0" fmla="*/ 659794 h 1122300"/>
              <a:gd name="connsiteX1" fmla="*/ 355481 w 355481"/>
              <a:gd name="connsiteY1" fmla="*/ 1122300 h 1122300"/>
              <a:gd name="connsiteX2" fmla="*/ 336686 w 355481"/>
              <a:gd name="connsiteY2" fmla="*/ 701773 h 1122300"/>
              <a:gd name="connsiteX3" fmla="*/ 273624 w 355481"/>
              <a:gd name="connsiteY3" fmla="*/ 481055 h 1122300"/>
              <a:gd name="connsiteX4" fmla="*/ 179031 w 355481"/>
              <a:gd name="connsiteY4" fmla="*/ 307635 h 1122300"/>
              <a:gd name="connsiteX5" fmla="*/ 100203 w 355481"/>
              <a:gd name="connsiteY5" fmla="*/ 149980 h 1122300"/>
              <a:gd name="connsiteX6" fmla="*/ 64409 w 355481"/>
              <a:gd name="connsiteY6" fmla="*/ 0 h 1122300"/>
              <a:gd name="connsiteX7" fmla="*/ 37141 w 355481"/>
              <a:gd name="connsiteY7" fmla="*/ 323400 h 1122300"/>
              <a:gd name="connsiteX0" fmla="*/ 0 w 355481"/>
              <a:gd name="connsiteY0" fmla="*/ 659794 h 1122300"/>
              <a:gd name="connsiteX1" fmla="*/ 355481 w 355481"/>
              <a:gd name="connsiteY1" fmla="*/ 1122300 h 1122300"/>
              <a:gd name="connsiteX2" fmla="*/ 336686 w 355481"/>
              <a:gd name="connsiteY2" fmla="*/ 701773 h 1122300"/>
              <a:gd name="connsiteX3" fmla="*/ 179031 w 355481"/>
              <a:gd name="connsiteY3" fmla="*/ 307635 h 1122300"/>
              <a:gd name="connsiteX4" fmla="*/ 100203 w 355481"/>
              <a:gd name="connsiteY4" fmla="*/ 149980 h 1122300"/>
              <a:gd name="connsiteX5" fmla="*/ 64409 w 355481"/>
              <a:gd name="connsiteY5" fmla="*/ 0 h 1122300"/>
              <a:gd name="connsiteX6" fmla="*/ 37141 w 355481"/>
              <a:gd name="connsiteY6" fmla="*/ 323400 h 1122300"/>
              <a:gd name="connsiteX0" fmla="*/ 0 w 355481"/>
              <a:gd name="connsiteY0" fmla="*/ 659794 h 1122300"/>
              <a:gd name="connsiteX1" fmla="*/ 355481 w 355481"/>
              <a:gd name="connsiteY1" fmla="*/ 1122300 h 1122300"/>
              <a:gd name="connsiteX2" fmla="*/ 336686 w 355481"/>
              <a:gd name="connsiteY2" fmla="*/ 701773 h 1122300"/>
              <a:gd name="connsiteX3" fmla="*/ 179031 w 355481"/>
              <a:gd name="connsiteY3" fmla="*/ 307635 h 1122300"/>
              <a:gd name="connsiteX4" fmla="*/ 64409 w 355481"/>
              <a:gd name="connsiteY4" fmla="*/ 0 h 1122300"/>
              <a:gd name="connsiteX5" fmla="*/ 37141 w 355481"/>
              <a:gd name="connsiteY5" fmla="*/ 323400 h 1122300"/>
              <a:gd name="connsiteX0" fmla="*/ 0 w 355481"/>
              <a:gd name="connsiteY0" fmla="*/ 659794 h 1122300"/>
              <a:gd name="connsiteX1" fmla="*/ 355481 w 355481"/>
              <a:gd name="connsiteY1" fmla="*/ 1122300 h 1122300"/>
              <a:gd name="connsiteX2" fmla="*/ 341436 w 355481"/>
              <a:gd name="connsiteY2" fmla="*/ 809009 h 1122300"/>
              <a:gd name="connsiteX3" fmla="*/ 179031 w 355481"/>
              <a:gd name="connsiteY3" fmla="*/ 307635 h 1122300"/>
              <a:gd name="connsiteX4" fmla="*/ 64409 w 355481"/>
              <a:gd name="connsiteY4" fmla="*/ 0 h 1122300"/>
              <a:gd name="connsiteX5" fmla="*/ 37141 w 355481"/>
              <a:gd name="connsiteY5" fmla="*/ 323400 h 11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481" h="1122300">
                <a:moveTo>
                  <a:pt x="0" y="659794"/>
                </a:moveTo>
                <a:lnTo>
                  <a:pt x="355481" y="1122300"/>
                </a:lnTo>
                <a:lnTo>
                  <a:pt x="341436" y="809009"/>
                </a:lnTo>
                <a:lnTo>
                  <a:pt x="179031" y="307635"/>
                </a:lnTo>
                <a:lnTo>
                  <a:pt x="64409" y="0"/>
                </a:lnTo>
                <a:lnTo>
                  <a:pt x="37141" y="323400"/>
                </a:lnTo>
              </a:path>
            </a:pathLst>
          </a:cu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3" name="Serbest Form 9"/>
          <p:cNvSpPr/>
          <p:nvPr/>
        </p:nvSpPr>
        <p:spPr>
          <a:xfrm>
            <a:off x="467850" y="4162425"/>
            <a:ext cx="3251002" cy="330200"/>
          </a:xfrm>
          <a:custGeom>
            <a:avLst/>
            <a:gdLst>
              <a:gd name="connsiteX0" fmla="*/ 0 w 2632841"/>
              <a:gd name="connsiteY0" fmla="*/ 0 h 331075"/>
              <a:gd name="connsiteX1" fmla="*/ 2632841 w 2632841"/>
              <a:gd name="connsiteY1" fmla="*/ 141889 h 331075"/>
              <a:gd name="connsiteX2" fmla="*/ 2617075 w 2632841"/>
              <a:gd name="connsiteY2" fmla="*/ 331075 h 331075"/>
              <a:gd name="connsiteX3" fmla="*/ 126124 w 2632841"/>
              <a:gd name="connsiteY3" fmla="*/ 252248 h 331075"/>
              <a:gd name="connsiteX4" fmla="*/ 31531 w 2632841"/>
              <a:gd name="connsiteY4" fmla="*/ 173420 h 331075"/>
              <a:gd name="connsiteX5" fmla="*/ 0 w 2632841"/>
              <a:gd name="connsiteY5" fmla="*/ 0 h 331075"/>
              <a:gd name="connsiteX0" fmla="*/ 0 w 2617075"/>
              <a:gd name="connsiteY0" fmla="*/ 0 h 331075"/>
              <a:gd name="connsiteX1" fmla="*/ 2604258 w 2617075"/>
              <a:gd name="connsiteY1" fmla="*/ 36836 h 331075"/>
              <a:gd name="connsiteX2" fmla="*/ 2617075 w 2617075"/>
              <a:gd name="connsiteY2" fmla="*/ 331075 h 331075"/>
              <a:gd name="connsiteX3" fmla="*/ 126124 w 2617075"/>
              <a:gd name="connsiteY3" fmla="*/ 252248 h 331075"/>
              <a:gd name="connsiteX4" fmla="*/ 31531 w 2617075"/>
              <a:gd name="connsiteY4" fmla="*/ 173420 h 331075"/>
              <a:gd name="connsiteX5" fmla="*/ 0 w 2617075"/>
              <a:gd name="connsiteY5" fmla="*/ 0 h 331075"/>
              <a:gd name="connsiteX0" fmla="*/ 0 w 2617075"/>
              <a:gd name="connsiteY0" fmla="*/ 0 h 331075"/>
              <a:gd name="connsiteX1" fmla="*/ 2604258 w 2617075"/>
              <a:gd name="connsiteY1" fmla="*/ 36836 h 331075"/>
              <a:gd name="connsiteX2" fmla="*/ 2617075 w 2617075"/>
              <a:gd name="connsiteY2" fmla="*/ 331075 h 331075"/>
              <a:gd name="connsiteX3" fmla="*/ 40374 w 2617075"/>
              <a:gd name="connsiteY3" fmla="*/ 309549 h 331075"/>
              <a:gd name="connsiteX4" fmla="*/ 31531 w 2617075"/>
              <a:gd name="connsiteY4" fmla="*/ 173420 h 331075"/>
              <a:gd name="connsiteX5" fmla="*/ 0 w 2617075"/>
              <a:gd name="connsiteY5" fmla="*/ 0 h 331075"/>
              <a:gd name="connsiteX0" fmla="*/ 0 w 2617075"/>
              <a:gd name="connsiteY0" fmla="*/ 0 h 331075"/>
              <a:gd name="connsiteX1" fmla="*/ 2604258 w 2617075"/>
              <a:gd name="connsiteY1" fmla="*/ 36836 h 331075"/>
              <a:gd name="connsiteX2" fmla="*/ 2617075 w 2617075"/>
              <a:gd name="connsiteY2" fmla="*/ 331075 h 331075"/>
              <a:gd name="connsiteX3" fmla="*/ 11790 w 2617075"/>
              <a:gd name="connsiteY3" fmla="*/ 328650 h 331075"/>
              <a:gd name="connsiteX4" fmla="*/ 31531 w 2617075"/>
              <a:gd name="connsiteY4" fmla="*/ 173420 h 331075"/>
              <a:gd name="connsiteX5" fmla="*/ 0 w 2617075"/>
              <a:gd name="connsiteY5" fmla="*/ 0 h 331075"/>
              <a:gd name="connsiteX0" fmla="*/ 0 w 2617075"/>
              <a:gd name="connsiteY0" fmla="*/ 0 h 331075"/>
              <a:gd name="connsiteX1" fmla="*/ 2604258 w 2617075"/>
              <a:gd name="connsiteY1" fmla="*/ 36836 h 331075"/>
              <a:gd name="connsiteX2" fmla="*/ 2617075 w 2617075"/>
              <a:gd name="connsiteY2" fmla="*/ 331075 h 331075"/>
              <a:gd name="connsiteX3" fmla="*/ 11790 w 2617075"/>
              <a:gd name="connsiteY3" fmla="*/ 328650 h 331075"/>
              <a:gd name="connsiteX4" fmla="*/ 0 w 2617075"/>
              <a:gd name="connsiteY4" fmla="*/ 0 h 331075"/>
              <a:gd name="connsiteX0" fmla="*/ 0 w 2618550"/>
              <a:gd name="connsiteY0" fmla="*/ 0 h 331075"/>
              <a:gd name="connsiteX1" fmla="*/ 2618550 w 2618550"/>
              <a:gd name="connsiteY1" fmla="*/ 39224 h 331075"/>
              <a:gd name="connsiteX2" fmla="*/ 2617075 w 2618550"/>
              <a:gd name="connsiteY2" fmla="*/ 331075 h 331075"/>
              <a:gd name="connsiteX3" fmla="*/ 11790 w 2618550"/>
              <a:gd name="connsiteY3" fmla="*/ 328650 h 331075"/>
              <a:gd name="connsiteX4" fmla="*/ 0 w 2618550"/>
              <a:gd name="connsiteY4" fmla="*/ 0 h 331075"/>
              <a:gd name="connsiteX0" fmla="*/ 0 w 2816507"/>
              <a:gd name="connsiteY0" fmla="*/ 0 h 331075"/>
              <a:gd name="connsiteX1" fmla="*/ 2618550 w 2816507"/>
              <a:gd name="connsiteY1" fmla="*/ 39224 h 331075"/>
              <a:gd name="connsiteX2" fmla="*/ 2633304 w 2816507"/>
              <a:gd name="connsiteY2" fmla="*/ 145641 h 331075"/>
              <a:gd name="connsiteX3" fmla="*/ 2617075 w 2816507"/>
              <a:gd name="connsiteY3" fmla="*/ 331075 h 331075"/>
              <a:gd name="connsiteX4" fmla="*/ 11790 w 2816507"/>
              <a:gd name="connsiteY4" fmla="*/ 328650 h 331075"/>
              <a:gd name="connsiteX5" fmla="*/ 0 w 2816507"/>
              <a:gd name="connsiteY5" fmla="*/ 0 h 331075"/>
              <a:gd name="connsiteX0" fmla="*/ 0 w 2817056"/>
              <a:gd name="connsiteY0" fmla="*/ 0 h 331075"/>
              <a:gd name="connsiteX1" fmla="*/ 2618550 w 2817056"/>
              <a:gd name="connsiteY1" fmla="*/ 39224 h 331075"/>
              <a:gd name="connsiteX2" fmla="*/ 2633304 w 2817056"/>
              <a:gd name="connsiteY2" fmla="*/ 145641 h 331075"/>
              <a:gd name="connsiteX3" fmla="*/ 2617075 w 2817056"/>
              <a:gd name="connsiteY3" fmla="*/ 331075 h 331075"/>
              <a:gd name="connsiteX4" fmla="*/ 11790 w 2817056"/>
              <a:gd name="connsiteY4" fmla="*/ 328650 h 331075"/>
              <a:gd name="connsiteX5" fmla="*/ 0 w 2817056"/>
              <a:gd name="connsiteY5" fmla="*/ 0 h 331075"/>
              <a:gd name="connsiteX0" fmla="*/ 0 w 2814445"/>
              <a:gd name="connsiteY0" fmla="*/ 0 h 331075"/>
              <a:gd name="connsiteX1" fmla="*/ 2618550 w 2814445"/>
              <a:gd name="connsiteY1" fmla="*/ 39224 h 331075"/>
              <a:gd name="connsiteX2" fmla="*/ 2633304 w 2814445"/>
              <a:gd name="connsiteY2" fmla="*/ 145641 h 331075"/>
              <a:gd name="connsiteX3" fmla="*/ 2617075 w 2814445"/>
              <a:gd name="connsiteY3" fmla="*/ 331075 h 331075"/>
              <a:gd name="connsiteX4" fmla="*/ 11790 w 2814445"/>
              <a:gd name="connsiteY4" fmla="*/ 328650 h 331075"/>
              <a:gd name="connsiteX5" fmla="*/ 0 w 2814445"/>
              <a:gd name="connsiteY5" fmla="*/ 0 h 331075"/>
              <a:gd name="connsiteX0" fmla="*/ 0 w 2633552"/>
              <a:gd name="connsiteY0" fmla="*/ 0 h 331075"/>
              <a:gd name="connsiteX1" fmla="*/ 2618550 w 2633552"/>
              <a:gd name="connsiteY1" fmla="*/ 39224 h 331075"/>
              <a:gd name="connsiteX2" fmla="*/ 2633304 w 2633552"/>
              <a:gd name="connsiteY2" fmla="*/ 145641 h 331075"/>
              <a:gd name="connsiteX3" fmla="*/ 2617075 w 2633552"/>
              <a:gd name="connsiteY3" fmla="*/ 331075 h 331075"/>
              <a:gd name="connsiteX4" fmla="*/ 11790 w 2633552"/>
              <a:gd name="connsiteY4" fmla="*/ 328650 h 331075"/>
              <a:gd name="connsiteX5" fmla="*/ 0 w 2633552"/>
              <a:gd name="connsiteY5" fmla="*/ 0 h 331075"/>
              <a:gd name="connsiteX0" fmla="*/ 0 w 2633552"/>
              <a:gd name="connsiteY0" fmla="*/ 0 h 331075"/>
              <a:gd name="connsiteX1" fmla="*/ 2618550 w 2633552"/>
              <a:gd name="connsiteY1" fmla="*/ 1023 h 331075"/>
              <a:gd name="connsiteX2" fmla="*/ 2633304 w 2633552"/>
              <a:gd name="connsiteY2" fmla="*/ 145641 h 331075"/>
              <a:gd name="connsiteX3" fmla="*/ 2617075 w 2633552"/>
              <a:gd name="connsiteY3" fmla="*/ 331075 h 331075"/>
              <a:gd name="connsiteX4" fmla="*/ 11790 w 2633552"/>
              <a:gd name="connsiteY4" fmla="*/ 328650 h 331075"/>
              <a:gd name="connsiteX5" fmla="*/ 0 w 2633552"/>
              <a:gd name="connsiteY5" fmla="*/ 0 h 33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3552" h="331075">
                <a:moveTo>
                  <a:pt x="0" y="0"/>
                </a:moveTo>
                <a:lnTo>
                  <a:pt x="2618550" y="1023"/>
                </a:lnTo>
                <a:cubicBezTo>
                  <a:pt x="2616775" y="227"/>
                  <a:pt x="2635932" y="144751"/>
                  <a:pt x="2633304" y="145641"/>
                </a:cubicBezTo>
                <a:cubicBezTo>
                  <a:pt x="2633058" y="194283"/>
                  <a:pt x="2634772" y="325642"/>
                  <a:pt x="2617075" y="331075"/>
                </a:cubicBezTo>
                <a:lnTo>
                  <a:pt x="11790" y="32865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4" name="Dikdörtgen 10"/>
          <p:cNvSpPr/>
          <p:nvPr/>
        </p:nvSpPr>
        <p:spPr>
          <a:xfrm>
            <a:off x="780691" y="3284984"/>
            <a:ext cx="257187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tr-TR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t Orange" panose="00000400000000000000" pitchFamily="2" charset="0"/>
              <a:cs typeface="Agent Orange" panose="00000400000000000000" pitchFamily="2" charset="0"/>
            </a:endParaRPr>
          </a:p>
          <a:p>
            <a:pPr algn="ctr">
              <a:defRPr/>
            </a:pPr>
            <a:r>
              <a:rPr lang="tr-T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gent Orange" panose="00000400000000000000" pitchFamily="2" charset="0"/>
                <a:cs typeface="Agent Orange" panose="00000400000000000000" pitchFamily="2" charset="0"/>
              </a:rPr>
              <a:t>Café</a:t>
            </a:r>
            <a:endParaRPr lang="tr-TR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gent Orange" panose="00000400000000000000" pitchFamily="2" charset="0"/>
              <a:cs typeface="Agent Orange" panose="00000400000000000000" pitchFamily="2" charset="0"/>
            </a:endParaRPr>
          </a:p>
        </p:txBody>
      </p:sp>
      <p:sp>
        <p:nvSpPr>
          <p:cNvPr id="25" name="Serbest Form 2047"/>
          <p:cNvSpPr/>
          <p:nvPr/>
        </p:nvSpPr>
        <p:spPr>
          <a:xfrm>
            <a:off x="10900225" y="1509713"/>
            <a:ext cx="1204913" cy="3492500"/>
          </a:xfrm>
          <a:custGeom>
            <a:avLst/>
            <a:gdLst>
              <a:gd name="connsiteX0" fmla="*/ 0 w 1204686"/>
              <a:gd name="connsiteY0" fmla="*/ 145143 h 3454400"/>
              <a:gd name="connsiteX1" fmla="*/ 1204686 w 1204686"/>
              <a:gd name="connsiteY1" fmla="*/ 0 h 3454400"/>
              <a:gd name="connsiteX2" fmla="*/ 1204686 w 1204686"/>
              <a:gd name="connsiteY2" fmla="*/ 3454400 h 3454400"/>
              <a:gd name="connsiteX3" fmla="*/ 72571 w 1204686"/>
              <a:gd name="connsiteY3" fmla="*/ 3454400 h 3454400"/>
              <a:gd name="connsiteX4" fmla="*/ 0 w 1204686"/>
              <a:gd name="connsiteY4" fmla="*/ 145143 h 3454400"/>
              <a:gd name="connsiteX0" fmla="*/ 0 w 1204686"/>
              <a:gd name="connsiteY0" fmla="*/ 145143 h 3492500"/>
              <a:gd name="connsiteX1" fmla="*/ 1204686 w 1204686"/>
              <a:gd name="connsiteY1" fmla="*/ 0 h 3492500"/>
              <a:gd name="connsiteX2" fmla="*/ 1204686 w 1204686"/>
              <a:gd name="connsiteY2" fmla="*/ 3454400 h 3492500"/>
              <a:gd name="connsiteX3" fmla="*/ 59874 w 1204686"/>
              <a:gd name="connsiteY3" fmla="*/ 3492500 h 3492500"/>
              <a:gd name="connsiteX4" fmla="*/ 0 w 1204686"/>
              <a:gd name="connsiteY4" fmla="*/ 145143 h 349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686" h="3492500">
                <a:moveTo>
                  <a:pt x="0" y="145143"/>
                </a:moveTo>
                <a:lnTo>
                  <a:pt x="1204686" y="0"/>
                </a:lnTo>
                <a:lnTo>
                  <a:pt x="1204686" y="3454400"/>
                </a:lnTo>
                <a:lnTo>
                  <a:pt x="59874" y="3492500"/>
                </a:lnTo>
                <a:lnTo>
                  <a:pt x="0" y="145143"/>
                </a:lnTo>
                <a:close/>
              </a:path>
            </a:pathLst>
          </a:custGeom>
          <a:solidFill>
            <a:srgbClr val="BF9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6" name="Serbest Form 15"/>
          <p:cNvSpPr/>
          <p:nvPr/>
        </p:nvSpPr>
        <p:spPr>
          <a:xfrm>
            <a:off x="9229980" y="1657350"/>
            <a:ext cx="1746445" cy="3390900"/>
          </a:xfrm>
          <a:custGeom>
            <a:avLst/>
            <a:gdLst>
              <a:gd name="connsiteX0" fmla="*/ 0 w 1028700"/>
              <a:gd name="connsiteY0" fmla="*/ 495300 h 3390900"/>
              <a:gd name="connsiteX1" fmla="*/ 895350 w 1028700"/>
              <a:gd name="connsiteY1" fmla="*/ 0 h 3390900"/>
              <a:gd name="connsiteX2" fmla="*/ 1028700 w 1028700"/>
              <a:gd name="connsiteY2" fmla="*/ 3390900 h 3390900"/>
              <a:gd name="connsiteX3" fmla="*/ 114300 w 1028700"/>
              <a:gd name="connsiteY3" fmla="*/ 3086100 h 3390900"/>
              <a:gd name="connsiteX4" fmla="*/ 38100 w 1028700"/>
              <a:gd name="connsiteY4" fmla="*/ 571500 h 3390900"/>
              <a:gd name="connsiteX0" fmla="*/ 0 w 1028700"/>
              <a:gd name="connsiteY0" fmla="*/ 523875 h 3419475"/>
              <a:gd name="connsiteX1" fmla="*/ 942975 w 1028700"/>
              <a:gd name="connsiteY1" fmla="*/ 0 h 3419475"/>
              <a:gd name="connsiteX2" fmla="*/ 1028700 w 1028700"/>
              <a:gd name="connsiteY2" fmla="*/ 3419475 h 3419475"/>
              <a:gd name="connsiteX3" fmla="*/ 114300 w 1028700"/>
              <a:gd name="connsiteY3" fmla="*/ 3114675 h 3419475"/>
              <a:gd name="connsiteX4" fmla="*/ 38100 w 1028700"/>
              <a:gd name="connsiteY4" fmla="*/ 600075 h 3419475"/>
              <a:gd name="connsiteX0" fmla="*/ 0 w 1028700"/>
              <a:gd name="connsiteY0" fmla="*/ 533400 h 3429000"/>
              <a:gd name="connsiteX1" fmla="*/ 983477 w 1028700"/>
              <a:gd name="connsiteY1" fmla="*/ 0 h 3429000"/>
              <a:gd name="connsiteX2" fmla="*/ 1028700 w 1028700"/>
              <a:gd name="connsiteY2" fmla="*/ 3429000 h 3429000"/>
              <a:gd name="connsiteX3" fmla="*/ 114300 w 1028700"/>
              <a:gd name="connsiteY3" fmla="*/ 3124200 h 3429000"/>
              <a:gd name="connsiteX4" fmla="*/ 38100 w 1028700"/>
              <a:gd name="connsiteY4" fmla="*/ 609600 h 3429000"/>
              <a:gd name="connsiteX0" fmla="*/ 0 w 1028700"/>
              <a:gd name="connsiteY0" fmla="*/ 533400 h 3429000"/>
              <a:gd name="connsiteX1" fmla="*/ 983477 w 1028700"/>
              <a:gd name="connsiteY1" fmla="*/ 0 h 3429000"/>
              <a:gd name="connsiteX2" fmla="*/ 1028700 w 1028700"/>
              <a:gd name="connsiteY2" fmla="*/ 3429000 h 3429000"/>
              <a:gd name="connsiteX3" fmla="*/ 102728 w 1028700"/>
              <a:gd name="connsiteY3" fmla="*/ 2933700 h 3429000"/>
              <a:gd name="connsiteX4" fmla="*/ 38100 w 1028700"/>
              <a:gd name="connsiteY4" fmla="*/ 609600 h 3429000"/>
              <a:gd name="connsiteX0" fmla="*/ 2402 w 990600"/>
              <a:gd name="connsiteY0" fmla="*/ 581025 h 3429000"/>
              <a:gd name="connsiteX1" fmla="*/ 945377 w 990600"/>
              <a:gd name="connsiteY1" fmla="*/ 0 h 3429000"/>
              <a:gd name="connsiteX2" fmla="*/ 990600 w 990600"/>
              <a:gd name="connsiteY2" fmla="*/ 3429000 h 3429000"/>
              <a:gd name="connsiteX3" fmla="*/ 64628 w 990600"/>
              <a:gd name="connsiteY3" fmla="*/ 2933700 h 3429000"/>
              <a:gd name="connsiteX4" fmla="*/ 0 w 990600"/>
              <a:gd name="connsiteY4" fmla="*/ 6096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3429000">
                <a:moveTo>
                  <a:pt x="2402" y="581025"/>
                </a:moveTo>
                <a:lnTo>
                  <a:pt x="945377" y="0"/>
                </a:lnTo>
                <a:lnTo>
                  <a:pt x="990600" y="3429000"/>
                </a:lnTo>
                <a:lnTo>
                  <a:pt x="64628" y="2933700"/>
                </a:lnTo>
                <a:lnTo>
                  <a:pt x="0" y="609600"/>
                </a:lnTo>
              </a:path>
            </a:pathLst>
          </a:cu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7" name="Serbest Form 16"/>
          <p:cNvSpPr/>
          <p:nvPr/>
        </p:nvSpPr>
        <p:spPr>
          <a:xfrm>
            <a:off x="8394136" y="2176463"/>
            <a:ext cx="962416" cy="2509837"/>
          </a:xfrm>
          <a:custGeom>
            <a:avLst/>
            <a:gdLst>
              <a:gd name="connsiteX0" fmla="*/ 895350 w 1047750"/>
              <a:gd name="connsiteY0" fmla="*/ 0 h 2514600"/>
              <a:gd name="connsiteX1" fmla="*/ 0 w 1047750"/>
              <a:gd name="connsiteY1" fmla="*/ 152400 h 2514600"/>
              <a:gd name="connsiteX2" fmla="*/ 19050 w 1047750"/>
              <a:gd name="connsiteY2" fmla="*/ 2057400 h 2514600"/>
              <a:gd name="connsiteX3" fmla="*/ 1047750 w 1047750"/>
              <a:gd name="connsiteY3" fmla="*/ 2514600 h 2514600"/>
              <a:gd name="connsiteX4" fmla="*/ 971550 w 1047750"/>
              <a:gd name="connsiteY4" fmla="*/ 19050 h 2514600"/>
              <a:gd name="connsiteX0" fmla="*/ 895350 w 1047750"/>
              <a:gd name="connsiteY0" fmla="*/ 0 h 2514600"/>
              <a:gd name="connsiteX1" fmla="*/ 872675 w 1047750"/>
              <a:gd name="connsiteY1" fmla="*/ 4763 h 2514600"/>
              <a:gd name="connsiteX2" fmla="*/ 0 w 1047750"/>
              <a:gd name="connsiteY2" fmla="*/ 152400 h 2514600"/>
              <a:gd name="connsiteX3" fmla="*/ 19050 w 1047750"/>
              <a:gd name="connsiteY3" fmla="*/ 2057400 h 2514600"/>
              <a:gd name="connsiteX4" fmla="*/ 1047750 w 1047750"/>
              <a:gd name="connsiteY4" fmla="*/ 2514600 h 2514600"/>
              <a:gd name="connsiteX5" fmla="*/ 971550 w 1047750"/>
              <a:gd name="connsiteY5" fmla="*/ 19050 h 2514600"/>
              <a:gd name="connsiteX0" fmla="*/ 969169 w 1047750"/>
              <a:gd name="connsiteY0" fmla="*/ 14287 h 2509837"/>
              <a:gd name="connsiteX1" fmla="*/ 872675 w 1047750"/>
              <a:gd name="connsiteY1" fmla="*/ 0 h 2509837"/>
              <a:gd name="connsiteX2" fmla="*/ 0 w 1047750"/>
              <a:gd name="connsiteY2" fmla="*/ 147637 h 2509837"/>
              <a:gd name="connsiteX3" fmla="*/ 19050 w 1047750"/>
              <a:gd name="connsiteY3" fmla="*/ 2052637 h 2509837"/>
              <a:gd name="connsiteX4" fmla="*/ 1047750 w 1047750"/>
              <a:gd name="connsiteY4" fmla="*/ 2509837 h 2509837"/>
              <a:gd name="connsiteX5" fmla="*/ 971550 w 1047750"/>
              <a:gd name="connsiteY5" fmla="*/ 14287 h 2509837"/>
              <a:gd name="connsiteX0" fmla="*/ 970028 w 1048609"/>
              <a:gd name="connsiteY0" fmla="*/ 14287 h 2509837"/>
              <a:gd name="connsiteX1" fmla="*/ 873534 w 1048609"/>
              <a:gd name="connsiteY1" fmla="*/ 0 h 2509837"/>
              <a:gd name="connsiteX2" fmla="*/ 859 w 1048609"/>
              <a:gd name="connsiteY2" fmla="*/ 147637 h 2509837"/>
              <a:gd name="connsiteX3" fmla="*/ 615 w 1048609"/>
              <a:gd name="connsiteY3" fmla="*/ 1849437 h 2509837"/>
              <a:gd name="connsiteX4" fmla="*/ 19909 w 1048609"/>
              <a:gd name="connsiteY4" fmla="*/ 2052637 h 2509837"/>
              <a:gd name="connsiteX5" fmla="*/ 1048609 w 1048609"/>
              <a:gd name="connsiteY5" fmla="*/ 2509837 h 2509837"/>
              <a:gd name="connsiteX6" fmla="*/ 972409 w 1048609"/>
              <a:gd name="connsiteY6" fmla="*/ 14287 h 250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8609" h="2509837">
                <a:moveTo>
                  <a:pt x="970028" y="14287"/>
                </a:moveTo>
                <a:lnTo>
                  <a:pt x="873534" y="0"/>
                </a:lnTo>
                <a:lnTo>
                  <a:pt x="859" y="147637"/>
                </a:lnTo>
                <a:cubicBezTo>
                  <a:pt x="3084" y="717020"/>
                  <a:pt x="-1610" y="1280054"/>
                  <a:pt x="615" y="1849437"/>
                </a:cubicBezTo>
                <a:lnTo>
                  <a:pt x="19909" y="2052637"/>
                </a:lnTo>
                <a:lnTo>
                  <a:pt x="1048609" y="2509837"/>
                </a:lnTo>
                <a:lnTo>
                  <a:pt x="972409" y="14287"/>
                </a:lnTo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88904" y="3373940"/>
            <a:ext cx="574401" cy="1077410"/>
          </a:xfrm>
          <a:prstGeom prst="rect">
            <a:avLst/>
          </a:prstGeom>
        </p:spPr>
      </p:pic>
      <p:sp>
        <p:nvSpPr>
          <p:cNvPr id="28" name="Serbest Form 20"/>
          <p:cNvSpPr/>
          <p:nvPr/>
        </p:nvSpPr>
        <p:spPr>
          <a:xfrm>
            <a:off x="8170070" y="4013200"/>
            <a:ext cx="4006505" cy="2063750"/>
          </a:xfrm>
          <a:custGeom>
            <a:avLst/>
            <a:gdLst>
              <a:gd name="connsiteX0" fmla="*/ 3448050 w 3467100"/>
              <a:gd name="connsiteY0" fmla="*/ 1466850 h 2152650"/>
              <a:gd name="connsiteX1" fmla="*/ 323850 w 3467100"/>
              <a:gd name="connsiteY1" fmla="*/ 323850 h 2152650"/>
              <a:gd name="connsiteX2" fmla="*/ 342900 w 3467100"/>
              <a:gd name="connsiteY2" fmla="*/ 0 h 2152650"/>
              <a:gd name="connsiteX3" fmla="*/ 76200 w 3467100"/>
              <a:gd name="connsiteY3" fmla="*/ 114300 h 2152650"/>
              <a:gd name="connsiteX4" fmla="*/ 0 w 3467100"/>
              <a:gd name="connsiteY4" fmla="*/ 323850 h 2152650"/>
              <a:gd name="connsiteX5" fmla="*/ 0 w 3467100"/>
              <a:gd name="connsiteY5" fmla="*/ 438150 h 2152650"/>
              <a:gd name="connsiteX6" fmla="*/ 152400 w 3467100"/>
              <a:gd name="connsiteY6" fmla="*/ 590550 h 2152650"/>
              <a:gd name="connsiteX7" fmla="*/ 609600 w 3467100"/>
              <a:gd name="connsiteY7" fmla="*/ 819150 h 2152650"/>
              <a:gd name="connsiteX8" fmla="*/ 3467100 w 3467100"/>
              <a:gd name="connsiteY8" fmla="*/ 2152650 h 2152650"/>
              <a:gd name="connsiteX9" fmla="*/ 3448050 w 3467100"/>
              <a:gd name="connsiteY9" fmla="*/ 1466850 h 2152650"/>
              <a:gd name="connsiteX0" fmla="*/ 3448050 w 3467100"/>
              <a:gd name="connsiteY0" fmla="*/ 1466850 h 2152650"/>
              <a:gd name="connsiteX1" fmla="*/ 371475 w 3467100"/>
              <a:gd name="connsiteY1" fmla="*/ 314325 h 2152650"/>
              <a:gd name="connsiteX2" fmla="*/ 342900 w 3467100"/>
              <a:gd name="connsiteY2" fmla="*/ 0 h 2152650"/>
              <a:gd name="connsiteX3" fmla="*/ 76200 w 3467100"/>
              <a:gd name="connsiteY3" fmla="*/ 114300 h 2152650"/>
              <a:gd name="connsiteX4" fmla="*/ 0 w 3467100"/>
              <a:gd name="connsiteY4" fmla="*/ 323850 h 2152650"/>
              <a:gd name="connsiteX5" fmla="*/ 0 w 3467100"/>
              <a:gd name="connsiteY5" fmla="*/ 438150 h 2152650"/>
              <a:gd name="connsiteX6" fmla="*/ 152400 w 3467100"/>
              <a:gd name="connsiteY6" fmla="*/ 590550 h 2152650"/>
              <a:gd name="connsiteX7" fmla="*/ 609600 w 3467100"/>
              <a:gd name="connsiteY7" fmla="*/ 819150 h 2152650"/>
              <a:gd name="connsiteX8" fmla="*/ 3467100 w 3467100"/>
              <a:gd name="connsiteY8" fmla="*/ 2152650 h 2152650"/>
              <a:gd name="connsiteX9" fmla="*/ 3448050 w 3467100"/>
              <a:gd name="connsiteY9" fmla="*/ 1466850 h 2152650"/>
              <a:gd name="connsiteX0" fmla="*/ 3448050 w 3467100"/>
              <a:gd name="connsiteY0" fmla="*/ 1466850 h 2152650"/>
              <a:gd name="connsiteX1" fmla="*/ 371475 w 3467100"/>
              <a:gd name="connsiteY1" fmla="*/ 314325 h 2152650"/>
              <a:gd name="connsiteX2" fmla="*/ 342900 w 3467100"/>
              <a:gd name="connsiteY2" fmla="*/ 0 h 2152650"/>
              <a:gd name="connsiteX3" fmla="*/ 190500 w 3467100"/>
              <a:gd name="connsiteY3" fmla="*/ 66675 h 2152650"/>
              <a:gd name="connsiteX4" fmla="*/ 76200 w 3467100"/>
              <a:gd name="connsiteY4" fmla="*/ 114300 h 2152650"/>
              <a:gd name="connsiteX5" fmla="*/ 0 w 3467100"/>
              <a:gd name="connsiteY5" fmla="*/ 323850 h 2152650"/>
              <a:gd name="connsiteX6" fmla="*/ 0 w 3467100"/>
              <a:gd name="connsiteY6" fmla="*/ 438150 h 2152650"/>
              <a:gd name="connsiteX7" fmla="*/ 152400 w 3467100"/>
              <a:gd name="connsiteY7" fmla="*/ 590550 h 2152650"/>
              <a:gd name="connsiteX8" fmla="*/ 609600 w 3467100"/>
              <a:gd name="connsiteY8" fmla="*/ 819150 h 2152650"/>
              <a:gd name="connsiteX9" fmla="*/ 3467100 w 3467100"/>
              <a:gd name="connsiteY9" fmla="*/ 2152650 h 2152650"/>
              <a:gd name="connsiteX10" fmla="*/ 3448050 w 3467100"/>
              <a:gd name="connsiteY10" fmla="*/ 1466850 h 2152650"/>
              <a:gd name="connsiteX0" fmla="*/ 3448050 w 3467100"/>
              <a:gd name="connsiteY0" fmla="*/ 1466850 h 2152650"/>
              <a:gd name="connsiteX1" fmla="*/ 371475 w 3467100"/>
              <a:gd name="connsiteY1" fmla="*/ 314325 h 2152650"/>
              <a:gd name="connsiteX2" fmla="*/ 342900 w 3467100"/>
              <a:gd name="connsiteY2" fmla="*/ 0 h 2152650"/>
              <a:gd name="connsiteX3" fmla="*/ 190500 w 3467100"/>
              <a:gd name="connsiteY3" fmla="*/ 66675 h 2152650"/>
              <a:gd name="connsiteX4" fmla="*/ 76200 w 3467100"/>
              <a:gd name="connsiteY4" fmla="*/ 161925 h 2152650"/>
              <a:gd name="connsiteX5" fmla="*/ 0 w 3467100"/>
              <a:gd name="connsiteY5" fmla="*/ 323850 h 2152650"/>
              <a:gd name="connsiteX6" fmla="*/ 0 w 3467100"/>
              <a:gd name="connsiteY6" fmla="*/ 438150 h 2152650"/>
              <a:gd name="connsiteX7" fmla="*/ 152400 w 3467100"/>
              <a:gd name="connsiteY7" fmla="*/ 590550 h 2152650"/>
              <a:gd name="connsiteX8" fmla="*/ 609600 w 3467100"/>
              <a:gd name="connsiteY8" fmla="*/ 819150 h 2152650"/>
              <a:gd name="connsiteX9" fmla="*/ 3467100 w 3467100"/>
              <a:gd name="connsiteY9" fmla="*/ 2152650 h 2152650"/>
              <a:gd name="connsiteX10" fmla="*/ 3448050 w 3467100"/>
              <a:gd name="connsiteY10" fmla="*/ 1466850 h 2152650"/>
              <a:gd name="connsiteX0" fmla="*/ 3486150 w 3486150"/>
              <a:gd name="connsiteY0" fmla="*/ 1428750 h 2152650"/>
              <a:gd name="connsiteX1" fmla="*/ 371475 w 3486150"/>
              <a:gd name="connsiteY1" fmla="*/ 314325 h 2152650"/>
              <a:gd name="connsiteX2" fmla="*/ 342900 w 3486150"/>
              <a:gd name="connsiteY2" fmla="*/ 0 h 2152650"/>
              <a:gd name="connsiteX3" fmla="*/ 190500 w 3486150"/>
              <a:gd name="connsiteY3" fmla="*/ 66675 h 2152650"/>
              <a:gd name="connsiteX4" fmla="*/ 76200 w 3486150"/>
              <a:gd name="connsiteY4" fmla="*/ 161925 h 2152650"/>
              <a:gd name="connsiteX5" fmla="*/ 0 w 3486150"/>
              <a:gd name="connsiteY5" fmla="*/ 323850 h 2152650"/>
              <a:gd name="connsiteX6" fmla="*/ 0 w 3486150"/>
              <a:gd name="connsiteY6" fmla="*/ 438150 h 2152650"/>
              <a:gd name="connsiteX7" fmla="*/ 152400 w 3486150"/>
              <a:gd name="connsiteY7" fmla="*/ 590550 h 2152650"/>
              <a:gd name="connsiteX8" fmla="*/ 609600 w 3486150"/>
              <a:gd name="connsiteY8" fmla="*/ 819150 h 2152650"/>
              <a:gd name="connsiteX9" fmla="*/ 3467100 w 3486150"/>
              <a:gd name="connsiteY9" fmla="*/ 2152650 h 2152650"/>
              <a:gd name="connsiteX10" fmla="*/ 3486150 w 3486150"/>
              <a:gd name="connsiteY10" fmla="*/ 1428750 h 2152650"/>
              <a:gd name="connsiteX0" fmla="*/ 3502475 w 3502475"/>
              <a:gd name="connsiteY0" fmla="*/ 1428750 h 2152650"/>
              <a:gd name="connsiteX1" fmla="*/ 387800 w 3502475"/>
              <a:gd name="connsiteY1" fmla="*/ 314325 h 2152650"/>
              <a:gd name="connsiteX2" fmla="*/ 359225 w 3502475"/>
              <a:gd name="connsiteY2" fmla="*/ 0 h 2152650"/>
              <a:gd name="connsiteX3" fmla="*/ 206825 w 3502475"/>
              <a:gd name="connsiteY3" fmla="*/ 66675 h 2152650"/>
              <a:gd name="connsiteX4" fmla="*/ 92525 w 3502475"/>
              <a:gd name="connsiteY4" fmla="*/ 161925 h 2152650"/>
              <a:gd name="connsiteX5" fmla="*/ 16325 w 3502475"/>
              <a:gd name="connsiteY5" fmla="*/ 323850 h 2152650"/>
              <a:gd name="connsiteX6" fmla="*/ 0 w 3502475"/>
              <a:gd name="connsiteY6" fmla="*/ 381000 h 2152650"/>
              <a:gd name="connsiteX7" fmla="*/ 16325 w 3502475"/>
              <a:gd name="connsiteY7" fmla="*/ 438150 h 2152650"/>
              <a:gd name="connsiteX8" fmla="*/ 168725 w 3502475"/>
              <a:gd name="connsiteY8" fmla="*/ 590550 h 2152650"/>
              <a:gd name="connsiteX9" fmla="*/ 625925 w 3502475"/>
              <a:gd name="connsiteY9" fmla="*/ 819150 h 2152650"/>
              <a:gd name="connsiteX10" fmla="*/ 3483425 w 3502475"/>
              <a:gd name="connsiteY10" fmla="*/ 2152650 h 2152650"/>
              <a:gd name="connsiteX11" fmla="*/ 3502475 w 3502475"/>
              <a:gd name="connsiteY11" fmla="*/ 1428750 h 2152650"/>
              <a:gd name="connsiteX0" fmla="*/ 3502475 w 3502475"/>
              <a:gd name="connsiteY0" fmla="*/ 1428750 h 2152650"/>
              <a:gd name="connsiteX1" fmla="*/ 387800 w 3502475"/>
              <a:gd name="connsiteY1" fmla="*/ 314325 h 2152650"/>
              <a:gd name="connsiteX2" fmla="*/ 359225 w 3502475"/>
              <a:gd name="connsiteY2" fmla="*/ 0 h 2152650"/>
              <a:gd name="connsiteX3" fmla="*/ 206825 w 3502475"/>
              <a:gd name="connsiteY3" fmla="*/ 66675 h 2152650"/>
              <a:gd name="connsiteX4" fmla="*/ 92525 w 3502475"/>
              <a:gd name="connsiteY4" fmla="*/ 161925 h 2152650"/>
              <a:gd name="connsiteX5" fmla="*/ 16325 w 3502475"/>
              <a:gd name="connsiteY5" fmla="*/ 323850 h 2152650"/>
              <a:gd name="connsiteX6" fmla="*/ 0 w 3502475"/>
              <a:gd name="connsiteY6" fmla="*/ 381000 h 2152650"/>
              <a:gd name="connsiteX7" fmla="*/ 16325 w 3502475"/>
              <a:gd name="connsiteY7" fmla="*/ 438150 h 2152650"/>
              <a:gd name="connsiteX8" fmla="*/ 88901 w 3502475"/>
              <a:gd name="connsiteY8" fmla="*/ 533400 h 2152650"/>
              <a:gd name="connsiteX9" fmla="*/ 168725 w 3502475"/>
              <a:gd name="connsiteY9" fmla="*/ 590550 h 2152650"/>
              <a:gd name="connsiteX10" fmla="*/ 625925 w 3502475"/>
              <a:gd name="connsiteY10" fmla="*/ 819150 h 2152650"/>
              <a:gd name="connsiteX11" fmla="*/ 3483425 w 3502475"/>
              <a:gd name="connsiteY11" fmla="*/ 2152650 h 2152650"/>
              <a:gd name="connsiteX12" fmla="*/ 3502475 w 3502475"/>
              <a:gd name="connsiteY12" fmla="*/ 1428750 h 2152650"/>
              <a:gd name="connsiteX0" fmla="*/ 3502475 w 3502475"/>
              <a:gd name="connsiteY0" fmla="*/ 1428750 h 2152650"/>
              <a:gd name="connsiteX1" fmla="*/ 387800 w 3502475"/>
              <a:gd name="connsiteY1" fmla="*/ 314325 h 2152650"/>
              <a:gd name="connsiteX2" fmla="*/ 359225 w 3502475"/>
              <a:gd name="connsiteY2" fmla="*/ 0 h 2152650"/>
              <a:gd name="connsiteX3" fmla="*/ 206825 w 3502475"/>
              <a:gd name="connsiteY3" fmla="*/ 66675 h 2152650"/>
              <a:gd name="connsiteX4" fmla="*/ 92525 w 3502475"/>
              <a:gd name="connsiteY4" fmla="*/ 161925 h 2152650"/>
              <a:gd name="connsiteX5" fmla="*/ 0 w 3502475"/>
              <a:gd name="connsiteY5" fmla="*/ 381000 h 2152650"/>
              <a:gd name="connsiteX6" fmla="*/ 16325 w 3502475"/>
              <a:gd name="connsiteY6" fmla="*/ 438150 h 2152650"/>
              <a:gd name="connsiteX7" fmla="*/ 88901 w 3502475"/>
              <a:gd name="connsiteY7" fmla="*/ 533400 h 2152650"/>
              <a:gd name="connsiteX8" fmla="*/ 168725 w 3502475"/>
              <a:gd name="connsiteY8" fmla="*/ 590550 h 2152650"/>
              <a:gd name="connsiteX9" fmla="*/ 625925 w 3502475"/>
              <a:gd name="connsiteY9" fmla="*/ 819150 h 2152650"/>
              <a:gd name="connsiteX10" fmla="*/ 3483425 w 3502475"/>
              <a:gd name="connsiteY10" fmla="*/ 2152650 h 2152650"/>
              <a:gd name="connsiteX11" fmla="*/ 3502475 w 3502475"/>
              <a:gd name="connsiteY11" fmla="*/ 1428750 h 2152650"/>
              <a:gd name="connsiteX0" fmla="*/ 3486150 w 3486150"/>
              <a:gd name="connsiteY0" fmla="*/ 1428750 h 2152650"/>
              <a:gd name="connsiteX1" fmla="*/ 371475 w 3486150"/>
              <a:gd name="connsiteY1" fmla="*/ 314325 h 2152650"/>
              <a:gd name="connsiteX2" fmla="*/ 342900 w 3486150"/>
              <a:gd name="connsiteY2" fmla="*/ 0 h 2152650"/>
              <a:gd name="connsiteX3" fmla="*/ 190500 w 3486150"/>
              <a:gd name="connsiteY3" fmla="*/ 66675 h 2152650"/>
              <a:gd name="connsiteX4" fmla="*/ 76200 w 3486150"/>
              <a:gd name="connsiteY4" fmla="*/ 161925 h 2152650"/>
              <a:gd name="connsiteX5" fmla="*/ 0 w 3486150"/>
              <a:gd name="connsiteY5" fmla="*/ 438150 h 2152650"/>
              <a:gd name="connsiteX6" fmla="*/ 72576 w 3486150"/>
              <a:gd name="connsiteY6" fmla="*/ 533400 h 2152650"/>
              <a:gd name="connsiteX7" fmla="*/ 152400 w 3486150"/>
              <a:gd name="connsiteY7" fmla="*/ 590550 h 2152650"/>
              <a:gd name="connsiteX8" fmla="*/ 609600 w 3486150"/>
              <a:gd name="connsiteY8" fmla="*/ 819150 h 2152650"/>
              <a:gd name="connsiteX9" fmla="*/ 3467100 w 3486150"/>
              <a:gd name="connsiteY9" fmla="*/ 2152650 h 2152650"/>
              <a:gd name="connsiteX10" fmla="*/ 3486150 w 3486150"/>
              <a:gd name="connsiteY10" fmla="*/ 1428750 h 2152650"/>
              <a:gd name="connsiteX0" fmla="*/ 3413574 w 3413574"/>
              <a:gd name="connsiteY0" fmla="*/ 1428750 h 2152650"/>
              <a:gd name="connsiteX1" fmla="*/ 298899 w 3413574"/>
              <a:gd name="connsiteY1" fmla="*/ 314325 h 2152650"/>
              <a:gd name="connsiteX2" fmla="*/ 270324 w 3413574"/>
              <a:gd name="connsiteY2" fmla="*/ 0 h 2152650"/>
              <a:gd name="connsiteX3" fmla="*/ 117924 w 3413574"/>
              <a:gd name="connsiteY3" fmla="*/ 66675 h 2152650"/>
              <a:gd name="connsiteX4" fmla="*/ 3624 w 3413574"/>
              <a:gd name="connsiteY4" fmla="*/ 161925 h 2152650"/>
              <a:gd name="connsiteX5" fmla="*/ 0 w 3413574"/>
              <a:gd name="connsiteY5" fmla="*/ 533400 h 2152650"/>
              <a:gd name="connsiteX6" fmla="*/ 79824 w 3413574"/>
              <a:gd name="connsiteY6" fmla="*/ 590550 h 2152650"/>
              <a:gd name="connsiteX7" fmla="*/ 537024 w 3413574"/>
              <a:gd name="connsiteY7" fmla="*/ 819150 h 2152650"/>
              <a:gd name="connsiteX8" fmla="*/ 3394524 w 3413574"/>
              <a:gd name="connsiteY8" fmla="*/ 2152650 h 2152650"/>
              <a:gd name="connsiteX9" fmla="*/ 3413574 w 3413574"/>
              <a:gd name="connsiteY9" fmla="*/ 1428750 h 2152650"/>
              <a:gd name="connsiteX0" fmla="*/ 3409950 w 3409950"/>
              <a:gd name="connsiteY0" fmla="*/ 1428750 h 2152650"/>
              <a:gd name="connsiteX1" fmla="*/ 295275 w 3409950"/>
              <a:gd name="connsiteY1" fmla="*/ 314325 h 2152650"/>
              <a:gd name="connsiteX2" fmla="*/ 266700 w 3409950"/>
              <a:gd name="connsiteY2" fmla="*/ 0 h 2152650"/>
              <a:gd name="connsiteX3" fmla="*/ 114300 w 3409950"/>
              <a:gd name="connsiteY3" fmla="*/ 66675 h 2152650"/>
              <a:gd name="connsiteX4" fmla="*/ 0 w 3409950"/>
              <a:gd name="connsiteY4" fmla="*/ 161925 h 2152650"/>
              <a:gd name="connsiteX5" fmla="*/ 76200 w 3409950"/>
              <a:gd name="connsiteY5" fmla="*/ 590550 h 2152650"/>
              <a:gd name="connsiteX6" fmla="*/ 533400 w 3409950"/>
              <a:gd name="connsiteY6" fmla="*/ 819150 h 2152650"/>
              <a:gd name="connsiteX7" fmla="*/ 3390900 w 3409950"/>
              <a:gd name="connsiteY7" fmla="*/ 2152650 h 2152650"/>
              <a:gd name="connsiteX8" fmla="*/ 3409950 w 3409950"/>
              <a:gd name="connsiteY8" fmla="*/ 1428750 h 2152650"/>
              <a:gd name="connsiteX0" fmla="*/ 3409950 w 3409950"/>
              <a:gd name="connsiteY0" fmla="*/ 1428750 h 2152650"/>
              <a:gd name="connsiteX1" fmla="*/ 295275 w 3409950"/>
              <a:gd name="connsiteY1" fmla="*/ 314325 h 2152650"/>
              <a:gd name="connsiteX2" fmla="*/ 266700 w 3409950"/>
              <a:gd name="connsiteY2" fmla="*/ 0 h 2152650"/>
              <a:gd name="connsiteX3" fmla="*/ 114300 w 3409950"/>
              <a:gd name="connsiteY3" fmla="*/ 66675 h 2152650"/>
              <a:gd name="connsiteX4" fmla="*/ 0 w 3409950"/>
              <a:gd name="connsiteY4" fmla="*/ 161925 h 2152650"/>
              <a:gd name="connsiteX5" fmla="*/ 86733 w 3409950"/>
              <a:gd name="connsiteY5" fmla="*/ 552450 h 2152650"/>
              <a:gd name="connsiteX6" fmla="*/ 533400 w 3409950"/>
              <a:gd name="connsiteY6" fmla="*/ 819150 h 2152650"/>
              <a:gd name="connsiteX7" fmla="*/ 3390900 w 3409950"/>
              <a:gd name="connsiteY7" fmla="*/ 2152650 h 2152650"/>
              <a:gd name="connsiteX8" fmla="*/ 3409950 w 3409950"/>
              <a:gd name="connsiteY8" fmla="*/ 1428750 h 2152650"/>
              <a:gd name="connsiteX0" fmla="*/ 3346754 w 3346754"/>
              <a:gd name="connsiteY0" fmla="*/ 1428750 h 2152650"/>
              <a:gd name="connsiteX1" fmla="*/ 232079 w 3346754"/>
              <a:gd name="connsiteY1" fmla="*/ 314325 h 2152650"/>
              <a:gd name="connsiteX2" fmla="*/ 203504 w 3346754"/>
              <a:gd name="connsiteY2" fmla="*/ 0 h 2152650"/>
              <a:gd name="connsiteX3" fmla="*/ 51104 w 3346754"/>
              <a:gd name="connsiteY3" fmla="*/ 66675 h 2152650"/>
              <a:gd name="connsiteX4" fmla="*/ 0 w 3346754"/>
              <a:gd name="connsiteY4" fmla="*/ 219075 h 2152650"/>
              <a:gd name="connsiteX5" fmla="*/ 23537 w 3346754"/>
              <a:gd name="connsiteY5" fmla="*/ 552450 h 2152650"/>
              <a:gd name="connsiteX6" fmla="*/ 470204 w 3346754"/>
              <a:gd name="connsiteY6" fmla="*/ 819150 h 2152650"/>
              <a:gd name="connsiteX7" fmla="*/ 3327704 w 3346754"/>
              <a:gd name="connsiteY7" fmla="*/ 2152650 h 2152650"/>
              <a:gd name="connsiteX8" fmla="*/ 3346754 w 3346754"/>
              <a:gd name="connsiteY8" fmla="*/ 1428750 h 2152650"/>
              <a:gd name="connsiteX0" fmla="*/ 3346754 w 3346754"/>
              <a:gd name="connsiteY0" fmla="*/ 1428750 h 2152650"/>
              <a:gd name="connsiteX1" fmla="*/ 232079 w 3346754"/>
              <a:gd name="connsiteY1" fmla="*/ 314325 h 2152650"/>
              <a:gd name="connsiteX2" fmla="*/ 203504 w 3346754"/>
              <a:gd name="connsiteY2" fmla="*/ 0 h 2152650"/>
              <a:gd name="connsiteX3" fmla="*/ 93235 w 3346754"/>
              <a:gd name="connsiteY3" fmla="*/ 123825 h 2152650"/>
              <a:gd name="connsiteX4" fmla="*/ 0 w 3346754"/>
              <a:gd name="connsiteY4" fmla="*/ 219075 h 2152650"/>
              <a:gd name="connsiteX5" fmla="*/ 23537 w 3346754"/>
              <a:gd name="connsiteY5" fmla="*/ 552450 h 2152650"/>
              <a:gd name="connsiteX6" fmla="*/ 470204 w 3346754"/>
              <a:gd name="connsiteY6" fmla="*/ 819150 h 2152650"/>
              <a:gd name="connsiteX7" fmla="*/ 3327704 w 3346754"/>
              <a:gd name="connsiteY7" fmla="*/ 2152650 h 2152650"/>
              <a:gd name="connsiteX8" fmla="*/ 3346754 w 3346754"/>
              <a:gd name="connsiteY8" fmla="*/ 1428750 h 2152650"/>
              <a:gd name="connsiteX0" fmla="*/ 3346754 w 3346754"/>
              <a:gd name="connsiteY0" fmla="*/ 1365250 h 2089150"/>
              <a:gd name="connsiteX1" fmla="*/ 232079 w 3346754"/>
              <a:gd name="connsiteY1" fmla="*/ 250825 h 2089150"/>
              <a:gd name="connsiteX2" fmla="*/ 203504 w 3346754"/>
              <a:gd name="connsiteY2" fmla="*/ 0 h 2089150"/>
              <a:gd name="connsiteX3" fmla="*/ 93235 w 3346754"/>
              <a:gd name="connsiteY3" fmla="*/ 60325 h 2089150"/>
              <a:gd name="connsiteX4" fmla="*/ 0 w 3346754"/>
              <a:gd name="connsiteY4" fmla="*/ 155575 h 2089150"/>
              <a:gd name="connsiteX5" fmla="*/ 23537 w 3346754"/>
              <a:gd name="connsiteY5" fmla="*/ 488950 h 2089150"/>
              <a:gd name="connsiteX6" fmla="*/ 470204 w 3346754"/>
              <a:gd name="connsiteY6" fmla="*/ 755650 h 2089150"/>
              <a:gd name="connsiteX7" fmla="*/ 3327704 w 3346754"/>
              <a:gd name="connsiteY7" fmla="*/ 2089150 h 2089150"/>
              <a:gd name="connsiteX8" fmla="*/ 3346754 w 3346754"/>
              <a:gd name="connsiteY8" fmla="*/ 1365250 h 2089150"/>
              <a:gd name="connsiteX0" fmla="*/ 3368466 w 3368466"/>
              <a:gd name="connsiteY0" fmla="*/ 1365250 h 2089150"/>
              <a:gd name="connsiteX1" fmla="*/ 253791 w 3368466"/>
              <a:gd name="connsiteY1" fmla="*/ 250825 h 2089150"/>
              <a:gd name="connsiteX2" fmla="*/ 225216 w 3368466"/>
              <a:gd name="connsiteY2" fmla="*/ 0 h 2089150"/>
              <a:gd name="connsiteX3" fmla="*/ 114947 w 3368466"/>
              <a:gd name="connsiteY3" fmla="*/ 60325 h 2089150"/>
              <a:gd name="connsiteX4" fmla="*/ 21712 w 3368466"/>
              <a:gd name="connsiteY4" fmla="*/ 155575 h 2089150"/>
              <a:gd name="connsiteX5" fmla="*/ 283 w 3368466"/>
              <a:gd name="connsiteY5" fmla="*/ 317500 h 2089150"/>
              <a:gd name="connsiteX6" fmla="*/ 45249 w 3368466"/>
              <a:gd name="connsiteY6" fmla="*/ 488950 h 2089150"/>
              <a:gd name="connsiteX7" fmla="*/ 491916 w 3368466"/>
              <a:gd name="connsiteY7" fmla="*/ 755650 h 2089150"/>
              <a:gd name="connsiteX8" fmla="*/ 3349416 w 3368466"/>
              <a:gd name="connsiteY8" fmla="*/ 2089150 h 2089150"/>
              <a:gd name="connsiteX9" fmla="*/ 3368466 w 3368466"/>
              <a:gd name="connsiteY9" fmla="*/ 1365250 h 2089150"/>
              <a:gd name="connsiteX0" fmla="*/ 3368466 w 3368466"/>
              <a:gd name="connsiteY0" fmla="*/ 1365250 h 2089150"/>
              <a:gd name="connsiteX1" fmla="*/ 232726 w 3368466"/>
              <a:gd name="connsiteY1" fmla="*/ 231775 h 2089150"/>
              <a:gd name="connsiteX2" fmla="*/ 225216 w 3368466"/>
              <a:gd name="connsiteY2" fmla="*/ 0 h 2089150"/>
              <a:gd name="connsiteX3" fmla="*/ 114947 w 3368466"/>
              <a:gd name="connsiteY3" fmla="*/ 60325 h 2089150"/>
              <a:gd name="connsiteX4" fmla="*/ 21712 w 3368466"/>
              <a:gd name="connsiteY4" fmla="*/ 155575 h 2089150"/>
              <a:gd name="connsiteX5" fmla="*/ 283 w 3368466"/>
              <a:gd name="connsiteY5" fmla="*/ 317500 h 2089150"/>
              <a:gd name="connsiteX6" fmla="*/ 45249 w 3368466"/>
              <a:gd name="connsiteY6" fmla="*/ 488950 h 2089150"/>
              <a:gd name="connsiteX7" fmla="*/ 491916 w 3368466"/>
              <a:gd name="connsiteY7" fmla="*/ 755650 h 2089150"/>
              <a:gd name="connsiteX8" fmla="*/ 3349416 w 3368466"/>
              <a:gd name="connsiteY8" fmla="*/ 2089150 h 2089150"/>
              <a:gd name="connsiteX9" fmla="*/ 3368466 w 3368466"/>
              <a:gd name="connsiteY9" fmla="*/ 1365250 h 2089150"/>
              <a:gd name="connsiteX0" fmla="*/ 3368466 w 3368466"/>
              <a:gd name="connsiteY0" fmla="*/ 1339850 h 2063750"/>
              <a:gd name="connsiteX1" fmla="*/ 232726 w 3368466"/>
              <a:gd name="connsiteY1" fmla="*/ 206375 h 2063750"/>
              <a:gd name="connsiteX2" fmla="*/ 235749 w 3368466"/>
              <a:gd name="connsiteY2" fmla="*/ 0 h 2063750"/>
              <a:gd name="connsiteX3" fmla="*/ 114947 w 3368466"/>
              <a:gd name="connsiteY3" fmla="*/ 34925 h 2063750"/>
              <a:gd name="connsiteX4" fmla="*/ 21712 w 3368466"/>
              <a:gd name="connsiteY4" fmla="*/ 130175 h 2063750"/>
              <a:gd name="connsiteX5" fmla="*/ 283 w 3368466"/>
              <a:gd name="connsiteY5" fmla="*/ 292100 h 2063750"/>
              <a:gd name="connsiteX6" fmla="*/ 45249 w 3368466"/>
              <a:gd name="connsiteY6" fmla="*/ 463550 h 2063750"/>
              <a:gd name="connsiteX7" fmla="*/ 491916 w 3368466"/>
              <a:gd name="connsiteY7" fmla="*/ 730250 h 2063750"/>
              <a:gd name="connsiteX8" fmla="*/ 3349416 w 3368466"/>
              <a:gd name="connsiteY8" fmla="*/ 2063750 h 2063750"/>
              <a:gd name="connsiteX9" fmla="*/ 3368466 w 3368466"/>
              <a:gd name="connsiteY9" fmla="*/ 1339850 h 2063750"/>
              <a:gd name="connsiteX0" fmla="*/ 3368466 w 3368466"/>
              <a:gd name="connsiteY0" fmla="*/ 1339850 h 2063750"/>
              <a:gd name="connsiteX1" fmla="*/ 280715 w 3368466"/>
              <a:gd name="connsiteY1" fmla="*/ 239713 h 2063750"/>
              <a:gd name="connsiteX2" fmla="*/ 232726 w 3368466"/>
              <a:gd name="connsiteY2" fmla="*/ 206375 h 2063750"/>
              <a:gd name="connsiteX3" fmla="*/ 235749 w 3368466"/>
              <a:gd name="connsiteY3" fmla="*/ 0 h 2063750"/>
              <a:gd name="connsiteX4" fmla="*/ 114947 w 3368466"/>
              <a:gd name="connsiteY4" fmla="*/ 34925 h 2063750"/>
              <a:gd name="connsiteX5" fmla="*/ 21712 w 3368466"/>
              <a:gd name="connsiteY5" fmla="*/ 130175 h 2063750"/>
              <a:gd name="connsiteX6" fmla="*/ 283 w 3368466"/>
              <a:gd name="connsiteY6" fmla="*/ 292100 h 2063750"/>
              <a:gd name="connsiteX7" fmla="*/ 45249 w 3368466"/>
              <a:gd name="connsiteY7" fmla="*/ 463550 h 2063750"/>
              <a:gd name="connsiteX8" fmla="*/ 491916 w 3368466"/>
              <a:gd name="connsiteY8" fmla="*/ 730250 h 2063750"/>
              <a:gd name="connsiteX9" fmla="*/ 3349416 w 3368466"/>
              <a:gd name="connsiteY9" fmla="*/ 2063750 h 2063750"/>
              <a:gd name="connsiteX10" fmla="*/ 3368466 w 3368466"/>
              <a:gd name="connsiteY10" fmla="*/ 1339850 h 2063750"/>
              <a:gd name="connsiteX0" fmla="*/ 3368466 w 3368466"/>
              <a:gd name="connsiteY0" fmla="*/ 1339850 h 2063750"/>
              <a:gd name="connsiteX1" fmla="*/ 280715 w 3368466"/>
              <a:gd name="connsiteY1" fmla="*/ 239713 h 2063750"/>
              <a:gd name="connsiteX2" fmla="*/ 246549 w 3368466"/>
              <a:gd name="connsiteY2" fmla="*/ 211137 h 2063750"/>
              <a:gd name="connsiteX3" fmla="*/ 235749 w 3368466"/>
              <a:gd name="connsiteY3" fmla="*/ 0 h 2063750"/>
              <a:gd name="connsiteX4" fmla="*/ 114947 w 3368466"/>
              <a:gd name="connsiteY4" fmla="*/ 34925 h 2063750"/>
              <a:gd name="connsiteX5" fmla="*/ 21712 w 3368466"/>
              <a:gd name="connsiteY5" fmla="*/ 130175 h 2063750"/>
              <a:gd name="connsiteX6" fmla="*/ 283 w 3368466"/>
              <a:gd name="connsiteY6" fmla="*/ 292100 h 2063750"/>
              <a:gd name="connsiteX7" fmla="*/ 45249 w 3368466"/>
              <a:gd name="connsiteY7" fmla="*/ 463550 h 2063750"/>
              <a:gd name="connsiteX8" fmla="*/ 491916 w 3368466"/>
              <a:gd name="connsiteY8" fmla="*/ 730250 h 2063750"/>
              <a:gd name="connsiteX9" fmla="*/ 3349416 w 3368466"/>
              <a:gd name="connsiteY9" fmla="*/ 2063750 h 2063750"/>
              <a:gd name="connsiteX10" fmla="*/ 3368466 w 3368466"/>
              <a:gd name="connsiteY10" fmla="*/ 1339850 h 2063750"/>
              <a:gd name="connsiteX0" fmla="*/ 3368466 w 3368466"/>
              <a:gd name="connsiteY0" fmla="*/ 1339850 h 2063750"/>
              <a:gd name="connsiteX1" fmla="*/ 280715 w 3368466"/>
              <a:gd name="connsiteY1" fmla="*/ 239713 h 2063750"/>
              <a:gd name="connsiteX2" fmla="*/ 246549 w 3368466"/>
              <a:gd name="connsiteY2" fmla="*/ 211137 h 2063750"/>
              <a:gd name="connsiteX3" fmla="*/ 235749 w 3368466"/>
              <a:gd name="connsiteY3" fmla="*/ 0 h 2063750"/>
              <a:gd name="connsiteX4" fmla="*/ 130746 w 3368466"/>
              <a:gd name="connsiteY4" fmla="*/ 103981 h 2063750"/>
              <a:gd name="connsiteX5" fmla="*/ 21712 w 3368466"/>
              <a:gd name="connsiteY5" fmla="*/ 130175 h 2063750"/>
              <a:gd name="connsiteX6" fmla="*/ 283 w 3368466"/>
              <a:gd name="connsiteY6" fmla="*/ 292100 h 2063750"/>
              <a:gd name="connsiteX7" fmla="*/ 45249 w 3368466"/>
              <a:gd name="connsiteY7" fmla="*/ 463550 h 2063750"/>
              <a:gd name="connsiteX8" fmla="*/ 491916 w 3368466"/>
              <a:gd name="connsiteY8" fmla="*/ 730250 h 2063750"/>
              <a:gd name="connsiteX9" fmla="*/ 3349416 w 3368466"/>
              <a:gd name="connsiteY9" fmla="*/ 2063750 h 2063750"/>
              <a:gd name="connsiteX10" fmla="*/ 3368466 w 3368466"/>
              <a:gd name="connsiteY10" fmla="*/ 1339850 h 2063750"/>
              <a:gd name="connsiteX0" fmla="*/ 3368183 w 3368183"/>
              <a:gd name="connsiteY0" fmla="*/ 1339850 h 2063750"/>
              <a:gd name="connsiteX1" fmla="*/ 280432 w 3368183"/>
              <a:gd name="connsiteY1" fmla="*/ 239713 h 2063750"/>
              <a:gd name="connsiteX2" fmla="*/ 246266 w 3368183"/>
              <a:gd name="connsiteY2" fmla="*/ 211137 h 2063750"/>
              <a:gd name="connsiteX3" fmla="*/ 235466 w 3368183"/>
              <a:gd name="connsiteY3" fmla="*/ 0 h 2063750"/>
              <a:gd name="connsiteX4" fmla="*/ 130463 w 3368183"/>
              <a:gd name="connsiteY4" fmla="*/ 103981 h 2063750"/>
              <a:gd name="connsiteX5" fmla="*/ 0 w 3368183"/>
              <a:gd name="connsiteY5" fmla="*/ 292100 h 2063750"/>
              <a:gd name="connsiteX6" fmla="*/ 44966 w 3368183"/>
              <a:gd name="connsiteY6" fmla="*/ 463550 h 2063750"/>
              <a:gd name="connsiteX7" fmla="*/ 491633 w 3368183"/>
              <a:gd name="connsiteY7" fmla="*/ 730250 h 2063750"/>
              <a:gd name="connsiteX8" fmla="*/ 3349133 w 3368183"/>
              <a:gd name="connsiteY8" fmla="*/ 2063750 h 2063750"/>
              <a:gd name="connsiteX9" fmla="*/ 3368183 w 3368183"/>
              <a:gd name="connsiteY9" fmla="*/ 1339850 h 2063750"/>
              <a:gd name="connsiteX0" fmla="*/ 3323217 w 3323217"/>
              <a:gd name="connsiteY0" fmla="*/ 1339850 h 2063750"/>
              <a:gd name="connsiteX1" fmla="*/ 235466 w 3323217"/>
              <a:gd name="connsiteY1" fmla="*/ 239713 h 2063750"/>
              <a:gd name="connsiteX2" fmla="*/ 201300 w 3323217"/>
              <a:gd name="connsiteY2" fmla="*/ 211137 h 2063750"/>
              <a:gd name="connsiteX3" fmla="*/ 190500 w 3323217"/>
              <a:gd name="connsiteY3" fmla="*/ 0 h 2063750"/>
              <a:gd name="connsiteX4" fmla="*/ 85497 w 3323217"/>
              <a:gd name="connsiteY4" fmla="*/ 103981 h 2063750"/>
              <a:gd name="connsiteX5" fmla="*/ 456 w 3323217"/>
              <a:gd name="connsiteY5" fmla="*/ 330200 h 2063750"/>
              <a:gd name="connsiteX6" fmla="*/ 0 w 3323217"/>
              <a:gd name="connsiteY6" fmla="*/ 463550 h 2063750"/>
              <a:gd name="connsiteX7" fmla="*/ 446667 w 3323217"/>
              <a:gd name="connsiteY7" fmla="*/ 730250 h 2063750"/>
              <a:gd name="connsiteX8" fmla="*/ 3304167 w 3323217"/>
              <a:gd name="connsiteY8" fmla="*/ 2063750 h 2063750"/>
              <a:gd name="connsiteX9" fmla="*/ 3323217 w 3323217"/>
              <a:gd name="connsiteY9" fmla="*/ 1339850 h 2063750"/>
              <a:gd name="connsiteX0" fmla="*/ 3322761 w 3322761"/>
              <a:gd name="connsiteY0" fmla="*/ 1339850 h 2063750"/>
              <a:gd name="connsiteX1" fmla="*/ 235010 w 3322761"/>
              <a:gd name="connsiteY1" fmla="*/ 239713 h 2063750"/>
              <a:gd name="connsiteX2" fmla="*/ 200844 w 3322761"/>
              <a:gd name="connsiteY2" fmla="*/ 211137 h 2063750"/>
              <a:gd name="connsiteX3" fmla="*/ 190044 w 3322761"/>
              <a:gd name="connsiteY3" fmla="*/ 0 h 2063750"/>
              <a:gd name="connsiteX4" fmla="*/ 85041 w 3322761"/>
              <a:gd name="connsiteY4" fmla="*/ 103981 h 2063750"/>
              <a:gd name="connsiteX5" fmla="*/ 0 w 3322761"/>
              <a:gd name="connsiteY5" fmla="*/ 330200 h 2063750"/>
              <a:gd name="connsiteX6" fmla="*/ 21267 w 3322761"/>
              <a:gd name="connsiteY6" fmla="*/ 449262 h 2063750"/>
              <a:gd name="connsiteX7" fmla="*/ 446211 w 3322761"/>
              <a:gd name="connsiteY7" fmla="*/ 730250 h 2063750"/>
              <a:gd name="connsiteX8" fmla="*/ 3303711 w 3322761"/>
              <a:gd name="connsiteY8" fmla="*/ 2063750 h 2063750"/>
              <a:gd name="connsiteX9" fmla="*/ 3322761 w 3322761"/>
              <a:gd name="connsiteY9" fmla="*/ 1339850 h 2063750"/>
              <a:gd name="connsiteX0" fmla="*/ 3322761 w 3322761"/>
              <a:gd name="connsiteY0" fmla="*/ 1339850 h 2063750"/>
              <a:gd name="connsiteX1" fmla="*/ 235010 w 3322761"/>
              <a:gd name="connsiteY1" fmla="*/ 239713 h 2063750"/>
              <a:gd name="connsiteX2" fmla="*/ 200844 w 3322761"/>
              <a:gd name="connsiteY2" fmla="*/ 211137 h 2063750"/>
              <a:gd name="connsiteX3" fmla="*/ 190044 w 3322761"/>
              <a:gd name="connsiteY3" fmla="*/ 0 h 2063750"/>
              <a:gd name="connsiteX4" fmla="*/ 85041 w 3322761"/>
              <a:gd name="connsiteY4" fmla="*/ 103981 h 2063750"/>
              <a:gd name="connsiteX5" fmla="*/ 29622 w 3322761"/>
              <a:gd name="connsiteY5" fmla="*/ 208756 h 2063750"/>
              <a:gd name="connsiteX6" fmla="*/ 0 w 3322761"/>
              <a:gd name="connsiteY6" fmla="*/ 330200 h 2063750"/>
              <a:gd name="connsiteX7" fmla="*/ 21267 w 3322761"/>
              <a:gd name="connsiteY7" fmla="*/ 449262 h 2063750"/>
              <a:gd name="connsiteX8" fmla="*/ 446211 w 3322761"/>
              <a:gd name="connsiteY8" fmla="*/ 730250 h 2063750"/>
              <a:gd name="connsiteX9" fmla="*/ 3303711 w 3322761"/>
              <a:gd name="connsiteY9" fmla="*/ 2063750 h 2063750"/>
              <a:gd name="connsiteX10" fmla="*/ 3322761 w 3322761"/>
              <a:gd name="connsiteY10" fmla="*/ 1339850 h 2063750"/>
              <a:gd name="connsiteX0" fmla="*/ 3322761 w 3322761"/>
              <a:gd name="connsiteY0" fmla="*/ 1339850 h 2063750"/>
              <a:gd name="connsiteX1" fmla="*/ 235010 w 3322761"/>
              <a:gd name="connsiteY1" fmla="*/ 239713 h 2063750"/>
              <a:gd name="connsiteX2" fmla="*/ 200844 w 3322761"/>
              <a:gd name="connsiteY2" fmla="*/ 211137 h 2063750"/>
              <a:gd name="connsiteX3" fmla="*/ 190044 w 3322761"/>
              <a:gd name="connsiteY3" fmla="*/ 0 h 2063750"/>
              <a:gd name="connsiteX4" fmla="*/ 85041 w 3322761"/>
              <a:gd name="connsiteY4" fmla="*/ 103981 h 2063750"/>
              <a:gd name="connsiteX5" fmla="*/ 29622 w 3322761"/>
              <a:gd name="connsiteY5" fmla="*/ 208756 h 2063750"/>
              <a:gd name="connsiteX6" fmla="*/ 0 w 3322761"/>
              <a:gd name="connsiteY6" fmla="*/ 330200 h 2063750"/>
              <a:gd name="connsiteX7" fmla="*/ 21267 w 3322761"/>
              <a:gd name="connsiteY7" fmla="*/ 449262 h 2063750"/>
              <a:gd name="connsiteX8" fmla="*/ 446211 w 3322761"/>
              <a:gd name="connsiteY8" fmla="*/ 730250 h 2063750"/>
              <a:gd name="connsiteX9" fmla="*/ 3303711 w 3322761"/>
              <a:gd name="connsiteY9" fmla="*/ 2063750 h 2063750"/>
              <a:gd name="connsiteX10" fmla="*/ 3322761 w 3322761"/>
              <a:gd name="connsiteY10" fmla="*/ 1339850 h 206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22761" h="2063750">
                <a:moveTo>
                  <a:pt x="3322761" y="1339850"/>
                </a:moveTo>
                <a:lnTo>
                  <a:pt x="235010" y="239713"/>
                </a:lnTo>
                <a:cubicBezTo>
                  <a:pt x="218356" y="234157"/>
                  <a:pt x="217498" y="216693"/>
                  <a:pt x="200844" y="211137"/>
                </a:cubicBezTo>
                <a:cubicBezTo>
                  <a:pt x="201852" y="142345"/>
                  <a:pt x="189036" y="68792"/>
                  <a:pt x="190044" y="0"/>
                </a:cubicBezTo>
                <a:cubicBezTo>
                  <a:pt x="136069" y="22225"/>
                  <a:pt x="150865" y="29368"/>
                  <a:pt x="85041" y="103981"/>
                </a:cubicBezTo>
                <a:cubicBezTo>
                  <a:pt x="71176" y="141287"/>
                  <a:pt x="43487" y="171450"/>
                  <a:pt x="29622" y="208756"/>
                </a:cubicBezTo>
                <a:lnTo>
                  <a:pt x="0" y="330200"/>
                </a:lnTo>
                <a:lnTo>
                  <a:pt x="21267" y="449262"/>
                </a:lnTo>
                <a:lnTo>
                  <a:pt x="446211" y="730250"/>
                </a:lnTo>
                <a:lnTo>
                  <a:pt x="3303711" y="2063750"/>
                </a:lnTo>
                <a:lnTo>
                  <a:pt x="3322761" y="1339850"/>
                </a:lnTo>
                <a:close/>
              </a:path>
            </a:pathLst>
          </a:cu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1" name="Dikdörtgen 26"/>
          <p:cNvSpPr/>
          <p:nvPr/>
        </p:nvSpPr>
        <p:spPr>
          <a:xfrm rot="21332256">
            <a:off x="9463597" y="2604938"/>
            <a:ext cx="1325379" cy="49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bg1"/>
                </a:solidFill>
                <a:latin typeface="Broadway BT" panose="04040905080B02020502" pitchFamily="82" charset="0"/>
              </a:rPr>
              <a:t>SUPER</a:t>
            </a:r>
          </a:p>
          <a:p>
            <a:pPr algn="ctr">
              <a:defRPr/>
            </a:pPr>
            <a:r>
              <a:rPr lang="tr-TR" b="1" dirty="0" smtClean="0">
                <a:solidFill>
                  <a:schemeClr val="bg1"/>
                </a:solidFill>
                <a:latin typeface="Broadway BT" panose="04040905080B02020502" pitchFamily="82" charset="0"/>
              </a:rPr>
              <a:t>MARKET</a:t>
            </a:r>
            <a:endParaRPr lang="tr-TR" b="1" dirty="0">
              <a:solidFill>
                <a:schemeClr val="tx1"/>
              </a:solidFill>
              <a:latin typeface="Broadway BT" panose="04040905080B02020502" pitchFamily="82" charset="0"/>
            </a:endParaRPr>
          </a:p>
        </p:txBody>
      </p:sp>
      <p:sp>
        <p:nvSpPr>
          <p:cNvPr id="32" name="Serbest Form 27"/>
          <p:cNvSpPr/>
          <p:nvPr/>
        </p:nvSpPr>
        <p:spPr>
          <a:xfrm>
            <a:off x="9407178" y="3633441"/>
            <a:ext cx="1389951" cy="1291778"/>
          </a:xfrm>
          <a:custGeom>
            <a:avLst/>
            <a:gdLst>
              <a:gd name="connsiteX0" fmla="*/ 19050 w 657225"/>
              <a:gd name="connsiteY0" fmla="*/ 1123950 h 1123950"/>
              <a:gd name="connsiteX1" fmla="*/ 0 w 657225"/>
              <a:gd name="connsiteY1" fmla="*/ 47625 h 1123950"/>
              <a:gd name="connsiteX2" fmla="*/ 657225 w 657225"/>
              <a:gd name="connsiteY2" fmla="*/ 0 h 1123950"/>
              <a:gd name="connsiteX0" fmla="*/ 19050 w 657225"/>
              <a:gd name="connsiteY0" fmla="*/ 1123950 h 1123950"/>
              <a:gd name="connsiteX1" fmla="*/ 0 w 657225"/>
              <a:gd name="connsiteY1" fmla="*/ 47625 h 1123950"/>
              <a:gd name="connsiteX2" fmla="*/ 552450 w 657225"/>
              <a:gd name="connsiteY2" fmla="*/ 0 h 1123950"/>
              <a:gd name="connsiteX3" fmla="*/ 657225 w 657225"/>
              <a:gd name="connsiteY3" fmla="*/ 0 h 1123950"/>
              <a:gd name="connsiteX0" fmla="*/ 19050 w 666750"/>
              <a:gd name="connsiteY0" fmla="*/ 1123950 h 1123950"/>
              <a:gd name="connsiteX1" fmla="*/ 0 w 666750"/>
              <a:gd name="connsiteY1" fmla="*/ 47625 h 1123950"/>
              <a:gd name="connsiteX2" fmla="*/ 552450 w 666750"/>
              <a:gd name="connsiteY2" fmla="*/ 0 h 1123950"/>
              <a:gd name="connsiteX3" fmla="*/ 666750 w 666750"/>
              <a:gd name="connsiteY3" fmla="*/ 161925 h 1123950"/>
              <a:gd name="connsiteX0" fmla="*/ 19050 w 571500"/>
              <a:gd name="connsiteY0" fmla="*/ 1123950 h 1352550"/>
              <a:gd name="connsiteX1" fmla="*/ 0 w 571500"/>
              <a:gd name="connsiteY1" fmla="*/ 47625 h 1352550"/>
              <a:gd name="connsiteX2" fmla="*/ 552450 w 571500"/>
              <a:gd name="connsiteY2" fmla="*/ 0 h 1352550"/>
              <a:gd name="connsiteX3" fmla="*/ 571500 w 571500"/>
              <a:gd name="connsiteY3" fmla="*/ 1352550 h 1352550"/>
              <a:gd name="connsiteX0" fmla="*/ 9525 w 571500"/>
              <a:gd name="connsiteY0" fmla="*/ 1171575 h 1352550"/>
              <a:gd name="connsiteX1" fmla="*/ 0 w 571500"/>
              <a:gd name="connsiteY1" fmla="*/ 47625 h 1352550"/>
              <a:gd name="connsiteX2" fmla="*/ 552450 w 571500"/>
              <a:gd name="connsiteY2" fmla="*/ 0 h 1352550"/>
              <a:gd name="connsiteX3" fmla="*/ 571500 w 571500"/>
              <a:gd name="connsiteY3" fmla="*/ 1352550 h 1352550"/>
              <a:gd name="connsiteX0" fmla="*/ 9525 w 556398"/>
              <a:gd name="connsiteY0" fmla="*/ 1171575 h 1592064"/>
              <a:gd name="connsiteX1" fmla="*/ 0 w 556398"/>
              <a:gd name="connsiteY1" fmla="*/ 47625 h 1592064"/>
              <a:gd name="connsiteX2" fmla="*/ 552450 w 556398"/>
              <a:gd name="connsiteY2" fmla="*/ 0 h 1592064"/>
              <a:gd name="connsiteX3" fmla="*/ 556398 w 556398"/>
              <a:gd name="connsiteY3" fmla="*/ 1592064 h 1592064"/>
              <a:gd name="connsiteX0" fmla="*/ 9525 w 553955"/>
              <a:gd name="connsiteY0" fmla="*/ 1171575 h 1704776"/>
              <a:gd name="connsiteX1" fmla="*/ 0 w 553955"/>
              <a:gd name="connsiteY1" fmla="*/ 47625 h 1704776"/>
              <a:gd name="connsiteX2" fmla="*/ 552450 w 553955"/>
              <a:gd name="connsiteY2" fmla="*/ 0 h 1704776"/>
              <a:gd name="connsiteX3" fmla="*/ 548954 w 553955"/>
              <a:gd name="connsiteY3" fmla="*/ 1704776 h 1704776"/>
              <a:gd name="connsiteX0" fmla="*/ 9525 w 553955"/>
              <a:gd name="connsiteY0" fmla="*/ 1087041 h 1704776"/>
              <a:gd name="connsiteX1" fmla="*/ 0 w 553955"/>
              <a:gd name="connsiteY1" fmla="*/ 47625 h 1704776"/>
              <a:gd name="connsiteX2" fmla="*/ 552450 w 553955"/>
              <a:gd name="connsiteY2" fmla="*/ 0 h 1704776"/>
              <a:gd name="connsiteX3" fmla="*/ 548954 w 553955"/>
              <a:gd name="connsiteY3" fmla="*/ 1704776 h 1704776"/>
              <a:gd name="connsiteX0" fmla="*/ 9525 w 553955"/>
              <a:gd name="connsiteY0" fmla="*/ 1087041 h 1676598"/>
              <a:gd name="connsiteX1" fmla="*/ 0 w 553955"/>
              <a:gd name="connsiteY1" fmla="*/ 47625 h 1676598"/>
              <a:gd name="connsiteX2" fmla="*/ 552450 w 553955"/>
              <a:gd name="connsiteY2" fmla="*/ 0 h 1676598"/>
              <a:gd name="connsiteX3" fmla="*/ 548954 w 553955"/>
              <a:gd name="connsiteY3" fmla="*/ 1676598 h 1676598"/>
              <a:gd name="connsiteX0" fmla="*/ 2081 w 546511"/>
              <a:gd name="connsiteY0" fmla="*/ 1321197 h 1910754"/>
              <a:gd name="connsiteX1" fmla="*/ 0 w 546511"/>
              <a:gd name="connsiteY1" fmla="*/ 0 h 1910754"/>
              <a:gd name="connsiteX2" fmla="*/ 545006 w 546511"/>
              <a:gd name="connsiteY2" fmla="*/ 234156 h 1910754"/>
              <a:gd name="connsiteX3" fmla="*/ 541510 w 546511"/>
              <a:gd name="connsiteY3" fmla="*/ 1910754 h 1910754"/>
              <a:gd name="connsiteX0" fmla="*/ 2081 w 543143"/>
              <a:gd name="connsiteY0" fmla="*/ 1321197 h 1910754"/>
              <a:gd name="connsiteX1" fmla="*/ 0 w 543143"/>
              <a:gd name="connsiteY1" fmla="*/ 0 h 1910754"/>
              <a:gd name="connsiteX2" fmla="*/ 541284 w 543143"/>
              <a:gd name="connsiteY2" fmla="*/ 22821 h 1910754"/>
              <a:gd name="connsiteX3" fmla="*/ 541510 w 543143"/>
              <a:gd name="connsiteY3" fmla="*/ 1910754 h 191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143" h="1910754">
                <a:moveTo>
                  <a:pt x="2081" y="1321197"/>
                </a:moveTo>
                <a:cubicBezTo>
                  <a:pt x="1387" y="880798"/>
                  <a:pt x="694" y="440399"/>
                  <a:pt x="0" y="0"/>
                </a:cubicBezTo>
                <a:lnTo>
                  <a:pt x="541284" y="22821"/>
                </a:lnTo>
                <a:cubicBezTo>
                  <a:pt x="547634" y="473671"/>
                  <a:pt x="535160" y="1459904"/>
                  <a:pt x="541510" y="1910754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4" name="Serbest Form 2048"/>
          <p:cNvSpPr/>
          <p:nvPr/>
        </p:nvSpPr>
        <p:spPr>
          <a:xfrm>
            <a:off x="10924861" y="2727325"/>
            <a:ext cx="1286639" cy="2652713"/>
          </a:xfrm>
          <a:custGeom>
            <a:avLst/>
            <a:gdLst>
              <a:gd name="connsiteX0" fmla="*/ 38100 w 1257300"/>
              <a:gd name="connsiteY0" fmla="*/ 2133600 h 2575560"/>
              <a:gd name="connsiteX1" fmla="*/ 0 w 1257300"/>
              <a:gd name="connsiteY1" fmla="*/ 175260 h 2575560"/>
              <a:gd name="connsiteX2" fmla="*/ 251460 w 1257300"/>
              <a:gd name="connsiteY2" fmla="*/ 167640 h 2575560"/>
              <a:gd name="connsiteX3" fmla="*/ 281940 w 1257300"/>
              <a:gd name="connsiteY3" fmla="*/ 99060 h 2575560"/>
              <a:gd name="connsiteX4" fmla="*/ 327660 w 1257300"/>
              <a:gd name="connsiteY4" fmla="*/ 53340 h 2575560"/>
              <a:gd name="connsiteX5" fmla="*/ 358140 w 1257300"/>
              <a:gd name="connsiteY5" fmla="*/ 38100 h 2575560"/>
              <a:gd name="connsiteX6" fmla="*/ 464820 w 1257300"/>
              <a:gd name="connsiteY6" fmla="*/ 7620 h 2575560"/>
              <a:gd name="connsiteX7" fmla="*/ 601980 w 1257300"/>
              <a:gd name="connsiteY7" fmla="*/ 0 h 2575560"/>
              <a:gd name="connsiteX8" fmla="*/ 716280 w 1257300"/>
              <a:gd name="connsiteY8" fmla="*/ 0 h 2575560"/>
              <a:gd name="connsiteX9" fmla="*/ 899160 w 1257300"/>
              <a:gd name="connsiteY9" fmla="*/ 15240 h 2575560"/>
              <a:gd name="connsiteX10" fmla="*/ 975360 w 1257300"/>
              <a:gd name="connsiteY10" fmla="*/ 60960 h 2575560"/>
              <a:gd name="connsiteX11" fmla="*/ 1028700 w 1257300"/>
              <a:gd name="connsiteY11" fmla="*/ 144780 h 2575560"/>
              <a:gd name="connsiteX12" fmla="*/ 1257300 w 1257300"/>
              <a:gd name="connsiteY12" fmla="*/ 144780 h 2575560"/>
              <a:gd name="connsiteX13" fmla="*/ 1242060 w 1257300"/>
              <a:gd name="connsiteY13" fmla="*/ 2575560 h 2575560"/>
              <a:gd name="connsiteX14" fmla="*/ 38100 w 1257300"/>
              <a:gd name="connsiteY14" fmla="*/ 2133600 h 2575560"/>
              <a:gd name="connsiteX0" fmla="*/ 60960 w 1257300"/>
              <a:gd name="connsiteY0" fmla="*/ 2225040 h 2575560"/>
              <a:gd name="connsiteX1" fmla="*/ 0 w 1257300"/>
              <a:gd name="connsiteY1" fmla="*/ 175260 h 2575560"/>
              <a:gd name="connsiteX2" fmla="*/ 251460 w 1257300"/>
              <a:gd name="connsiteY2" fmla="*/ 167640 h 2575560"/>
              <a:gd name="connsiteX3" fmla="*/ 281940 w 1257300"/>
              <a:gd name="connsiteY3" fmla="*/ 99060 h 2575560"/>
              <a:gd name="connsiteX4" fmla="*/ 327660 w 1257300"/>
              <a:gd name="connsiteY4" fmla="*/ 53340 h 2575560"/>
              <a:gd name="connsiteX5" fmla="*/ 358140 w 1257300"/>
              <a:gd name="connsiteY5" fmla="*/ 38100 h 2575560"/>
              <a:gd name="connsiteX6" fmla="*/ 464820 w 1257300"/>
              <a:gd name="connsiteY6" fmla="*/ 7620 h 2575560"/>
              <a:gd name="connsiteX7" fmla="*/ 601980 w 1257300"/>
              <a:gd name="connsiteY7" fmla="*/ 0 h 2575560"/>
              <a:gd name="connsiteX8" fmla="*/ 716280 w 1257300"/>
              <a:gd name="connsiteY8" fmla="*/ 0 h 2575560"/>
              <a:gd name="connsiteX9" fmla="*/ 899160 w 1257300"/>
              <a:gd name="connsiteY9" fmla="*/ 15240 h 2575560"/>
              <a:gd name="connsiteX10" fmla="*/ 975360 w 1257300"/>
              <a:gd name="connsiteY10" fmla="*/ 60960 h 2575560"/>
              <a:gd name="connsiteX11" fmla="*/ 1028700 w 1257300"/>
              <a:gd name="connsiteY11" fmla="*/ 144780 h 2575560"/>
              <a:gd name="connsiteX12" fmla="*/ 1257300 w 1257300"/>
              <a:gd name="connsiteY12" fmla="*/ 144780 h 2575560"/>
              <a:gd name="connsiteX13" fmla="*/ 1242060 w 1257300"/>
              <a:gd name="connsiteY13" fmla="*/ 2575560 h 2575560"/>
              <a:gd name="connsiteX14" fmla="*/ 60960 w 1257300"/>
              <a:gd name="connsiteY14" fmla="*/ 2225040 h 2575560"/>
              <a:gd name="connsiteX0" fmla="*/ 60960 w 1264920"/>
              <a:gd name="connsiteY0" fmla="*/ 2225040 h 2575560"/>
              <a:gd name="connsiteX1" fmla="*/ 0 w 1264920"/>
              <a:gd name="connsiteY1" fmla="*/ 175260 h 2575560"/>
              <a:gd name="connsiteX2" fmla="*/ 251460 w 1264920"/>
              <a:gd name="connsiteY2" fmla="*/ 167640 h 2575560"/>
              <a:gd name="connsiteX3" fmla="*/ 281940 w 1264920"/>
              <a:gd name="connsiteY3" fmla="*/ 99060 h 2575560"/>
              <a:gd name="connsiteX4" fmla="*/ 327660 w 1264920"/>
              <a:gd name="connsiteY4" fmla="*/ 53340 h 2575560"/>
              <a:gd name="connsiteX5" fmla="*/ 358140 w 1264920"/>
              <a:gd name="connsiteY5" fmla="*/ 38100 h 2575560"/>
              <a:gd name="connsiteX6" fmla="*/ 464820 w 1264920"/>
              <a:gd name="connsiteY6" fmla="*/ 7620 h 2575560"/>
              <a:gd name="connsiteX7" fmla="*/ 601980 w 1264920"/>
              <a:gd name="connsiteY7" fmla="*/ 0 h 2575560"/>
              <a:gd name="connsiteX8" fmla="*/ 716280 w 1264920"/>
              <a:gd name="connsiteY8" fmla="*/ 0 h 2575560"/>
              <a:gd name="connsiteX9" fmla="*/ 899160 w 1264920"/>
              <a:gd name="connsiteY9" fmla="*/ 15240 h 2575560"/>
              <a:gd name="connsiteX10" fmla="*/ 975360 w 1264920"/>
              <a:gd name="connsiteY10" fmla="*/ 60960 h 2575560"/>
              <a:gd name="connsiteX11" fmla="*/ 1028700 w 1264920"/>
              <a:gd name="connsiteY11" fmla="*/ 144780 h 2575560"/>
              <a:gd name="connsiteX12" fmla="*/ 1264920 w 1264920"/>
              <a:gd name="connsiteY12" fmla="*/ 30480 h 2575560"/>
              <a:gd name="connsiteX13" fmla="*/ 1242060 w 1264920"/>
              <a:gd name="connsiteY13" fmla="*/ 2575560 h 2575560"/>
              <a:gd name="connsiteX14" fmla="*/ 60960 w 1264920"/>
              <a:gd name="connsiteY14" fmla="*/ 2225040 h 2575560"/>
              <a:gd name="connsiteX0" fmla="*/ 60960 w 1264920"/>
              <a:gd name="connsiteY0" fmla="*/ 2225040 h 2575560"/>
              <a:gd name="connsiteX1" fmla="*/ 0 w 1264920"/>
              <a:gd name="connsiteY1" fmla="*/ 175260 h 2575560"/>
              <a:gd name="connsiteX2" fmla="*/ 251460 w 1264920"/>
              <a:gd name="connsiteY2" fmla="*/ 167640 h 2575560"/>
              <a:gd name="connsiteX3" fmla="*/ 281940 w 1264920"/>
              <a:gd name="connsiteY3" fmla="*/ 99060 h 2575560"/>
              <a:gd name="connsiteX4" fmla="*/ 327660 w 1264920"/>
              <a:gd name="connsiteY4" fmla="*/ 53340 h 2575560"/>
              <a:gd name="connsiteX5" fmla="*/ 358140 w 1264920"/>
              <a:gd name="connsiteY5" fmla="*/ 38100 h 2575560"/>
              <a:gd name="connsiteX6" fmla="*/ 464820 w 1264920"/>
              <a:gd name="connsiteY6" fmla="*/ 7620 h 2575560"/>
              <a:gd name="connsiteX7" fmla="*/ 601980 w 1264920"/>
              <a:gd name="connsiteY7" fmla="*/ 0 h 2575560"/>
              <a:gd name="connsiteX8" fmla="*/ 716280 w 1264920"/>
              <a:gd name="connsiteY8" fmla="*/ 0 h 2575560"/>
              <a:gd name="connsiteX9" fmla="*/ 899160 w 1264920"/>
              <a:gd name="connsiteY9" fmla="*/ 15240 h 2575560"/>
              <a:gd name="connsiteX10" fmla="*/ 975360 w 1264920"/>
              <a:gd name="connsiteY10" fmla="*/ 60960 h 2575560"/>
              <a:gd name="connsiteX11" fmla="*/ 998220 w 1264920"/>
              <a:gd name="connsiteY11" fmla="*/ 106680 h 2575560"/>
              <a:gd name="connsiteX12" fmla="*/ 1264920 w 1264920"/>
              <a:gd name="connsiteY12" fmla="*/ 30480 h 2575560"/>
              <a:gd name="connsiteX13" fmla="*/ 1242060 w 1264920"/>
              <a:gd name="connsiteY13" fmla="*/ 2575560 h 2575560"/>
              <a:gd name="connsiteX14" fmla="*/ 60960 w 1264920"/>
              <a:gd name="connsiteY14" fmla="*/ 2225040 h 2575560"/>
              <a:gd name="connsiteX0" fmla="*/ 60960 w 1264920"/>
              <a:gd name="connsiteY0" fmla="*/ 2293620 h 2644140"/>
              <a:gd name="connsiteX1" fmla="*/ 0 w 1264920"/>
              <a:gd name="connsiteY1" fmla="*/ 243840 h 2644140"/>
              <a:gd name="connsiteX2" fmla="*/ 251460 w 1264920"/>
              <a:gd name="connsiteY2" fmla="*/ 236220 h 2644140"/>
              <a:gd name="connsiteX3" fmla="*/ 281940 w 1264920"/>
              <a:gd name="connsiteY3" fmla="*/ 167640 h 2644140"/>
              <a:gd name="connsiteX4" fmla="*/ 327660 w 1264920"/>
              <a:gd name="connsiteY4" fmla="*/ 121920 h 2644140"/>
              <a:gd name="connsiteX5" fmla="*/ 358140 w 1264920"/>
              <a:gd name="connsiteY5" fmla="*/ 106680 h 2644140"/>
              <a:gd name="connsiteX6" fmla="*/ 464820 w 1264920"/>
              <a:gd name="connsiteY6" fmla="*/ 76200 h 2644140"/>
              <a:gd name="connsiteX7" fmla="*/ 601980 w 1264920"/>
              <a:gd name="connsiteY7" fmla="*/ 68580 h 2644140"/>
              <a:gd name="connsiteX8" fmla="*/ 716280 w 1264920"/>
              <a:gd name="connsiteY8" fmla="*/ 68580 h 2644140"/>
              <a:gd name="connsiteX9" fmla="*/ 853440 w 1264920"/>
              <a:gd name="connsiteY9" fmla="*/ 0 h 2644140"/>
              <a:gd name="connsiteX10" fmla="*/ 975360 w 1264920"/>
              <a:gd name="connsiteY10" fmla="*/ 129540 h 2644140"/>
              <a:gd name="connsiteX11" fmla="*/ 998220 w 1264920"/>
              <a:gd name="connsiteY11" fmla="*/ 175260 h 2644140"/>
              <a:gd name="connsiteX12" fmla="*/ 1264920 w 1264920"/>
              <a:gd name="connsiteY12" fmla="*/ 99060 h 2644140"/>
              <a:gd name="connsiteX13" fmla="*/ 1242060 w 1264920"/>
              <a:gd name="connsiteY13" fmla="*/ 2644140 h 2644140"/>
              <a:gd name="connsiteX14" fmla="*/ 60960 w 1264920"/>
              <a:gd name="connsiteY14" fmla="*/ 2293620 h 2644140"/>
              <a:gd name="connsiteX0" fmla="*/ 60960 w 1264920"/>
              <a:gd name="connsiteY0" fmla="*/ 2301240 h 2651760"/>
              <a:gd name="connsiteX1" fmla="*/ 0 w 1264920"/>
              <a:gd name="connsiteY1" fmla="*/ 251460 h 2651760"/>
              <a:gd name="connsiteX2" fmla="*/ 251460 w 1264920"/>
              <a:gd name="connsiteY2" fmla="*/ 243840 h 2651760"/>
              <a:gd name="connsiteX3" fmla="*/ 281940 w 1264920"/>
              <a:gd name="connsiteY3" fmla="*/ 175260 h 2651760"/>
              <a:gd name="connsiteX4" fmla="*/ 327660 w 1264920"/>
              <a:gd name="connsiteY4" fmla="*/ 129540 h 2651760"/>
              <a:gd name="connsiteX5" fmla="*/ 358140 w 1264920"/>
              <a:gd name="connsiteY5" fmla="*/ 114300 h 2651760"/>
              <a:gd name="connsiteX6" fmla="*/ 464820 w 1264920"/>
              <a:gd name="connsiteY6" fmla="*/ 83820 h 2651760"/>
              <a:gd name="connsiteX7" fmla="*/ 601980 w 1264920"/>
              <a:gd name="connsiteY7" fmla="*/ 76200 h 2651760"/>
              <a:gd name="connsiteX8" fmla="*/ 670560 w 1264920"/>
              <a:gd name="connsiteY8" fmla="*/ 0 h 2651760"/>
              <a:gd name="connsiteX9" fmla="*/ 853440 w 1264920"/>
              <a:gd name="connsiteY9" fmla="*/ 7620 h 2651760"/>
              <a:gd name="connsiteX10" fmla="*/ 975360 w 1264920"/>
              <a:gd name="connsiteY10" fmla="*/ 137160 h 2651760"/>
              <a:gd name="connsiteX11" fmla="*/ 998220 w 1264920"/>
              <a:gd name="connsiteY11" fmla="*/ 182880 h 2651760"/>
              <a:gd name="connsiteX12" fmla="*/ 1264920 w 1264920"/>
              <a:gd name="connsiteY12" fmla="*/ 106680 h 2651760"/>
              <a:gd name="connsiteX13" fmla="*/ 1242060 w 1264920"/>
              <a:gd name="connsiteY13" fmla="*/ 2651760 h 2651760"/>
              <a:gd name="connsiteX14" fmla="*/ 60960 w 1264920"/>
              <a:gd name="connsiteY14" fmla="*/ 2301240 h 2651760"/>
              <a:gd name="connsiteX0" fmla="*/ 60960 w 1264920"/>
              <a:gd name="connsiteY0" fmla="*/ 2301240 h 2651760"/>
              <a:gd name="connsiteX1" fmla="*/ 0 w 1264920"/>
              <a:gd name="connsiteY1" fmla="*/ 251460 h 2651760"/>
              <a:gd name="connsiteX2" fmla="*/ 251460 w 1264920"/>
              <a:gd name="connsiteY2" fmla="*/ 243840 h 2651760"/>
              <a:gd name="connsiteX3" fmla="*/ 281940 w 1264920"/>
              <a:gd name="connsiteY3" fmla="*/ 175260 h 2651760"/>
              <a:gd name="connsiteX4" fmla="*/ 327660 w 1264920"/>
              <a:gd name="connsiteY4" fmla="*/ 129540 h 2651760"/>
              <a:gd name="connsiteX5" fmla="*/ 358140 w 1264920"/>
              <a:gd name="connsiteY5" fmla="*/ 114300 h 2651760"/>
              <a:gd name="connsiteX6" fmla="*/ 464820 w 1264920"/>
              <a:gd name="connsiteY6" fmla="*/ 83820 h 2651760"/>
              <a:gd name="connsiteX7" fmla="*/ 563880 w 1264920"/>
              <a:gd name="connsiteY7" fmla="*/ 15240 h 2651760"/>
              <a:gd name="connsiteX8" fmla="*/ 670560 w 1264920"/>
              <a:gd name="connsiteY8" fmla="*/ 0 h 2651760"/>
              <a:gd name="connsiteX9" fmla="*/ 853440 w 1264920"/>
              <a:gd name="connsiteY9" fmla="*/ 7620 h 2651760"/>
              <a:gd name="connsiteX10" fmla="*/ 975360 w 1264920"/>
              <a:gd name="connsiteY10" fmla="*/ 137160 h 2651760"/>
              <a:gd name="connsiteX11" fmla="*/ 998220 w 1264920"/>
              <a:gd name="connsiteY11" fmla="*/ 182880 h 2651760"/>
              <a:gd name="connsiteX12" fmla="*/ 1264920 w 1264920"/>
              <a:gd name="connsiteY12" fmla="*/ 106680 h 2651760"/>
              <a:gd name="connsiteX13" fmla="*/ 1242060 w 1264920"/>
              <a:gd name="connsiteY13" fmla="*/ 2651760 h 2651760"/>
              <a:gd name="connsiteX14" fmla="*/ 60960 w 1264920"/>
              <a:gd name="connsiteY14" fmla="*/ 2301240 h 2651760"/>
              <a:gd name="connsiteX0" fmla="*/ 60960 w 1264920"/>
              <a:gd name="connsiteY0" fmla="*/ 2301240 h 2651760"/>
              <a:gd name="connsiteX1" fmla="*/ 0 w 1264920"/>
              <a:gd name="connsiteY1" fmla="*/ 251460 h 2651760"/>
              <a:gd name="connsiteX2" fmla="*/ 251460 w 1264920"/>
              <a:gd name="connsiteY2" fmla="*/ 243840 h 2651760"/>
              <a:gd name="connsiteX3" fmla="*/ 281940 w 1264920"/>
              <a:gd name="connsiteY3" fmla="*/ 175260 h 2651760"/>
              <a:gd name="connsiteX4" fmla="*/ 327660 w 1264920"/>
              <a:gd name="connsiteY4" fmla="*/ 129540 h 2651760"/>
              <a:gd name="connsiteX5" fmla="*/ 358140 w 1264920"/>
              <a:gd name="connsiteY5" fmla="*/ 114300 h 2651760"/>
              <a:gd name="connsiteX6" fmla="*/ 419100 w 1264920"/>
              <a:gd name="connsiteY6" fmla="*/ 45720 h 2651760"/>
              <a:gd name="connsiteX7" fmla="*/ 563880 w 1264920"/>
              <a:gd name="connsiteY7" fmla="*/ 15240 h 2651760"/>
              <a:gd name="connsiteX8" fmla="*/ 670560 w 1264920"/>
              <a:gd name="connsiteY8" fmla="*/ 0 h 2651760"/>
              <a:gd name="connsiteX9" fmla="*/ 853440 w 1264920"/>
              <a:gd name="connsiteY9" fmla="*/ 7620 h 2651760"/>
              <a:gd name="connsiteX10" fmla="*/ 975360 w 1264920"/>
              <a:gd name="connsiteY10" fmla="*/ 137160 h 2651760"/>
              <a:gd name="connsiteX11" fmla="*/ 998220 w 1264920"/>
              <a:gd name="connsiteY11" fmla="*/ 182880 h 2651760"/>
              <a:gd name="connsiteX12" fmla="*/ 1264920 w 1264920"/>
              <a:gd name="connsiteY12" fmla="*/ 106680 h 2651760"/>
              <a:gd name="connsiteX13" fmla="*/ 1242060 w 1264920"/>
              <a:gd name="connsiteY13" fmla="*/ 2651760 h 2651760"/>
              <a:gd name="connsiteX14" fmla="*/ 60960 w 1264920"/>
              <a:gd name="connsiteY14" fmla="*/ 2301240 h 2651760"/>
              <a:gd name="connsiteX0" fmla="*/ 60960 w 1264920"/>
              <a:gd name="connsiteY0" fmla="*/ 2301240 h 2651760"/>
              <a:gd name="connsiteX1" fmla="*/ 0 w 1264920"/>
              <a:gd name="connsiteY1" fmla="*/ 251460 h 2651760"/>
              <a:gd name="connsiteX2" fmla="*/ 190500 w 1264920"/>
              <a:gd name="connsiteY2" fmla="*/ 251460 h 2651760"/>
              <a:gd name="connsiteX3" fmla="*/ 281940 w 1264920"/>
              <a:gd name="connsiteY3" fmla="*/ 175260 h 2651760"/>
              <a:gd name="connsiteX4" fmla="*/ 327660 w 1264920"/>
              <a:gd name="connsiteY4" fmla="*/ 129540 h 2651760"/>
              <a:gd name="connsiteX5" fmla="*/ 358140 w 1264920"/>
              <a:gd name="connsiteY5" fmla="*/ 114300 h 2651760"/>
              <a:gd name="connsiteX6" fmla="*/ 419100 w 1264920"/>
              <a:gd name="connsiteY6" fmla="*/ 45720 h 2651760"/>
              <a:gd name="connsiteX7" fmla="*/ 563880 w 1264920"/>
              <a:gd name="connsiteY7" fmla="*/ 15240 h 2651760"/>
              <a:gd name="connsiteX8" fmla="*/ 670560 w 1264920"/>
              <a:gd name="connsiteY8" fmla="*/ 0 h 2651760"/>
              <a:gd name="connsiteX9" fmla="*/ 853440 w 1264920"/>
              <a:gd name="connsiteY9" fmla="*/ 7620 h 2651760"/>
              <a:gd name="connsiteX10" fmla="*/ 975360 w 1264920"/>
              <a:gd name="connsiteY10" fmla="*/ 137160 h 2651760"/>
              <a:gd name="connsiteX11" fmla="*/ 998220 w 1264920"/>
              <a:gd name="connsiteY11" fmla="*/ 182880 h 2651760"/>
              <a:gd name="connsiteX12" fmla="*/ 1264920 w 1264920"/>
              <a:gd name="connsiteY12" fmla="*/ 106680 h 2651760"/>
              <a:gd name="connsiteX13" fmla="*/ 1242060 w 1264920"/>
              <a:gd name="connsiteY13" fmla="*/ 2651760 h 2651760"/>
              <a:gd name="connsiteX14" fmla="*/ 60960 w 1264920"/>
              <a:gd name="connsiteY14" fmla="*/ 2301240 h 2651760"/>
              <a:gd name="connsiteX0" fmla="*/ 60960 w 1264920"/>
              <a:gd name="connsiteY0" fmla="*/ 2301240 h 2651760"/>
              <a:gd name="connsiteX1" fmla="*/ 0 w 1264920"/>
              <a:gd name="connsiteY1" fmla="*/ 251460 h 2651760"/>
              <a:gd name="connsiteX2" fmla="*/ 190500 w 1264920"/>
              <a:gd name="connsiteY2" fmla="*/ 251460 h 2651760"/>
              <a:gd name="connsiteX3" fmla="*/ 228600 w 1264920"/>
              <a:gd name="connsiteY3" fmla="*/ 129540 h 2651760"/>
              <a:gd name="connsiteX4" fmla="*/ 327660 w 1264920"/>
              <a:gd name="connsiteY4" fmla="*/ 129540 h 2651760"/>
              <a:gd name="connsiteX5" fmla="*/ 358140 w 1264920"/>
              <a:gd name="connsiteY5" fmla="*/ 114300 h 2651760"/>
              <a:gd name="connsiteX6" fmla="*/ 419100 w 1264920"/>
              <a:gd name="connsiteY6" fmla="*/ 45720 h 2651760"/>
              <a:gd name="connsiteX7" fmla="*/ 563880 w 1264920"/>
              <a:gd name="connsiteY7" fmla="*/ 15240 h 2651760"/>
              <a:gd name="connsiteX8" fmla="*/ 670560 w 1264920"/>
              <a:gd name="connsiteY8" fmla="*/ 0 h 2651760"/>
              <a:gd name="connsiteX9" fmla="*/ 853440 w 1264920"/>
              <a:gd name="connsiteY9" fmla="*/ 7620 h 2651760"/>
              <a:gd name="connsiteX10" fmla="*/ 975360 w 1264920"/>
              <a:gd name="connsiteY10" fmla="*/ 137160 h 2651760"/>
              <a:gd name="connsiteX11" fmla="*/ 998220 w 1264920"/>
              <a:gd name="connsiteY11" fmla="*/ 182880 h 2651760"/>
              <a:gd name="connsiteX12" fmla="*/ 1264920 w 1264920"/>
              <a:gd name="connsiteY12" fmla="*/ 106680 h 2651760"/>
              <a:gd name="connsiteX13" fmla="*/ 1242060 w 1264920"/>
              <a:gd name="connsiteY13" fmla="*/ 2651760 h 2651760"/>
              <a:gd name="connsiteX14" fmla="*/ 60960 w 1264920"/>
              <a:gd name="connsiteY14" fmla="*/ 2301240 h 2651760"/>
              <a:gd name="connsiteX0" fmla="*/ 60960 w 1264920"/>
              <a:gd name="connsiteY0" fmla="*/ 2301240 h 2651760"/>
              <a:gd name="connsiteX1" fmla="*/ 0 w 1264920"/>
              <a:gd name="connsiteY1" fmla="*/ 251460 h 2651760"/>
              <a:gd name="connsiteX2" fmla="*/ 190500 w 1264920"/>
              <a:gd name="connsiteY2" fmla="*/ 251460 h 2651760"/>
              <a:gd name="connsiteX3" fmla="*/ 228600 w 1264920"/>
              <a:gd name="connsiteY3" fmla="*/ 129540 h 2651760"/>
              <a:gd name="connsiteX4" fmla="*/ 327660 w 1264920"/>
              <a:gd name="connsiteY4" fmla="*/ 83820 h 2651760"/>
              <a:gd name="connsiteX5" fmla="*/ 358140 w 1264920"/>
              <a:gd name="connsiteY5" fmla="*/ 114300 h 2651760"/>
              <a:gd name="connsiteX6" fmla="*/ 419100 w 1264920"/>
              <a:gd name="connsiteY6" fmla="*/ 45720 h 2651760"/>
              <a:gd name="connsiteX7" fmla="*/ 563880 w 1264920"/>
              <a:gd name="connsiteY7" fmla="*/ 15240 h 2651760"/>
              <a:gd name="connsiteX8" fmla="*/ 670560 w 1264920"/>
              <a:gd name="connsiteY8" fmla="*/ 0 h 2651760"/>
              <a:gd name="connsiteX9" fmla="*/ 853440 w 1264920"/>
              <a:gd name="connsiteY9" fmla="*/ 7620 h 2651760"/>
              <a:gd name="connsiteX10" fmla="*/ 975360 w 1264920"/>
              <a:gd name="connsiteY10" fmla="*/ 137160 h 2651760"/>
              <a:gd name="connsiteX11" fmla="*/ 998220 w 1264920"/>
              <a:gd name="connsiteY11" fmla="*/ 182880 h 2651760"/>
              <a:gd name="connsiteX12" fmla="*/ 1264920 w 1264920"/>
              <a:gd name="connsiteY12" fmla="*/ 106680 h 2651760"/>
              <a:gd name="connsiteX13" fmla="*/ 1242060 w 1264920"/>
              <a:gd name="connsiteY13" fmla="*/ 2651760 h 2651760"/>
              <a:gd name="connsiteX14" fmla="*/ 60960 w 1264920"/>
              <a:gd name="connsiteY14" fmla="*/ 2301240 h 2651760"/>
              <a:gd name="connsiteX0" fmla="*/ 60960 w 1264920"/>
              <a:gd name="connsiteY0" fmla="*/ 2301240 h 2651760"/>
              <a:gd name="connsiteX1" fmla="*/ 0 w 1264920"/>
              <a:gd name="connsiteY1" fmla="*/ 251460 h 2651760"/>
              <a:gd name="connsiteX2" fmla="*/ 190500 w 1264920"/>
              <a:gd name="connsiteY2" fmla="*/ 251460 h 2651760"/>
              <a:gd name="connsiteX3" fmla="*/ 228600 w 1264920"/>
              <a:gd name="connsiteY3" fmla="*/ 129540 h 2651760"/>
              <a:gd name="connsiteX4" fmla="*/ 327660 w 1264920"/>
              <a:gd name="connsiteY4" fmla="*/ 83820 h 2651760"/>
              <a:gd name="connsiteX5" fmla="*/ 342900 w 1264920"/>
              <a:gd name="connsiteY5" fmla="*/ 45720 h 2651760"/>
              <a:gd name="connsiteX6" fmla="*/ 419100 w 1264920"/>
              <a:gd name="connsiteY6" fmla="*/ 45720 h 2651760"/>
              <a:gd name="connsiteX7" fmla="*/ 563880 w 1264920"/>
              <a:gd name="connsiteY7" fmla="*/ 15240 h 2651760"/>
              <a:gd name="connsiteX8" fmla="*/ 670560 w 1264920"/>
              <a:gd name="connsiteY8" fmla="*/ 0 h 2651760"/>
              <a:gd name="connsiteX9" fmla="*/ 853440 w 1264920"/>
              <a:gd name="connsiteY9" fmla="*/ 7620 h 2651760"/>
              <a:gd name="connsiteX10" fmla="*/ 975360 w 1264920"/>
              <a:gd name="connsiteY10" fmla="*/ 137160 h 2651760"/>
              <a:gd name="connsiteX11" fmla="*/ 998220 w 1264920"/>
              <a:gd name="connsiteY11" fmla="*/ 182880 h 2651760"/>
              <a:gd name="connsiteX12" fmla="*/ 1264920 w 1264920"/>
              <a:gd name="connsiteY12" fmla="*/ 106680 h 2651760"/>
              <a:gd name="connsiteX13" fmla="*/ 1242060 w 1264920"/>
              <a:gd name="connsiteY13" fmla="*/ 2651760 h 2651760"/>
              <a:gd name="connsiteX14" fmla="*/ 60960 w 1264920"/>
              <a:gd name="connsiteY14" fmla="*/ 2301240 h 2651760"/>
              <a:gd name="connsiteX0" fmla="*/ 60960 w 1264920"/>
              <a:gd name="connsiteY0" fmla="*/ 2301240 h 2651760"/>
              <a:gd name="connsiteX1" fmla="*/ 0 w 1264920"/>
              <a:gd name="connsiteY1" fmla="*/ 251460 h 2651760"/>
              <a:gd name="connsiteX2" fmla="*/ 190500 w 1264920"/>
              <a:gd name="connsiteY2" fmla="*/ 251460 h 2651760"/>
              <a:gd name="connsiteX3" fmla="*/ 228600 w 1264920"/>
              <a:gd name="connsiteY3" fmla="*/ 129540 h 2651760"/>
              <a:gd name="connsiteX4" fmla="*/ 327660 w 1264920"/>
              <a:gd name="connsiteY4" fmla="*/ 83820 h 2651760"/>
              <a:gd name="connsiteX5" fmla="*/ 350520 w 1264920"/>
              <a:gd name="connsiteY5" fmla="*/ 76200 h 2651760"/>
              <a:gd name="connsiteX6" fmla="*/ 419100 w 1264920"/>
              <a:gd name="connsiteY6" fmla="*/ 45720 h 2651760"/>
              <a:gd name="connsiteX7" fmla="*/ 563880 w 1264920"/>
              <a:gd name="connsiteY7" fmla="*/ 15240 h 2651760"/>
              <a:gd name="connsiteX8" fmla="*/ 670560 w 1264920"/>
              <a:gd name="connsiteY8" fmla="*/ 0 h 2651760"/>
              <a:gd name="connsiteX9" fmla="*/ 853440 w 1264920"/>
              <a:gd name="connsiteY9" fmla="*/ 7620 h 2651760"/>
              <a:gd name="connsiteX10" fmla="*/ 975360 w 1264920"/>
              <a:gd name="connsiteY10" fmla="*/ 137160 h 2651760"/>
              <a:gd name="connsiteX11" fmla="*/ 998220 w 1264920"/>
              <a:gd name="connsiteY11" fmla="*/ 182880 h 2651760"/>
              <a:gd name="connsiteX12" fmla="*/ 1264920 w 1264920"/>
              <a:gd name="connsiteY12" fmla="*/ 106680 h 2651760"/>
              <a:gd name="connsiteX13" fmla="*/ 1242060 w 1264920"/>
              <a:gd name="connsiteY13" fmla="*/ 2651760 h 2651760"/>
              <a:gd name="connsiteX14" fmla="*/ 60960 w 1264920"/>
              <a:gd name="connsiteY14" fmla="*/ 2301240 h 2651760"/>
              <a:gd name="connsiteX0" fmla="*/ 29218 w 1264920"/>
              <a:gd name="connsiteY0" fmla="*/ 2269501 h 2651760"/>
              <a:gd name="connsiteX1" fmla="*/ 0 w 1264920"/>
              <a:gd name="connsiteY1" fmla="*/ 251460 h 2651760"/>
              <a:gd name="connsiteX2" fmla="*/ 190500 w 1264920"/>
              <a:gd name="connsiteY2" fmla="*/ 251460 h 2651760"/>
              <a:gd name="connsiteX3" fmla="*/ 228600 w 1264920"/>
              <a:gd name="connsiteY3" fmla="*/ 129540 h 2651760"/>
              <a:gd name="connsiteX4" fmla="*/ 327660 w 1264920"/>
              <a:gd name="connsiteY4" fmla="*/ 83820 h 2651760"/>
              <a:gd name="connsiteX5" fmla="*/ 350520 w 1264920"/>
              <a:gd name="connsiteY5" fmla="*/ 76200 h 2651760"/>
              <a:gd name="connsiteX6" fmla="*/ 419100 w 1264920"/>
              <a:gd name="connsiteY6" fmla="*/ 45720 h 2651760"/>
              <a:gd name="connsiteX7" fmla="*/ 563880 w 1264920"/>
              <a:gd name="connsiteY7" fmla="*/ 15240 h 2651760"/>
              <a:gd name="connsiteX8" fmla="*/ 670560 w 1264920"/>
              <a:gd name="connsiteY8" fmla="*/ 0 h 2651760"/>
              <a:gd name="connsiteX9" fmla="*/ 853440 w 1264920"/>
              <a:gd name="connsiteY9" fmla="*/ 7620 h 2651760"/>
              <a:gd name="connsiteX10" fmla="*/ 975360 w 1264920"/>
              <a:gd name="connsiteY10" fmla="*/ 137160 h 2651760"/>
              <a:gd name="connsiteX11" fmla="*/ 998220 w 1264920"/>
              <a:gd name="connsiteY11" fmla="*/ 182880 h 2651760"/>
              <a:gd name="connsiteX12" fmla="*/ 1264920 w 1264920"/>
              <a:gd name="connsiteY12" fmla="*/ 106680 h 2651760"/>
              <a:gd name="connsiteX13" fmla="*/ 1242060 w 1264920"/>
              <a:gd name="connsiteY13" fmla="*/ 2651760 h 2651760"/>
              <a:gd name="connsiteX14" fmla="*/ 29218 w 1264920"/>
              <a:gd name="connsiteY14" fmla="*/ 2269501 h 26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64920" h="2651760">
                <a:moveTo>
                  <a:pt x="29218" y="2269501"/>
                </a:moveTo>
                <a:lnTo>
                  <a:pt x="0" y="251460"/>
                </a:lnTo>
                <a:lnTo>
                  <a:pt x="190500" y="251460"/>
                </a:lnTo>
                <a:lnTo>
                  <a:pt x="228600" y="129540"/>
                </a:lnTo>
                <a:lnTo>
                  <a:pt x="327660" y="83820"/>
                </a:lnTo>
                <a:lnTo>
                  <a:pt x="350520" y="76200"/>
                </a:lnTo>
                <a:lnTo>
                  <a:pt x="419100" y="45720"/>
                </a:lnTo>
                <a:lnTo>
                  <a:pt x="563880" y="15240"/>
                </a:lnTo>
                <a:lnTo>
                  <a:pt x="670560" y="0"/>
                </a:lnTo>
                <a:lnTo>
                  <a:pt x="853440" y="7620"/>
                </a:lnTo>
                <a:lnTo>
                  <a:pt x="975360" y="137160"/>
                </a:lnTo>
                <a:lnTo>
                  <a:pt x="998220" y="182880"/>
                </a:lnTo>
                <a:lnTo>
                  <a:pt x="1264920" y="106680"/>
                </a:lnTo>
                <a:lnTo>
                  <a:pt x="1242060" y="2651760"/>
                </a:lnTo>
                <a:lnTo>
                  <a:pt x="29218" y="226950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4" name="Dikdörtgen 31"/>
          <p:cNvSpPr/>
          <p:nvPr/>
        </p:nvSpPr>
        <p:spPr>
          <a:xfrm>
            <a:off x="8301776" y="2922636"/>
            <a:ext cx="1143000" cy="49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2000" dirty="0" smtClean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>
              <a:defRPr/>
            </a:pPr>
            <a:r>
              <a:rPr lang="tr-TR" sz="20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Bank</a:t>
            </a:r>
          </a:p>
          <a:p>
            <a:pPr algn="ctr">
              <a:defRPr/>
            </a:pPr>
            <a:endParaRPr lang="tr-TR" sz="2000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>
              <a:defRPr/>
            </a:pPr>
            <a:endParaRPr lang="tr-TR" sz="20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40" name="Köşeleri Yuvarlanmış Dikdörtgen Belirtme Çizgisi 39"/>
          <p:cNvSpPr/>
          <p:nvPr/>
        </p:nvSpPr>
        <p:spPr>
          <a:xfrm>
            <a:off x="4140895" y="5903459"/>
            <a:ext cx="2455725" cy="639315"/>
          </a:xfrm>
          <a:prstGeom prst="wedgeRoundRectCallout">
            <a:avLst>
              <a:gd name="adj1" fmla="val 59888"/>
              <a:gd name="adj2" fmla="val -3805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300" dirty="0" smtClean="0">
                <a:solidFill>
                  <a:schemeClr val="tx1"/>
                </a:solidFill>
              </a:rPr>
              <a:t>But I’m here. I will never let you forget. Do you remember! There was a fountain here.</a:t>
            </a:r>
            <a:endParaRPr lang="tr-TR" sz="1300" dirty="0">
              <a:solidFill>
                <a:schemeClr val="tx1"/>
              </a:solidFill>
            </a:endParaRPr>
          </a:p>
        </p:txBody>
      </p:sp>
      <p:sp>
        <p:nvSpPr>
          <p:cNvPr id="45" name="Dikdörtgen 2051"/>
          <p:cNvSpPr/>
          <p:nvPr/>
        </p:nvSpPr>
        <p:spPr>
          <a:xfrm rot="21304505">
            <a:off x="10971459" y="3253685"/>
            <a:ext cx="124425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1600" b="1" dirty="0">
                <a:ln w="31550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THEATRE</a:t>
            </a:r>
            <a:endParaRPr lang="tr-TR" sz="4000" b="1" dirty="0">
              <a:ln w="31550" cmpd="sng">
                <a:solidFill>
                  <a:schemeClr val="accent1"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pic>
        <p:nvPicPr>
          <p:cNvPr id="56" name="Picture 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688" y="3659463"/>
            <a:ext cx="1060293" cy="1060293"/>
          </a:xfrm>
          <a:prstGeom prst="rect">
            <a:avLst/>
          </a:prstGeom>
          <a:noFill/>
          <a:ln>
            <a:noFill/>
          </a:ln>
          <a:effectLst>
            <a:glow rad="977900">
              <a:schemeClr val="tx1">
                <a:alpha val="7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Gülen Yüz 52"/>
          <p:cNvSpPr/>
          <p:nvPr/>
        </p:nvSpPr>
        <p:spPr>
          <a:xfrm rot="19805913">
            <a:off x="11500300" y="3656013"/>
            <a:ext cx="274638" cy="295275"/>
          </a:xfrm>
          <a:custGeom>
            <a:avLst/>
            <a:gdLst>
              <a:gd name="connsiteX0" fmla="*/ 0 w 271884"/>
              <a:gd name="connsiteY0" fmla="*/ 148256 h 296511"/>
              <a:gd name="connsiteX1" fmla="*/ 135942 w 271884"/>
              <a:gd name="connsiteY1" fmla="*/ 0 h 296511"/>
              <a:gd name="connsiteX2" fmla="*/ 271884 w 271884"/>
              <a:gd name="connsiteY2" fmla="*/ 148256 h 296511"/>
              <a:gd name="connsiteX3" fmla="*/ 135942 w 271884"/>
              <a:gd name="connsiteY3" fmla="*/ 296512 h 296511"/>
              <a:gd name="connsiteX4" fmla="*/ 0 w 271884"/>
              <a:gd name="connsiteY4" fmla="*/ 148256 h 296511"/>
              <a:gd name="connsiteX0" fmla="*/ 78230 w 271884"/>
              <a:gd name="connsiteY0" fmla="*/ 103916 h 296511"/>
              <a:gd name="connsiteX1" fmla="*/ 92391 w 271884"/>
              <a:gd name="connsiteY1" fmla="*/ 88473 h 296511"/>
              <a:gd name="connsiteX2" fmla="*/ 106552 w 271884"/>
              <a:gd name="connsiteY2" fmla="*/ 103916 h 296511"/>
              <a:gd name="connsiteX3" fmla="*/ 92391 w 271884"/>
              <a:gd name="connsiteY3" fmla="*/ 119359 h 296511"/>
              <a:gd name="connsiteX4" fmla="*/ 78230 w 271884"/>
              <a:gd name="connsiteY4" fmla="*/ 103916 h 296511"/>
              <a:gd name="connsiteX5" fmla="*/ 165333 w 271884"/>
              <a:gd name="connsiteY5" fmla="*/ 103916 h 296511"/>
              <a:gd name="connsiteX6" fmla="*/ 179494 w 271884"/>
              <a:gd name="connsiteY6" fmla="*/ 88473 h 296511"/>
              <a:gd name="connsiteX7" fmla="*/ 193655 w 271884"/>
              <a:gd name="connsiteY7" fmla="*/ 103916 h 296511"/>
              <a:gd name="connsiteX8" fmla="*/ 179494 w 271884"/>
              <a:gd name="connsiteY8" fmla="*/ 119359 h 296511"/>
              <a:gd name="connsiteX9" fmla="*/ 165333 w 271884"/>
              <a:gd name="connsiteY9" fmla="*/ 103916 h 296511"/>
              <a:gd name="connsiteX0" fmla="*/ 62261 w 271884"/>
              <a:gd name="connsiteY0" fmla="*/ 240504 h 296511"/>
              <a:gd name="connsiteX1" fmla="*/ 209451 w 271884"/>
              <a:gd name="connsiteY1" fmla="*/ 240504 h 296511"/>
              <a:gd name="connsiteX0" fmla="*/ 0 w 271884"/>
              <a:gd name="connsiteY0" fmla="*/ 148256 h 296511"/>
              <a:gd name="connsiteX1" fmla="*/ 135942 w 271884"/>
              <a:gd name="connsiteY1" fmla="*/ 0 h 296511"/>
              <a:gd name="connsiteX2" fmla="*/ 271884 w 271884"/>
              <a:gd name="connsiteY2" fmla="*/ 148256 h 296511"/>
              <a:gd name="connsiteX3" fmla="*/ 135942 w 271884"/>
              <a:gd name="connsiteY3" fmla="*/ 296512 h 296511"/>
              <a:gd name="connsiteX4" fmla="*/ 0 w 271884"/>
              <a:gd name="connsiteY4" fmla="*/ 148256 h 296511"/>
              <a:gd name="connsiteX0" fmla="*/ 3 w 271887"/>
              <a:gd name="connsiteY0" fmla="*/ 148256 h 296512"/>
              <a:gd name="connsiteX1" fmla="*/ 135945 w 271887"/>
              <a:gd name="connsiteY1" fmla="*/ 0 h 296512"/>
              <a:gd name="connsiteX2" fmla="*/ 271887 w 271887"/>
              <a:gd name="connsiteY2" fmla="*/ 148256 h 296512"/>
              <a:gd name="connsiteX3" fmla="*/ 135945 w 271887"/>
              <a:gd name="connsiteY3" fmla="*/ 296512 h 296512"/>
              <a:gd name="connsiteX4" fmla="*/ 3 w 271887"/>
              <a:gd name="connsiteY4" fmla="*/ 148256 h 296512"/>
              <a:gd name="connsiteX0" fmla="*/ 78233 w 271887"/>
              <a:gd name="connsiteY0" fmla="*/ 103916 h 296512"/>
              <a:gd name="connsiteX1" fmla="*/ 92394 w 271887"/>
              <a:gd name="connsiteY1" fmla="*/ 88473 h 296512"/>
              <a:gd name="connsiteX2" fmla="*/ 106555 w 271887"/>
              <a:gd name="connsiteY2" fmla="*/ 103916 h 296512"/>
              <a:gd name="connsiteX3" fmla="*/ 92394 w 271887"/>
              <a:gd name="connsiteY3" fmla="*/ 119359 h 296512"/>
              <a:gd name="connsiteX4" fmla="*/ 78233 w 271887"/>
              <a:gd name="connsiteY4" fmla="*/ 103916 h 296512"/>
              <a:gd name="connsiteX5" fmla="*/ 165336 w 271887"/>
              <a:gd name="connsiteY5" fmla="*/ 103916 h 296512"/>
              <a:gd name="connsiteX6" fmla="*/ 179497 w 271887"/>
              <a:gd name="connsiteY6" fmla="*/ 88473 h 296512"/>
              <a:gd name="connsiteX7" fmla="*/ 193658 w 271887"/>
              <a:gd name="connsiteY7" fmla="*/ 103916 h 296512"/>
              <a:gd name="connsiteX8" fmla="*/ 179497 w 271887"/>
              <a:gd name="connsiteY8" fmla="*/ 119359 h 296512"/>
              <a:gd name="connsiteX9" fmla="*/ 165336 w 271887"/>
              <a:gd name="connsiteY9" fmla="*/ 103916 h 296512"/>
              <a:gd name="connsiteX0" fmla="*/ 62264 w 271887"/>
              <a:gd name="connsiteY0" fmla="*/ 240504 h 296512"/>
              <a:gd name="connsiteX1" fmla="*/ 209454 w 271887"/>
              <a:gd name="connsiteY1" fmla="*/ 240504 h 296512"/>
              <a:gd name="connsiteX0" fmla="*/ 3 w 271887"/>
              <a:gd name="connsiteY0" fmla="*/ 148256 h 296512"/>
              <a:gd name="connsiteX1" fmla="*/ 132702 w 271887"/>
              <a:gd name="connsiteY1" fmla="*/ 29091 h 296512"/>
              <a:gd name="connsiteX2" fmla="*/ 271887 w 271887"/>
              <a:gd name="connsiteY2" fmla="*/ 148256 h 296512"/>
              <a:gd name="connsiteX3" fmla="*/ 135945 w 271887"/>
              <a:gd name="connsiteY3" fmla="*/ 296512 h 296512"/>
              <a:gd name="connsiteX4" fmla="*/ 3 w 271887"/>
              <a:gd name="connsiteY4" fmla="*/ 148256 h 296512"/>
              <a:gd name="connsiteX0" fmla="*/ 186 w 272070"/>
              <a:gd name="connsiteY0" fmla="*/ 159475 h 307731"/>
              <a:gd name="connsiteX1" fmla="*/ 136128 w 272070"/>
              <a:gd name="connsiteY1" fmla="*/ 11219 h 307731"/>
              <a:gd name="connsiteX2" fmla="*/ 272070 w 272070"/>
              <a:gd name="connsiteY2" fmla="*/ 159475 h 307731"/>
              <a:gd name="connsiteX3" fmla="*/ 136128 w 272070"/>
              <a:gd name="connsiteY3" fmla="*/ 307731 h 307731"/>
              <a:gd name="connsiteX4" fmla="*/ 186 w 272070"/>
              <a:gd name="connsiteY4" fmla="*/ 159475 h 307731"/>
              <a:gd name="connsiteX0" fmla="*/ 78416 w 272070"/>
              <a:gd name="connsiteY0" fmla="*/ 115135 h 307731"/>
              <a:gd name="connsiteX1" fmla="*/ 92577 w 272070"/>
              <a:gd name="connsiteY1" fmla="*/ 99692 h 307731"/>
              <a:gd name="connsiteX2" fmla="*/ 106738 w 272070"/>
              <a:gd name="connsiteY2" fmla="*/ 115135 h 307731"/>
              <a:gd name="connsiteX3" fmla="*/ 92577 w 272070"/>
              <a:gd name="connsiteY3" fmla="*/ 130578 h 307731"/>
              <a:gd name="connsiteX4" fmla="*/ 78416 w 272070"/>
              <a:gd name="connsiteY4" fmla="*/ 115135 h 307731"/>
              <a:gd name="connsiteX5" fmla="*/ 165519 w 272070"/>
              <a:gd name="connsiteY5" fmla="*/ 115135 h 307731"/>
              <a:gd name="connsiteX6" fmla="*/ 179680 w 272070"/>
              <a:gd name="connsiteY6" fmla="*/ 99692 h 307731"/>
              <a:gd name="connsiteX7" fmla="*/ 193841 w 272070"/>
              <a:gd name="connsiteY7" fmla="*/ 115135 h 307731"/>
              <a:gd name="connsiteX8" fmla="*/ 179680 w 272070"/>
              <a:gd name="connsiteY8" fmla="*/ 130578 h 307731"/>
              <a:gd name="connsiteX9" fmla="*/ 165519 w 272070"/>
              <a:gd name="connsiteY9" fmla="*/ 115135 h 307731"/>
              <a:gd name="connsiteX0" fmla="*/ 62447 w 272070"/>
              <a:gd name="connsiteY0" fmla="*/ 251723 h 307731"/>
              <a:gd name="connsiteX1" fmla="*/ 209637 w 272070"/>
              <a:gd name="connsiteY1" fmla="*/ 251723 h 307731"/>
              <a:gd name="connsiteX0" fmla="*/ 186 w 272070"/>
              <a:gd name="connsiteY0" fmla="*/ 159475 h 307731"/>
              <a:gd name="connsiteX1" fmla="*/ 132885 w 272070"/>
              <a:gd name="connsiteY1" fmla="*/ 40310 h 307731"/>
              <a:gd name="connsiteX2" fmla="*/ 272070 w 272070"/>
              <a:gd name="connsiteY2" fmla="*/ 159475 h 307731"/>
              <a:gd name="connsiteX3" fmla="*/ 136128 w 272070"/>
              <a:gd name="connsiteY3" fmla="*/ 307731 h 307731"/>
              <a:gd name="connsiteX4" fmla="*/ 186 w 272070"/>
              <a:gd name="connsiteY4" fmla="*/ 159475 h 307731"/>
              <a:gd name="connsiteX0" fmla="*/ 1374 w 273258"/>
              <a:gd name="connsiteY0" fmla="*/ 159475 h 307731"/>
              <a:gd name="connsiteX1" fmla="*/ 137316 w 273258"/>
              <a:gd name="connsiteY1" fmla="*/ 11219 h 307731"/>
              <a:gd name="connsiteX2" fmla="*/ 273258 w 273258"/>
              <a:gd name="connsiteY2" fmla="*/ 159475 h 307731"/>
              <a:gd name="connsiteX3" fmla="*/ 137316 w 273258"/>
              <a:gd name="connsiteY3" fmla="*/ 307731 h 307731"/>
              <a:gd name="connsiteX4" fmla="*/ 1374 w 273258"/>
              <a:gd name="connsiteY4" fmla="*/ 159475 h 307731"/>
              <a:gd name="connsiteX0" fmla="*/ 79604 w 273258"/>
              <a:gd name="connsiteY0" fmla="*/ 115135 h 307731"/>
              <a:gd name="connsiteX1" fmla="*/ 93765 w 273258"/>
              <a:gd name="connsiteY1" fmla="*/ 99692 h 307731"/>
              <a:gd name="connsiteX2" fmla="*/ 107926 w 273258"/>
              <a:gd name="connsiteY2" fmla="*/ 115135 h 307731"/>
              <a:gd name="connsiteX3" fmla="*/ 93765 w 273258"/>
              <a:gd name="connsiteY3" fmla="*/ 130578 h 307731"/>
              <a:gd name="connsiteX4" fmla="*/ 79604 w 273258"/>
              <a:gd name="connsiteY4" fmla="*/ 115135 h 307731"/>
              <a:gd name="connsiteX5" fmla="*/ 166707 w 273258"/>
              <a:gd name="connsiteY5" fmla="*/ 115135 h 307731"/>
              <a:gd name="connsiteX6" fmla="*/ 180868 w 273258"/>
              <a:gd name="connsiteY6" fmla="*/ 99692 h 307731"/>
              <a:gd name="connsiteX7" fmla="*/ 195029 w 273258"/>
              <a:gd name="connsiteY7" fmla="*/ 115135 h 307731"/>
              <a:gd name="connsiteX8" fmla="*/ 180868 w 273258"/>
              <a:gd name="connsiteY8" fmla="*/ 130578 h 307731"/>
              <a:gd name="connsiteX9" fmla="*/ 166707 w 273258"/>
              <a:gd name="connsiteY9" fmla="*/ 115135 h 307731"/>
              <a:gd name="connsiteX0" fmla="*/ 63635 w 273258"/>
              <a:gd name="connsiteY0" fmla="*/ 251723 h 307731"/>
              <a:gd name="connsiteX1" fmla="*/ 210825 w 273258"/>
              <a:gd name="connsiteY1" fmla="*/ 251723 h 307731"/>
              <a:gd name="connsiteX0" fmla="*/ 1374 w 273258"/>
              <a:gd name="connsiteY0" fmla="*/ 159475 h 307731"/>
              <a:gd name="connsiteX1" fmla="*/ 134073 w 273258"/>
              <a:gd name="connsiteY1" fmla="*/ 40310 h 307731"/>
              <a:gd name="connsiteX2" fmla="*/ 273258 w 273258"/>
              <a:gd name="connsiteY2" fmla="*/ 159475 h 307731"/>
              <a:gd name="connsiteX3" fmla="*/ 137316 w 273258"/>
              <a:gd name="connsiteY3" fmla="*/ 307731 h 307731"/>
              <a:gd name="connsiteX4" fmla="*/ 1374 w 273258"/>
              <a:gd name="connsiteY4" fmla="*/ 159475 h 307731"/>
              <a:gd name="connsiteX0" fmla="*/ 1374 w 273333"/>
              <a:gd name="connsiteY0" fmla="*/ 172576 h 320832"/>
              <a:gd name="connsiteX1" fmla="*/ 137316 w 273333"/>
              <a:gd name="connsiteY1" fmla="*/ 24320 h 320832"/>
              <a:gd name="connsiteX2" fmla="*/ 273258 w 273333"/>
              <a:gd name="connsiteY2" fmla="*/ 172576 h 320832"/>
              <a:gd name="connsiteX3" fmla="*/ 137316 w 273333"/>
              <a:gd name="connsiteY3" fmla="*/ 320832 h 320832"/>
              <a:gd name="connsiteX4" fmla="*/ 1374 w 273333"/>
              <a:gd name="connsiteY4" fmla="*/ 172576 h 320832"/>
              <a:gd name="connsiteX0" fmla="*/ 79604 w 273333"/>
              <a:gd name="connsiteY0" fmla="*/ 128236 h 320832"/>
              <a:gd name="connsiteX1" fmla="*/ 93765 w 273333"/>
              <a:gd name="connsiteY1" fmla="*/ 112793 h 320832"/>
              <a:gd name="connsiteX2" fmla="*/ 107926 w 273333"/>
              <a:gd name="connsiteY2" fmla="*/ 128236 h 320832"/>
              <a:gd name="connsiteX3" fmla="*/ 93765 w 273333"/>
              <a:gd name="connsiteY3" fmla="*/ 143679 h 320832"/>
              <a:gd name="connsiteX4" fmla="*/ 79604 w 273333"/>
              <a:gd name="connsiteY4" fmla="*/ 128236 h 320832"/>
              <a:gd name="connsiteX5" fmla="*/ 166707 w 273333"/>
              <a:gd name="connsiteY5" fmla="*/ 128236 h 320832"/>
              <a:gd name="connsiteX6" fmla="*/ 180868 w 273333"/>
              <a:gd name="connsiteY6" fmla="*/ 112793 h 320832"/>
              <a:gd name="connsiteX7" fmla="*/ 195029 w 273333"/>
              <a:gd name="connsiteY7" fmla="*/ 128236 h 320832"/>
              <a:gd name="connsiteX8" fmla="*/ 180868 w 273333"/>
              <a:gd name="connsiteY8" fmla="*/ 143679 h 320832"/>
              <a:gd name="connsiteX9" fmla="*/ 166707 w 273333"/>
              <a:gd name="connsiteY9" fmla="*/ 128236 h 320832"/>
              <a:gd name="connsiteX0" fmla="*/ 63635 w 273333"/>
              <a:gd name="connsiteY0" fmla="*/ 264824 h 320832"/>
              <a:gd name="connsiteX1" fmla="*/ 210825 w 273333"/>
              <a:gd name="connsiteY1" fmla="*/ 264824 h 320832"/>
              <a:gd name="connsiteX0" fmla="*/ 1374 w 273333"/>
              <a:gd name="connsiteY0" fmla="*/ 172576 h 320832"/>
              <a:gd name="connsiteX1" fmla="*/ 141342 w 273333"/>
              <a:gd name="connsiteY1" fmla="*/ 37935 h 320832"/>
              <a:gd name="connsiteX2" fmla="*/ 273258 w 273333"/>
              <a:gd name="connsiteY2" fmla="*/ 172576 h 320832"/>
              <a:gd name="connsiteX3" fmla="*/ 137316 w 273333"/>
              <a:gd name="connsiteY3" fmla="*/ 320832 h 320832"/>
              <a:gd name="connsiteX4" fmla="*/ 1374 w 273333"/>
              <a:gd name="connsiteY4" fmla="*/ 172576 h 320832"/>
              <a:gd name="connsiteX0" fmla="*/ 1374 w 275916"/>
              <a:gd name="connsiteY0" fmla="*/ 178709 h 326965"/>
              <a:gd name="connsiteX1" fmla="*/ 137316 w 275916"/>
              <a:gd name="connsiteY1" fmla="*/ 30453 h 326965"/>
              <a:gd name="connsiteX2" fmla="*/ 273258 w 275916"/>
              <a:gd name="connsiteY2" fmla="*/ 178709 h 326965"/>
              <a:gd name="connsiteX3" fmla="*/ 137316 w 275916"/>
              <a:gd name="connsiteY3" fmla="*/ 326965 h 326965"/>
              <a:gd name="connsiteX4" fmla="*/ 1374 w 275916"/>
              <a:gd name="connsiteY4" fmla="*/ 178709 h 326965"/>
              <a:gd name="connsiteX0" fmla="*/ 79604 w 275916"/>
              <a:gd name="connsiteY0" fmla="*/ 134369 h 326965"/>
              <a:gd name="connsiteX1" fmla="*/ 93765 w 275916"/>
              <a:gd name="connsiteY1" fmla="*/ 118926 h 326965"/>
              <a:gd name="connsiteX2" fmla="*/ 107926 w 275916"/>
              <a:gd name="connsiteY2" fmla="*/ 134369 h 326965"/>
              <a:gd name="connsiteX3" fmla="*/ 93765 w 275916"/>
              <a:gd name="connsiteY3" fmla="*/ 149812 h 326965"/>
              <a:gd name="connsiteX4" fmla="*/ 79604 w 275916"/>
              <a:gd name="connsiteY4" fmla="*/ 134369 h 326965"/>
              <a:gd name="connsiteX5" fmla="*/ 166707 w 275916"/>
              <a:gd name="connsiteY5" fmla="*/ 134369 h 326965"/>
              <a:gd name="connsiteX6" fmla="*/ 180868 w 275916"/>
              <a:gd name="connsiteY6" fmla="*/ 118926 h 326965"/>
              <a:gd name="connsiteX7" fmla="*/ 195029 w 275916"/>
              <a:gd name="connsiteY7" fmla="*/ 134369 h 326965"/>
              <a:gd name="connsiteX8" fmla="*/ 180868 w 275916"/>
              <a:gd name="connsiteY8" fmla="*/ 149812 h 326965"/>
              <a:gd name="connsiteX9" fmla="*/ 166707 w 275916"/>
              <a:gd name="connsiteY9" fmla="*/ 134369 h 326965"/>
              <a:gd name="connsiteX0" fmla="*/ 63635 w 275916"/>
              <a:gd name="connsiteY0" fmla="*/ 270957 h 326965"/>
              <a:gd name="connsiteX1" fmla="*/ 210825 w 275916"/>
              <a:gd name="connsiteY1" fmla="*/ 270957 h 326965"/>
              <a:gd name="connsiteX0" fmla="*/ 1374 w 275916"/>
              <a:gd name="connsiteY0" fmla="*/ 178709 h 326965"/>
              <a:gd name="connsiteX1" fmla="*/ 141342 w 275916"/>
              <a:gd name="connsiteY1" fmla="*/ 44068 h 326965"/>
              <a:gd name="connsiteX2" fmla="*/ 273258 w 275916"/>
              <a:gd name="connsiteY2" fmla="*/ 178709 h 326965"/>
              <a:gd name="connsiteX3" fmla="*/ 137316 w 275916"/>
              <a:gd name="connsiteY3" fmla="*/ 326965 h 326965"/>
              <a:gd name="connsiteX4" fmla="*/ 1374 w 275916"/>
              <a:gd name="connsiteY4" fmla="*/ 178709 h 326965"/>
              <a:gd name="connsiteX0" fmla="*/ 1374 w 274639"/>
              <a:gd name="connsiteY0" fmla="*/ 148256 h 296512"/>
              <a:gd name="connsiteX1" fmla="*/ 137316 w 274639"/>
              <a:gd name="connsiteY1" fmla="*/ 0 h 296512"/>
              <a:gd name="connsiteX2" fmla="*/ 273258 w 274639"/>
              <a:gd name="connsiteY2" fmla="*/ 148256 h 296512"/>
              <a:gd name="connsiteX3" fmla="*/ 137316 w 274639"/>
              <a:gd name="connsiteY3" fmla="*/ 296512 h 296512"/>
              <a:gd name="connsiteX4" fmla="*/ 1374 w 274639"/>
              <a:gd name="connsiteY4" fmla="*/ 148256 h 296512"/>
              <a:gd name="connsiteX0" fmla="*/ 79604 w 274639"/>
              <a:gd name="connsiteY0" fmla="*/ 103916 h 296512"/>
              <a:gd name="connsiteX1" fmla="*/ 93765 w 274639"/>
              <a:gd name="connsiteY1" fmla="*/ 88473 h 296512"/>
              <a:gd name="connsiteX2" fmla="*/ 107926 w 274639"/>
              <a:gd name="connsiteY2" fmla="*/ 103916 h 296512"/>
              <a:gd name="connsiteX3" fmla="*/ 93765 w 274639"/>
              <a:gd name="connsiteY3" fmla="*/ 119359 h 296512"/>
              <a:gd name="connsiteX4" fmla="*/ 79604 w 274639"/>
              <a:gd name="connsiteY4" fmla="*/ 103916 h 296512"/>
              <a:gd name="connsiteX5" fmla="*/ 166707 w 274639"/>
              <a:gd name="connsiteY5" fmla="*/ 103916 h 296512"/>
              <a:gd name="connsiteX6" fmla="*/ 180868 w 274639"/>
              <a:gd name="connsiteY6" fmla="*/ 88473 h 296512"/>
              <a:gd name="connsiteX7" fmla="*/ 195029 w 274639"/>
              <a:gd name="connsiteY7" fmla="*/ 103916 h 296512"/>
              <a:gd name="connsiteX8" fmla="*/ 180868 w 274639"/>
              <a:gd name="connsiteY8" fmla="*/ 119359 h 296512"/>
              <a:gd name="connsiteX9" fmla="*/ 166707 w 274639"/>
              <a:gd name="connsiteY9" fmla="*/ 103916 h 296512"/>
              <a:gd name="connsiteX0" fmla="*/ 63635 w 274639"/>
              <a:gd name="connsiteY0" fmla="*/ 240504 h 296512"/>
              <a:gd name="connsiteX1" fmla="*/ 210825 w 274639"/>
              <a:gd name="connsiteY1" fmla="*/ 240504 h 296512"/>
              <a:gd name="connsiteX0" fmla="*/ 1374 w 274639"/>
              <a:gd name="connsiteY0" fmla="*/ 148256 h 296512"/>
              <a:gd name="connsiteX1" fmla="*/ 141342 w 274639"/>
              <a:gd name="connsiteY1" fmla="*/ 13615 h 296512"/>
              <a:gd name="connsiteX2" fmla="*/ 273258 w 274639"/>
              <a:gd name="connsiteY2" fmla="*/ 148256 h 296512"/>
              <a:gd name="connsiteX3" fmla="*/ 137316 w 274639"/>
              <a:gd name="connsiteY3" fmla="*/ 296512 h 296512"/>
              <a:gd name="connsiteX4" fmla="*/ 1374 w 274639"/>
              <a:gd name="connsiteY4" fmla="*/ 148256 h 29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39" h="296512" stroke="0" extrusionOk="0">
                <a:moveTo>
                  <a:pt x="1374" y="148256"/>
                </a:moveTo>
                <a:cubicBezTo>
                  <a:pt x="-10998" y="99647"/>
                  <a:pt x="62237" y="0"/>
                  <a:pt x="137316" y="0"/>
                </a:cubicBezTo>
                <a:cubicBezTo>
                  <a:pt x="212395" y="0"/>
                  <a:pt x="273258" y="66376"/>
                  <a:pt x="273258" y="148256"/>
                </a:cubicBezTo>
                <a:cubicBezTo>
                  <a:pt x="273258" y="230136"/>
                  <a:pt x="212395" y="296512"/>
                  <a:pt x="137316" y="296512"/>
                </a:cubicBezTo>
                <a:cubicBezTo>
                  <a:pt x="62237" y="296512"/>
                  <a:pt x="13746" y="196865"/>
                  <a:pt x="1374" y="148256"/>
                </a:cubicBezTo>
                <a:close/>
              </a:path>
              <a:path w="274639" h="296512" fill="darkenLess" extrusionOk="0">
                <a:moveTo>
                  <a:pt x="79604" y="103916"/>
                </a:moveTo>
                <a:cubicBezTo>
                  <a:pt x="79604" y="95387"/>
                  <a:pt x="85944" y="88473"/>
                  <a:pt x="93765" y="88473"/>
                </a:cubicBezTo>
                <a:cubicBezTo>
                  <a:pt x="101586" y="88473"/>
                  <a:pt x="107926" y="95387"/>
                  <a:pt x="107926" y="103916"/>
                </a:cubicBezTo>
                <a:cubicBezTo>
                  <a:pt x="107926" y="112445"/>
                  <a:pt x="101586" y="119359"/>
                  <a:pt x="93765" y="119359"/>
                </a:cubicBezTo>
                <a:cubicBezTo>
                  <a:pt x="85944" y="119359"/>
                  <a:pt x="79604" y="112445"/>
                  <a:pt x="79604" y="103916"/>
                </a:cubicBezTo>
                <a:moveTo>
                  <a:pt x="166707" y="103916"/>
                </a:moveTo>
                <a:cubicBezTo>
                  <a:pt x="166707" y="95387"/>
                  <a:pt x="173047" y="88473"/>
                  <a:pt x="180868" y="88473"/>
                </a:cubicBezTo>
                <a:cubicBezTo>
                  <a:pt x="188689" y="88473"/>
                  <a:pt x="195029" y="95387"/>
                  <a:pt x="195029" y="103916"/>
                </a:cubicBezTo>
                <a:cubicBezTo>
                  <a:pt x="195029" y="112445"/>
                  <a:pt x="188689" y="119359"/>
                  <a:pt x="180868" y="119359"/>
                </a:cubicBezTo>
                <a:cubicBezTo>
                  <a:pt x="173047" y="119359"/>
                  <a:pt x="166707" y="112445"/>
                  <a:pt x="166707" y="103916"/>
                </a:cubicBezTo>
              </a:path>
              <a:path w="274639" h="296512" fill="none" extrusionOk="0">
                <a:moveTo>
                  <a:pt x="63635" y="240504"/>
                </a:moveTo>
                <a:cubicBezTo>
                  <a:pt x="112756" y="203713"/>
                  <a:pt x="161819" y="203713"/>
                  <a:pt x="210825" y="240504"/>
                </a:cubicBezTo>
              </a:path>
              <a:path w="274639" h="296512" fill="none">
                <a:moveTo>
                  <a:pt x="1374" y="148256"/>
                </a:moveTo>
                <a:cubicBezTo>
                  <a:pt x="2045" y="101107"/>
                  <a:pt x="-14974" y="24308"/>
                  <a:pt x="141342" y="13615"/>
                </a:cubicBezTo>
                <a:cubicBezTo>
                  <a:pt x="297658" y="2922"/>
                  <a:pt x="273258" y="66376"/>
                  <a:pt x="273258" y="148256"/>
                </a:cubicBezTo>
                <a:cubicBezTo>
                  <a:pt x="273258" y="230136"/>
                  <a:pt x="212395" y="296512"/>
                  <a:pt x="137316" y="296512"/>
                </a:cubicBezTo>
                <a:cubicBezTo>
                  <a:pt x="62237" y="296512"/>
                  <a:pt x="703" y="195405"/>
                  <a:pt x="1374" y="148256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7" name="Gülen Yüz 52"/>
          <p:cNvSpPr/>
          <p:nvPr/>
        </p:nvSpPr>
        <p:spPr>
          <a:xfrm rot="1716850">
            <a:off x="11251063" y="3660775"/>
            <a:ext cx="274637" cy="296863"/>
          </a:xfrm>
          <a:custGeom>
            <a:avLst/>
            <a:gdLst>
              <a:gd name="connsiteX0" fmla="*/ 0 w 271884"/>
              <a:gd name="connsiteY0" fmla="*/ 148256 h 296511"/>
              <a:gd name="connsiteX1" fmla="*/ 135942 w 271884"/>
              <a:gd name="connsiteY1" fmla="*/ 0 h 296511"/>
              <a:gd name="connsiteX2" fmla="*/ 271884 w 271884"/>
              <a:gd name="connsiteY2" fmla="*/ 148256 h 296511"/>
              <a:gd name="connsiteX3" fmla="*/ 135942 w 271884"/>
              <a:gd name="connsiteY3" fmla="*/ 296512 h 296511"/>
              <a:gd name="connsiteX4" fmla="*/ 0 w 271884"/>
              <a:gd name="connsiteY4" fmla="*/ 148256 h 296511"/>
              <a:gd name="connsiteX0" fmla="*/ 78230 w 271884"/>
              <a:gd name="connsiteY0" fmla="*/ 103916 h 296511"/>
              <a:gd name="connsiteX1" fmla="*/ 92391 w 271884"/>
              <a:gd name="connsiteY1" fmla="*/ 88473 h 296511"/>
              <a:gd name="connsiteX2" fmla="*/ 106552 w 271884"/>
              <a:gd name="connsiteY2" fmla="*/ 103916 h 296511"/>
              <a:gd name="connsiteX3" fmla="*/ 92391 w 271884"/>
              <a:gd name="connsiteY3" fmla="*/ 119359 h 296511"/>
              <a:gd name="connsiteX4" fmla="*/ 78230 w 271884"/>
              <a:gd name="connsiteY4" fmla="*/ 103916 h 296511"/>
              <a:gd name="connsiteX5" fmla="*/ 165333 w 271884"/>
              <a:gd name="connsiteY5" fmla="*/ 103916 h 296511"/>
              <a:gd name="connsiteX6" fmla="*/ 179494 w 271884"/>
              <a:gd name="connsiteY6" fmla="*/ 88473 h 296511"/>
              <a:gd name="connsiteX7" fmla="*/ 193655 w 271884"/>
              <a:gd name="connsiteY7" fmla="*/ 103916 h 296511"/>
              <a:gd name="connsiteX8" fmla="*/ 179494 w 271884"/>
              <a:gd name="connsiteY8" fmla="*/ 119359 h 296511"/>
              <a:gd name="connsiteX9" fmla="*/ 165333 w 271884"/>
              <a:gd name="connsiteY9" fmla="*/ 103916 h 296511"/>
              <a:gd name="connsiteX0" fmla="*/ 62261 w 271884"/>
              <a:gd name="connsiteY0" fmla="*/ 240504 h 296511"/>
              <a:gd name="connsiteX1" fmla="*/ 209451 w 271884"/>
              <a:gd name="connsiteY1" fmla="*/ 240504 h 296511"/>
              <a:gd name="connsiteX0" fmla="*/ 0 w 271884"/>
              <a:gd name="connsiteY0" fmla="*/ 148256 h 296511"/>
              <a:gd name="connsiteX1" fmla="*/ 135942 w 271884"/>
              <a:gd name="connsiteY1" fmla="*/ 0 h 296511"/>
              <a:gd name="connsiteX2" fmla="*/ 271884 w 271884"/>
              <a:gd name="connsiteY2" fmla="*/ 148256 h 296511"/>
              <a:gd name="connsiteX3" fmla="*/ 135942 w 271884"/>
              <a:gd name="connsiteY3" fmla="*/ 296512 h 296511"/>
              <a:gd name="connsiteX4" fmla="*/ 0 w 271884"/>
              <a:gd name="connsiteY4" fmla="*/ 148256 h 296511"/>
              <a:gd name="connsiteX0" fmla="*/ 3 w 271887"/>
              <a:gd name="connsiteY0" fmla="*/ 148256 h 296512"/>
              <a:gd name="connsiteX1" fmla="*/ 135945 w 271887"/>
              <a:gd name="connsiteY1" fmla="*/ 0 h 296512"/>
              <a:gd name="connsiteX2" fmla="*/ 271887 w 271887"/>
              <a:gd name="connsiteY2" fmla="*/ 148256 h 296512"/>
              <a:gd name="connsiteX3" fmla="*/ 135945 w 271887"/>
              <a:gd name="connsiteY3" fmla="*/ 296512 h 296512"/>
              <a:gd name="connsiteX4" fmla="*/ 3 w 271887"/>
              <a:gd name="connsiteY4" fmla="*/ 148256 h 296512"/>
              <a:gd name="connsiteX0" fmla="*/ 78233 w 271887"/>
              <a:gd name="connsiteY0" fmla="*/ 103916 h 296512"/>
              <a:gd name="connsiteX1" fmla="*/ 92394 w 271887"/>
              <a:gd name="connsiteY1" fmla="*/ 88473 h 296512"/>
              <a:gd name="connsiteX2" fmla="*/ 106555 w 271887"/>
              <a:gd name="connsiteY2" fmla="*/ 103916 h 296512"/>
              <a:gd name="connsiteX3" fmla="*/ 92394 w 271887"/>
              <a:gd name="connsiteY3" fmla="*/ 119359 h 296512"/>
              <a:gd name="connsiteX4" fmla="*/ 78233 w 271887"/>
              <a:gd name="connsiteY4" fmla="*/ 103916 h 296512"/>
              <a:gd name="connsiteX5" fmla="*/ 165336 w 271887"/>
              <a:gd name="connsiteY5" fmla="*/ 103916 h 296512"/>
              <a:gd name="connsiteX6" fmla="*/ 179497 w 271887"/>
              <a:gd name="connsiteY6" fmla="*/ 88473 h 296512"/>
              <a:gd name="connsiteX7" fmla="*/ 193658 w 271887"/>
              <a:gd name="connsiteY7" fmla="*/ 103916 h 296512"/>
              <a:gd name="connsiteX8" fmla="*/ 179497 w 271887"/>
              <a:gd name="connsiteY8" fmla="*/ 119359 h 296512"/>
              <a:gd name="connsiteX9" fmla="*/ 165336 w 271887"/>
              <a:gd name="connsiteY9" fmla="*/ 103916 h 296512"/>
              <a:gd name="connsiteX0" fmla="*/ 62264 w 271887"/>
              <a:gd name="connsiteY0" fmla="*/ 240504 h 296512"/>
              <a:gd name="connsiteX1" fmla="*/ 209454 w 271887"/>
              <a:gd name="connsiteY1" fmla="*/ 240504 h 296512"/>
              <a:gd name="connsiteX0" fmla="*/ 3 w 271887"/>
              <a:gd name="connsiteY0" fmla="*/ 148256 h 296512"/>
              <a:gd name="connsiteX1" fmla="*/ 132702 w 271887"/>
              <a:gd name="connsiteY1" fmla="*/ 29091 h 296512"/>
              <a:gd name="connsiteX2" fmla="*/ 271887 w 271887"/>
              <a:gd name="connsiteY2" fmla="*/ 148256 h 296512"/>
              <a:gd name="connsiteX3" fmla="*/ 135945 w 271887"/>
              <a:gd name="connsiteY3" fmla="*/ 296512 h 296512"/>
              <a:gd name="connsiteX4" fmla="*/ 3 w 271887"/>
              <a:gd name="connsiteY4" fmla="*/ 148256 h 296512"/>
              <a:gd name="connsiteX0" fmla="*/ 186 w 272070"/>
              <a:gd name="connsiteY0" fmla="*/ 159475 h 307731"/>
              <a:gd name="connsiteX1" fmla="*/ 136128 w 272070"/>
              <a:gd name="connsiteY1" fmla="*/ 11219 h 307731"/>
              <a:gd name="connsiteX2" fmla="*/ 272070 w 272070"/>
              <a:gd name="connsiteY2" fmla="*/ 159475 h 307731"/>
              <a:gd name="connsiteX3" fmla="*/ 136128 w 272070"/>
              <a:gd name="connsiteY3" fmla="*/ 307731 h 307731"/>
              <a:gd name="connsiteX4" fmla="*/ 186 w 272070"/>
              <a:gd name="connsiteY4" fmla="*/ 159475 h 307731"/>
              <a:gd name="connsiteX0" fmla="*/ 78416 w 272070"/>
              <a:gd name="connsiteY0" fmla="*/ 115135 h 307731"/>
              <a:gd name="connsiteX1" fmla="*/ 92577 w 272070"/>
              <a:gd name="connsiteY1" fmla="*/ 99692 h 307731"/>
              <a:gd name="connsiteX2" fmla="*/ 106738 w 272070"/>
              <a:gd name="connsiteY2" fmla="*/ 115135 h 307731"/>
              <a:gd name="connsiteX3" fmla="*/ 92577 w 272070"/>
              <a:gd name="connsiteY3" fmla="*/ 130578 h 307731"/>
              <a:gd name="connsiteX4" fmla="*/ 78416 w 272070"/>
              <a:gd name="connsiteY4" fmla="*/ 115135 h 307731"/>
              <a:gd name="connsiteX5" fmla="*/ 165519 w 272070"/>
              <a:gd name="connsiteY5" fmla="*/ 115135 h 307731"/>
              <a:gd name="connsiteX6" fmla="*/ 179680 w 272070"/>
              <a:gd name="connsiteY6" fmla="*/ 99692 h 307731"/>
              <a:gd name="connsiteX7" fmla="*/ 193841 w 272070"/>
              <a:gd name="connsiteY7" fmla="*/ 115135 h 307731"/>
              <a:gd name="connsiteX8" fmla="*/ 179680 w 272070"/>
              <a:gd name="connsiteY8" fmla="*/ 130578 h 307731"/>
              <a:gd name="connsiteX9" fmla="*/ 165519 w 272070"/>
              <a:gd name="connsiteY9" fmla="*/ 115135 h 307731"/>
              <a:gd name="connsiteX0" fmla="*/ 62447 w 272070"/>
              <a:gd name="connsiteY0" fmla="*/ 251723 h 307731"/>
              <a:gd name="connsiteX1" fmla="*/ 209637 w 272070"/>
              <a:gd name="connsiteY1" fmla="*/ 251723 h 307731"/>
              <a:gd name="connsiteX0" fmla="*/ 186 w 272070"/>
              <a:gd name="connsiteY0" fmla="*/ 159475 h 307731"/>
              <a:gd name="connsiteX1" fmla="*/ 132885 w 272070"/>
              <a:gd name="connsiteY1" fmla="*/ 40310 h 307731"/>
              <a:gd name="connsiteX2" fmla="*/ 272070 w 272070"/>
              <a:gd name="connsiteY2" fmla="*/ 159475 h 307731"/>
              <a:gd name="connsiteX3" fmla="*/ 136128 w 272070"/>
              <a:gd name="connsiteY3" fmla="*/ 307731 h 307731"/>
              <a:gd name="connsiteX4" fmla="*/ 186 w 272070"/>
              <a:gd name="connsiteY4" fmla="*/ 159475 h 307731"/>
              <a:gd name="connsiteX0" fmla="*/ 1374 w 273258"/>
              <a:gd name="connsiteY0" fmla="*/ 159475 h 307731"/>
              <a:gd name="connsiteX1" fmla="*/ 137316 w 273258"/>
              <a:gd name="connsiteY1" fmla="*/ 11219 h 307731"/>
              <a:gd name="connsiteX2" fmla="*/ 273258 w 273258"/>
              <a:gd name="connsiteY2" fmla="*/ 159475 h 307731"/>
              <a:gd name="connsiteX3" fmla="*/ 137316 w 273258"/>
              <a:gd name="connsiteY3" fmla="*/ 307731 h 307731"/>
              <a:gd name="connsiteX4" fmla="*/ 1374 w 273258"/>
              <a:gd name="connsiteY4" fmla="*/ 159475 h 307731"/>
              <a:gd name="connsiteX0" fmla="*/ 79604 w 273258"/>
              <a:gd name="connsiteY0" fmla="*/ 115135 h 307731"/>
              <a:gd name="connsiteX1" fmla="*/ 93765 w 273258"/>
              <a:gd name="connsiteY1" fmla="*/ 99692 h 307731"/>
              <a:gd name="connsiteX2" fmla="*/ 107926 w 273258"/>
              <a:gd name="connsiteY2" fmla="*/ 115135 h 307731"/>
              <a:gd name="connsiteX3" fmla="*/ 93765 w 273258"/>
              <a:gd name="connsiteY3" fmla="*/ 130578 h 307731"/>
              <a:gd name="connsiteX4" fmla="*/ 79604 w 273258"/>
              <a:gd name="connsiteY4" fmla="*/ 115135 h 307731"/>
              <a:gd name="connsiteX5" fmla="*/ 166707 w 273258"/>
              <a:gd name="connsiteY5" fmla="*/ 115135 h 307731"/>
              <a:gd name="connsiteX6" fmla="*/ 180868 w 273258"/>
              <a:gd name="connsiteY6" fmla="*/ 99692 h 307731"/>
              <a:gd name="connsiteX7" fmla="*/ 195029 w 273258"/>
              <a:gd name="connsiteY7" fmla="*/ 115135 h 307731"/>
              <a:gd name="connsiteX8" fmla="*/ 180868 w 273258"/>
              <a:gd name="connsiteY8" fmla="*/ 130578 h 307731"/>
              <a:gd name="connsiteX9" fmla="*/ 166707 w 273258"/>
              <a:gd name="connsiteY9" fmla="*/ 115135 h 307731"/>
              <a:gd name="connsiteX0" fmla="*/ 63635 w 273258"/>
              <a:gd name="connsiteY0" fmla="*/ 251723 h 307731"/>
              <a:gd name="connsiteX1" fmla="*/ 210825 w 273258"/>
              <a:gd name="connsiteY1" fmla="*/ 251723 h 307731"/>
              <a:gd name="connsiteX0" fmla="*/ 1374 w 273258"/>
              <a:gd name="connsiteY0" fmla="*/ 159475 h 307731"/>
              <a:gd name="connsiteX1" fmla="*/ 134073 w 273258"/>
              <a:gd name="connsiteY1" fmla="*/ 40310 h 307731"/>
              <a:gd name="connsiteX2" fmla="*/ 273258 w 273258"/>
              <a:gd name="connsiteY2" fmla="*/ 159475 h 307731"/>
              <a:gd name="connsiteX3" fmla="*/ 137316 w 273258"/>
              <a:gd name="connsiteY3" fmla="*/ 307731 h 307731"/>
              <a:gd name="connsiteX4" fmla="*/ 1374 w 273258"/>
              <a:gd name="connsiteY4" fmla="*/ 159475 h 307731"/>
              <a:gd name="connsiteX0" fmla="*/ 1374 w 273333"/>
              <a:gd name="connsiteY0" fmla="*/ 172576 h 320832"/>
              <a:gd name="connsiteX1" fmla="*/ 137316 w 273333"/>
              <a:gd name="connsiteY1" fmla="*/ 24320 h 320832"/>
              <a:gd name="connsiteX2" fmla="*/ 273258 w 273333"/>
              <a:gd name="connsiteY2" fmla="*/ 172576 h 320832"/>
              <a:gd name="connsiteX3" fmla="*/ 137316 w 273333"/>
              <a:gd name="connsiteY3" fmla="*/ 320832 h 320832"/>
              <a:gd name="connsiteX4" fmla="*/ 1374 w 273333"/>
              <a:gd name="connsiteY4" fmla="*/ 172576 h 320832"/>
              <a:gd name="connsiteX0" fmla="*/ 79604 w 273333"/>
              <a:gd name="connsiteY0" fmla="*/ 128236 h 320832"/>
              <a:gd name="connsiteX1" fmla="*/ 93765 w 273333"/>
              <a:gd name="connsiteY1" fmla="*/ 112793 h 320832"/>
              <a:gd name="connsiteX2" fmla="*/ 107926 w 273333"/>
              <a:gd name="connsiteY2" fmla="*/ 128236 h 320832"/>
              <a:gd name="connsiteX3" fmla="*/ 93765 w 273333"/>
              <a:gd name="connsiteY3" fmla="*/ 143679 h 320832"/>
              <a:gd name="connsiteX4" fmla="*/ 79604 w 273333"/>
              <a:gd name="connsiteY4" fmla="*/ 128236 h 320832"/>
              <a:gd name="connsiteX5" fmla="*/ 166707 w 273333"/>
              <a:gd name="connsiteY5" fmla="*/ 128236 h 320832"/>
              <a:gd name="connsiteX6" fmla="*/ 180868 w 273333"/>
              <a:gd name="connsiteY6" fmla="*/ 112793 h 320832"/>
              <a:gd name="connsiteX7" fmla="*/ 195029 w 273333"/>
              <a:gd name="connsiteY7" fmla="*/ 128236 h 320832"/>
              <a:gd name="connsiteX8" fmla="*/ 180868 w 273333"/>
              <a:gd name="connsiteY8" fmla="*/ 143679 h 320832"/>
              <a:gd name="connsiteX9" fmla="*/ 166707 w 273333"/>
              <a:gd name="connsiteY9" fmla="*/ 128236 h 320832"/>
              <a:gd name="connsiteX0" fmla="*/ 63635 w 273333"/>
              <a:gd name="connsiteY0" fmla="*/ 264824 h 320832"/>
              <a:gd name="connsiteX1" fmla="*/ 210825 w 273333"/>
              <a:gd name="connsiteY1" fmla="*/ 264824 h 320832"/>
              <a:gd name="connsiteX0" fmla="*/ 1374 w 273333"/>
              <a:gd name="connsiteY0" fmla="*/ 172576 h 320832"/>
              <a:gd name="connsiteX1" fmla="*/ 141342 w 273333"/>
              <a:gd name="connsiteY1" fmla="*/ 37935 h 320832"/>
              <a:gd name="connsiteX2" fmla="*/ 273258 w 273333"/>
              <a:gd name="connsiteY2" fmla="*/ 172576 h 320832"/>
              <a:gd name="connsiteX3" fmla="*/ 137316 w 273333"/>
              <a:gd name="connsiteY3" fmla="*/ 320832 h 320832"/>
              <a:gd name="connsiteX4" fmla="*/ 1374 w 273333"/>
              <a:gd name="connsiteY4" fmla="*/ 172576 h 320832"/>
              <a:gd name="connsiteX0" fmla="*/ 1374 w 275916"/>
              <a:gd name="connsiteY0" fmla="*/ 178709 h 326965"/>
              <a:gd name="connsiteX1" fmla="*/ 137316 w 275916"/>
              <a:gd name="connsiteY1" fmla="*/ 30453 h 326965"/>
              <a:gd name="connsiteX2" fmla="*/ 273258 w 275916"/>
              <a:gd name="connsiteY2" fmla="*/ 178709 h 326965"/>
              <a:gd name="connsiteX3" fmla="*/ 137316 w 275916"/>
              <a:gd name="connsiteY3" fmla="*/ 326965 h 326965"/>
              <a:gd name="connsiteX4" fmla="*/ 1374 w 275916"/>
              <a:gd name="connsiteY4" fmla="*/ 178709 h 326965"/>
              <a:gd name="connsiteX0" fmla="*/ 79604 w 275916"/>
              <a:gd name="connsiteY0" fmla="*/ 134369 h 326965"/>
              <a:gd name="connsiteX1" fmla="*/ 93765 w 275916"/>
              <a:gd name="connsiteY1" fmla="*/ 118926 h 326965"/>
              <a:gd name="connsiteX2" fmla="*/ 107926 w 275916"/>
              <a:gd name="connsiteY2" fmla="*/ 134369 h 326965"/>
              <a:gd name="connsiteX3" fmla="*/ 93765 w 275916"/>
              <a:gd name="connsiteY3" fmla="*/ 149812 h 326965"/>
              <a:gd name="connsiteX4" fmla="*/ 79604 w 275916"/>
              <a:gd name="connsiteY4" fmla="*/ 134369 h 326965"/>
              <a:gd name="connsiteX5" fmla="*/ 166707 w 275916"/>
              <a:gd name="connsiteY5" fmla="*/ 134369 h 326965"/>
              <a:gd name="connsiteX6" fmla="*/ 180868 w 275916"/>
              <a:gd name="connsiteY6" fmla="*/ 118926 h 326965"/>
              <a:gd name="connsiteX7" fmla="*/ 195029 w 275916"/>
              <a:gd name="connsiteY7" fmla="*/ 134369 h 326965"/>
              <a:gd name="connsiteX8" fmla="*/ 180868 w 275916"/>
              <a:gd name="connsiteY8" fmla="*/ 149812 h 326965"/>
              <a:gd name="connsiteX9" fmla="*/ 166707 w 275916"/>
              <a:gd name="connsiteY9" fmla="*/ 134369 h 326965"/>
              <a:gd name="connsiteX0" fmla="*/ 63635 w 275916"/>
              <a:gd name="connsiteY0" fmla="*/ 270957 h 326965"/>
              <a:gd name="connsiteX1" fmla="*/ 210825 w 275916"/>
              <a:gd name="connsiteY1" fmla="*/ 270957 h 326965"/>
              <a:gd name="connsiteX0" fmla="*/ 1374 w 275916"/>
              <a:gd name="connsiteY0" fmla="*/ 178709 h 326965"/>
              <a:gd name="connsiteX1" fmla="*/ 141342 w 275916"/>
              <a:gd name="connsiteY1" fmla="*/ 44068 h 326965"/>
              <a:gd name="connsiteX2" fmla="*/ 273258 w 275916"/>
              <a:gd name="connsiteY2" fmla="*/ 178709 h 326965"/>
              <a:gd name="connsiteX3" fmla="*/ 137316 w 275916"/>
              <a:gd name="connsiteY3" fmla="*/ 326965 h 326965"/>
              <a:gd name="connsiteX4" fmla="*/ 1374 w 275916"/>
              <a:gd name="connsiteY4" fmla="*/ 178709 h 326965"/>
              <a:gd name="connsiteX0" fmla="*/ 1374 w 274639"/>
              <a:gd name="connsiteY0" fmla="*/ 148256 h 296512"/>
              <a:gd name="connsiteX1" fmla="*/ 137316 w 274639"/>
              <a:gd name="connsiteY1" fmla="*/ 0 h 296512"/>
              <a:gd name="connsiteX2" fmla="*/ 273258 w 274639"/>
              <a:gd name="connsiteY2" fmla="*/ 148256 h 296512"/>
              <a:gd name="connsiteX3" fmla="*/ 137316 w 274639"/>
              <a:gd name="connsiteY3" fmla="*/ 296512 h 296512"/>
              <a:gd name="connsiteX4" fmla="*/ 1374 w 274639"/>
              <a:gd name="connsiteY4" fmla="*/ 148256 h 296512"/>
              <a:gd name="connsiteX0" fmla="*/ 79604 w 274639"/>
              <a:gd name="connsiteY0" fmla="*/ 103916 h 296512"/>
              <a:gd name="connsiteX1" fmla="*/ 93765 w 274639"/>
              <a:gd name="connsiteY1" fmla="*/ 88473 h 296512"/>
              <a:gd name="connsiteX2" fmla="*/ 107926 w 274639"/>
              <a:gd name="connsiteY2" fmla="*/ 103916 h 296512"/>
              <a:gd name="connsiteX3" fmla="*/ 93765 w 274639"/>
              <a:gd name="connsiteY3" fmla="*/ 119359 h 296512"/>
              <a:gd name="connsiteX4" fmla="*/ 79604 w 274639"/>
              <a:gd name="connsiteY4" fmla="*/ 103916 h 296512"/>
              <a:gd name="connsiteX5" fmla="*/ 166707 w 274639"/>
              <a:gd name="connsiteY5" fmla="*/ 103916 h 296512"/>
              <a:gd name="connsiteX6" fmla="*/ 180868 w 274639"/>
              <a:gd name="connsiteY6" fmla="*/ 88473 h 296512"/>
              <a:gd name="connsiteX7" fmla="*/ 195029 w 274639"/>
              <a:gd name="connsiteY7" fmla="*/ 103916 h 296512"/>
              <a:gd name="connsiteX8" fmla="*/ 180868 w 274639"/>
              <a:gd name="connsiteY8" fmla="*/ 119359 h 296512"/>
              <a:gd name="connsiteX9" fmla="*/ 166707 w 274639"/>
              <a:gd name="connsiteY9" fmla="*/ 103916 h 296512"/>
              <a:gd name="connsiteX0" fmla="*/ 63635 w 274639"/>
              <a:gd name="connsiteY0" fmla="*/ 240504 h 296512"/>
              <a:gd name="connsiteX1" fmla="*/ 210825 w 274639"/>
              <a:gd name="connsiteY1" fmla="*/ 240504 h 296512"/>
              <a:gd name="connsiteX0" fmla="*/ 1374 w 274639"/>
              <a:gd name="connsiteY0" fmla="*/ 148256 h 296512"/>
              <a:gd name="connsiteX1" fmla="*/ 141342 w 274639"/>
              <a:gd name="connsiteY1" fmla="*/ 13615 h 296512"/>
              <a:gd name="connsiteX2" fmla="*/ 273258 w 274639"/>
              <a:gd name="connsiteY2" fmla="*/ 148256 h 296512"/>
              <a:gd name="connsiteX3" fmla="*/ 137316 w 274639"/>
              <a:gd name="connsiteY3" fmla="*/ 296512 h 296512"/>
              <a:gd name="connsiteX4" fmla="*/ 1374 w 274639"/>
              <a:gd name="connsiteY4" fmla="*/ 148256 h 296512"/>
              <a:gd name="connsiteX0" fmla="*/ 1374 w 274639"/>
              <a:gd name="connsiteY0" fmla="*/ 148256 h 296512"/>
              <a:gd name="connsiteX1" fmla="*/ 137316 w 274639"/>
              <a:gd name="connsiteY1" fmla="*/ 0 h 296512"/>
              <a:gd name="connsiteX2" fmla="*/ 273258 w 274639"/>
              <a:gd name="connsiteY2" fmla="*/ 148256 h 296512"/>
              <a:gd name="connsiteX3" fmla="*/ 137316 w 274639"/>
              <a:gd name="connsiteY3" fmla="*/ 296512 h 296512"/>
              <a:gd name="connsiteX4" fmla="*/ 1374 w 274639"/>
              <a:gd name="connsiteY4" fmla="*/ 148256 h 296512"/>
              <a:gd name="connsiteX0" fmla="*/ 79604 w 274639"/>
              <a:gd name="connsiteY0" fmla="*/ 103916 h 296512"/>
              <a:gd name="connsiteX1" fmla="*/ 93765 w 274639"/>
              <a:gd name="connsiteY1" fmla="*/ 88473 h 296512"/>
              <a:gd name="connsiteX2" fmla="*/ 107926 w 274639"/>
              <a:gd name="connsiteY2" fmla="*/ 103916 h 296512"/>
              <a:gd name="connsiteX3" fmla="*/ 93765 w 274639"/>
              <a:gd name="connsiteY3" fmla="*/ 119359 h 296512"/>
              <a:gd name="connsiteX4" fmla="*/ 79604 w 274639"/>
              <a:gd name="connsiteY4" fmla="*/ 103916 h 296512"/>
              <a:gd name="connsiteX5" fmla="*/ 166707 w 274639"/>
              <a:gd name="connsiteY5" fmla="*/ 103916 h 296512"/>
              <a:gd name="connsiteX6" fmla="*/ 180868 w 274639"/>
              <a:gd name="connsiteY6" fmla="*/ 88473 h 296512"/>
              <a:gd name="connsiteX7" fmla="*/ 195029 w 274639"/>
              <a:gd name="connsiteY7" fmla="*/ 103916 h 296512"/>
              <a:gd name="connsiteX8" fmla="*/ 180868 w 274639"/>
              <a:gd name="connsiteY8" fmla="*/ 119359 h 296512"/>
              <a:gd name="connsiteX9" fmla="*/ 166707 w 274639"/>
              <a:gd name="connsiteY9" fmla="*/ 103916 h 296512"/>
              <a:gd name="connsiteX0" fmla="*/ 62366 w 274639"/>
              <a:gd name="connsiteY0" fmla="*/ 205029 h 296512"/>
              <a:gd name="connsiteX1" fmla="*/ 210825 w 274639"/>
              <a:gd name="connsiteY1" fmla="*/ 240504 h 296512"/>
              <a:gd name="connsiteX0" fmla="*/ 1374 w 274639"/>
              <a:gd name="connsiteY0" fmla="*/ 148256 h 296512"/>
              <a:gd name="connsiteX1" fmla="*/ 141342 w 274639"/>
              <a:gd name="connsiteY1" fmla="*/ 13615 h 296512"/>
              <a:gd name="connsiteX2" fmla="*/ 273258 w 274639"/>
              <a:gd name="connsiteY2" fmla="*/ 148256 h 296512"/>
              <a:gd name="connsiteX3" fmla="*/ 137316 w 274639"/>
              <a:gd name="connsiteY3" fmla="*/ 296512 h 296512"/>
              <a:gd name="connsiteX4" fmla="*/ 1374 w 274639"/>
              <a:gd name="connsiteY4" fmla="*/ 148256 h 296512"/>
              <a:gd name="connsiteX0" fmla="*/ 1374 w 274639"/>
              <a:gd name="connsiteY0" fmla="*/ 148256 h 296512"/>
              <a:gd name="connsiteX1" fmla="*/ 137316 w 274639"/>
              <a:gd name="connsiteY1" fmla="*/ 0 h 296512"/>
              <a:gd name="connsiteX2" fmla="*/ 273258 w 274639"/>
              <a:gd name="connsiteY2" fmla="*/ 148256 h 296512"/>
              <a:gd name="connsiteX3" fmla="*/ 137316 w 274639"/>
              <a:gd name="connsiteY3" fmla="*/ 296512 h 296512"/>
              <a:gd name="connsiteX4" fmla="*/ 1374 w 274639"/>
              <a:gd name="connsiteY4" fmla="*/ 148256 h 296512"/>
              <a:gd name="connsiteX0" fmla="*/ 79604 w 274639"/>
              <a:gd name="connsiteY0" fmla="*/ 103916 h 296512"/>
              <a:gd name="connsiteX1" fmla="*/ 93765 w 274639"/>
              <a:gd name="connsiteY1" fmla="*/ 88473 h 296512"/>
              <a:gd name="connsiteX2" fmla="*/ 107926 w 274639"/>
              <a:gd name="connsiteY2" fmla="*/ 103916 h 296512"/>
              <a:gd name="connsiteX3" fmla="*/ 93765 w 274639"/>
              <a:gd name="connsiteY3" fmla="*/ 119359 h 296512"/>
              <a:gd name="connsiteX4" fmla="*/ 79604 w 274639"/>
              <a:gd name="connsiteY4" fmla="*/ 103916 h 296512"/>
              <a:gd name="connsiteX5" fmla="*/ 166707 w 274639"/>
              <a:gd name="connsiteY5" fmla="*/ 103916 h 296512"/>
              <a:gd name="connsiteX6" fmla="*/ 180868 w 274639"/>
              <a:gd name="connsiteY6" fmla="*/ 88473 h 296512"/>
              <a:gd name="connsiteX7" fmla="*/ 195029 w 274639"/>
              <a:gd name="connsiteY7" fmla="*/ 103916 h 296512"/>
              <a:gd name="connsiteX8" fmla="*/ 180868 w 274639"/>
              <a:gd name="connsiteY8" fmla="*/ 119359 h 296512"/>
              <a:gd name="connsiteX9" fmla="*/ 166707 w 274639"/>
              <a:gd name="connsiteY9" fmla="*/ 103916 h 296512"/>
              <a:gd name="connsiteX0" fmla="*/ 62366 w 274639"/>
              <a:gd name="connsiteY0" fmla="*/ 205029 h 296512"/>
              <a:gd name="connsiteX1" fmla="*/ 213863 w 274639"/>
              <a:gd name="connsiteY1" fmla="*/ 206297 h 296512"/>
              <a:gd name="connsiteX0" fmla="*/ 1374 w 274639"/>
              <a:gd name="connsiteY0" fmla="*/ 148256 h 296512"/>
              <a:gd name="connsiteX1" fmla="*/ 141342 w 274639"/>
              <a:gd name="connsiteY1" fmla="*/ 13615 h 296512"/>
              <a:gd name="connsiteX2" fmla="*/ 273258 w 274639"/>
              <a:gd name="connsiteY2" fmla="*/ 148256 h 296512"/>
              <a:gd name="connsiteX3" fmla="*/ 137316 w 274639"/>
              <a:gd name="connsiteY3" fmla="*/ 296512 h 296512"/>
              <a:gd name="connsiteX4" fmla="*/ 1374 w 274639"/>
              <a:gd name="connsiteY4" fmla="*/ 148256 h 296512"/>
              <a:gd name="connsiteX0" fmla="*/ 1374 w 274639"/>
              <a:gd name="connsiteY0" fmla="*/ 148256 h 296512"/>
              <a:gd name="connsiteX1" fmla="*/ 137316 w 274639"/>
              <a:gd name="connsiteY1" fmla="*/ 0 h 296512"/>
              <a:gd name="connsiteX2" fmla="*/ 273258 w 274639"/>
              <a:gd name="connsiteY2" fmla="*/ 148256 h 296512"/>
              <a:gd name="connsiteX3" fmla="*/ 137316 w 274639"/>
              <a:gd name="connsiteY3" fmla="*/ 296512 h 296512"/>
              <a:gd name="connsiteX4" fmla="*/ 1374 w 274639"/>
              <a:gd name="connsiteY4" fmla="*/ 148256 h 296512"/>
              <a:gd name="connsiteX0" fmla="*/ 79604 w 274639"/>
              <a:gd name="connsiteY0" fmla="*/ 103916 h 296512"/>
              <a:gd name="connsiteX1" fmla="*/ 93765 w 274639"/>
              <a:gd name="connsiteY1" fmla="*/ 88473 h 296512"/>
              <a:gd name="connsiteX2" fmla="*/ 107926 w 274639"/>
              <a:gd name="connsiteY2" fmla="*/ 103916 h 296512"/>
              <a:gd name="connsiteX3" fmla="*/ 93765 w 274639"/>
              <a:gd name="connsiteY3" fmla="*/ 119359 h 296512"/>
              <a:gd name="connsiteX4" fmla="*/ 79604 w 274639"/>
              <a:gd name="connsiteY4" fmla="*/ 103916 h 296512"/>
              <a:gd name="connsiteX5" fmla="*/ 166707 w 274639"/>
              <a:gd name="connsiteY5" fmla="*/ 103916 h 296512"/>
              <a:gd name="connsiteX6" fmla="*/ 180868 w 274639"/>
              <a:gd name="connsiteY6" fmla="*/ 88473 h 296512"/>
              <a:gd name="connsiteX7" fmla="*/ 195029 w 274639"/>
              <a:gd name="connsiteY7" fmla="*/ 103916 h 296512"/>
              <a:gd name="connsiteX8" fmla="*/ 180868 w 274639"/>
              <a:gd name="connsiteY8" fmla="*/ 119359 h 296512"/>
              <a:gd name="connsiteX9" fmla="*/ 166707 w 274639"/>
              <a:gd name="connsiteY9" fmla="*/ 103916 h 296512"/>
              <a:gd name="connsiteX0" fmla="*/ 62366 w 274639"/>
              <a:gd name="connsiteY0" fmla="*/ 205029 h 296512"/>
              <a:gd name="connsiteX1" fmla="*/ 213863 w 274639"/>
              <a:gd name="connsiteY1" fmla="*/ 206297 h 296512"/>
              <a:gd name="connsiteX0" fmla="*/ 1374 w 274639"/>
              <a:gd name="connsiteY0" fmla="*/ 148256 h 296512"/>
              <a:gd name="connsiteX1" fmla="*/ 141342 w 274639"/>
              <a:gd name="connsiteY1" fmla="*/ 13615 h 296512"/>
              <a:gd name="connsiteX2" fmla="*/ 273258 w 274639"/>
              <a:gd name="connsiteY2" fmla="*/ 148256 h 296512"/>
              <a:gd name="connsiteX3" fmla="*/ 137316 w 274639"/>
              <a:gd name="connsiteY3" fmla="*/ 296512 h 296512"/>
              <a:gd name="connsiteX4" fmla="*/ 1374 w 274639"/>
              <a:gd name="connsiteY4" fmla="*/ 148256 h 296512"/>
              <a:gd name="connsiteX0" fmla="*/ 1374 w 274639"/>
              <a:gd name="connsiteY0" fmla="*/ 148256 h 296512"/>
              <a:gd name="connsiteX1" fmla="*/ 137316 w 274639"/>
              <a:gd name="connsiteY1" fmla="*/ 0 h 296512"/>
              <a:gd name="connsiteX2" fmla="*/ 273258 w 274639"/>
              <a:gd name="connsiteY2" fmla="*/ 148256 h 296512"/>
              <a:gd name="connsiteX3" fmla="*/ 137316 w 274639"/>
              <a:gd name="connsiteY3" fmla="*/ 296512 h 296512"/>
              <a:gd name="connsiteX4" fmla="*/ 1374 w 274639"/>
              <a:gd name="connsiteY4" fmla="*/ 148256 h 296512"/>
              <a:gd name="connsiteX0" fmla="*/ 79604 w 274639"/>
              <a:gd name="connsiteY0" fmla="*/ 103916 h 296512"/>
              <a:gd name="connsiteX1" fmla="*/ 93765 w 274639"/>
              <a:gd name="connsiteY1" fmla="*/ 88473 h 296512"/>
              <a:gd name="connsiteX2" fmla="*/ 107926 w 274639"/>
              <a:gd name="connsiteY2" fmla="*/ 103916 h 296512"/>
              <a:gd name="connsiteX3" fmla="*/ 93765 w 274639"/>
              <a:gd name="connsiteY3" fmla="*/ 119359 h 296512"/>
              <a:gd name="connsiteX4" fmla="*/ 79604 w 274639"/>
              <a:gd name="connsiteY4" fmla="*/ 103916 h 296512"/>
              <a:gd name="connsiteX5" fmla="*/ 166707 w 274639"/>
              <a:gd name="connsiteY5" fmla="*/ 103916 h 296512"/>
              <a:gd name="connsiteX6" fmla="*/ 180868 w 274639"/>
              <a:gd name="connsiteY6" fmla="*/ 88473 h 296512"/>
              <a:gd name="connsiteX7" fmla="*/ 195029 w 274639"/>
              <a:gd name="connsiteY7" fmla="*/ 103916 h 296512"/>
              <a:gd name="connsiteX8" fmla="*/ 180868 w 274639"/>
              <a:gd name="connsiteY8" fmla="*/ 119359 h 296512"/>
              <a:gd name="connsiteX9" fmla="*/ 166707 w 274639"/>
              <a:gd name="connsiteY9" fmla="*/ 103916 h 296512"/>
              <a:gd name="connsiteX0" fmla="*/ 63378 w 274639"/>
              <a:gd name="connsiteY0" fmla="*/ 193625 h 296512"/>
              <a:gd name="connsiteX1" fmla="*/ 213863 w 274639"/>
              <a:gd name="connsiteY1" fmla="*/ 206297 h 296512"/>
              <a:gd name="connsiteX0" fmla="*/ 1374 w 274639"/>
              <a:gd name="connsiteY0" fmla="*/ 148256 h 296512"/>
              <a:gd name="connsiteX1" fmla="*/ 141342 w 274639"/>
              <a:gd name="connsiteY1" fmla="*/ 13615 h 296512"/>
              <a:gd name="connsiteX2" fmla="*/ 273258 w 274639"/>
              <a:gd name="connsiteY2" fmla="*/ 148256 h 296512"/>
              <a:gd name="connsiteX3" fmla="*/ 137316 w 274639"/>
              <a:gd name="connsiteY3" fmla="*/ 296512 h 296512"/>
              <a:gd name="connsiteX4" fmla="*/ 1374 w 274639"/>
              <a:gd name="connsiteY4" fmla="*/ 148256 h 296512"/>
              <a:gd name="connsiteX0" fmla="*/ 1374 w 274639"/>
              <a:gd name="connsiteY0" fmla="*/ 148256 h 296512"/>
              <a:gd name="connsiteX1" fmla="*/ 137316 w 274639"/>
              <a:gd name="connsiteY1" fmla="*/ 0 h 296512"/>
              <a:gd name="connsiteX2" fmla="*/ 273258 w 274639"/>
              <a:gd name="connsiteY2" fmla="*/ 148256 h 296512"/>
              <a:gd name="connsiteX3" fmla="*/ 137316 w 274639"/>
              <a:gd name="connsiteY3" fmla="*/ 296512 h 296512"/>
              <a:gd name="connsiteX4" fmla="*/ 1374 w 274639"/>
              <a:gd name="connsiteY4" fmla="*/ 148256 h 296512"/>
              <a:gd name="connsiteX0" fmla="*/ 79604 w 274639"/>
              <a:gd name="connsiteY0" fmla="*/ 103916 h 296512"/>
              <a:gd name="connsiteX1" fmla="*/ 93765 w 274639"/>
              <a:gd name="connsiteY1" fmla="*/ 88473 h 296512"/>
              <a:gd name="connsiteX2" fmla="*/ 107926 w 274639"/>
              <a:gd name="connsiteY2" fmla="*/ 103916 h 296512"/>
              <a:gd name="connsiteX3" fmla="*/ 93765 w 274639"/>
              <a:gd name="connsiteY3" fmla="*/ 119359 h 296512"/>
              <a:gd name="connsiteX4" fmla="*/ 79604 w 274639"/>
              <a:gd name="connsiteY4" fmla="*/ 103916 h 296512"/>
              <a:gd name="connsiteX5" fmla="*/ 166707 w 274639"/>
              <a:gd name="connsiteY5" fmla="*/ 103916 h 296512"/>
              <a:gd name="connsiteX6" fmla="*/ 180868 w 274639"/>
              <a:gd name="connsiteY6" fmla="*/ 88473 h 296512"/>
              <a:gd name="connsiteX7" fmla="*/ 195029 w 274639"/>
              <a:gd name="connsiteY7" fmla="*/ 103916 h 296512"/>
              <a:gd name="connsiteX8" fmla="*/ 180868 w 274639"/>
              <a:gd name="connsiteY8" fmla="*/ 119359 h 296512"/>
              <a:gd name="connsiteX9" fmla="*/ 166707 w 274639"/>
              <a:gd name="connsiteY9" fmla="*/ 103916 h 296512"/>
              <a:gd name="connsiteX0" fmla="*/ 63378 w 274639"/>
              <a:gd name="connsiteY0" fmla="*/ 193625 h 296512"/>
              <a:gd name="connsiteX1" fmla="*/ 213863 w 274639"/>
              <a:gd name="connsiteY1" fmla="*/ 206297 h 296512"/>
              <a:gd name="connsiteX0" fmla="*/ 1374 w 274639"/>
              <a:gd name="connsiteY0" fmla="*/ 148256 h 296512"/>
              <a:gd name="connsiteX1" fmla="*/ 141342 w 274639"/>
              <a:gd name="connsiteY1" fmla="*/ 13615 h 296512"/>
              <a:gd name="connsiteX2" fmla="*/ 273258 w 274639"/>
              <a:gd name="connsiteY2" fmla="*/ 148256 h 296512"/>
              <a:gd name="connsiteX3" fmla="*/ 137316 w 274639"/>
              <a:gd name="connsiteY3" fmla="*/ 296512 h 296512"/>
              <a:gd name="connsiteX4" fmla="*/ 1374 w 274639"/>
              <a:gd name="connsiteY4" fmla="*/ 148256 h 296512"/>
              <a:gd name="connsiteX0" fmla="*/ 1374 w 274639"/>
              <a:gd name="connsiteY0" fmla="*/ 148256 h 296512"/>
              <a:gd name="connsiteX1" fmla="*/ 137316 w 274639"/>
              <a:gd name="connsiteY1" fmla="*/ 0 h 296512"/>
              <a:gd name="connsiteX2" fmla="*/ 273258 w 274639"/>
              <a:gd name="connsiteY2" fmla="*/ 148256 h 296512"/>
              <a:gd name="connsiteX3" fmla="*/ 137316 w 274639"/>
              <a:gd name="connsiteY3" fmla="*/ 296512 h 296512"/>
              <a:gd name="connsiteX4" fmla="*/ 1374 w 274639"/>
              <a:gd name="connsiteY4" fmla="*/ 148256 h 296512"/>
              <a:gd name="connsiteX0" fmla="*/ 79604 w 274639"/>
              <a:gd name="connsiteY0" fmla="*/ 103916 h 296512"/>
              <a:gd name="connsiteX1" fmla="*/ 93765 w 274639"/>
              <a:gd name="connsiteY1" fmla="*/ 88473 h 296512"/>
              <a:gd name="connsiteX2" fmla="*/ 107926 w 274639"/>
              <a:gd name="connsiteY2" fmla="*/ 103916 h 296512"/>
              <a:gd name="connsiteX3" fmla="*/ 93765 w 274639"/>
              <a:gd name="connsiteY3" fmla="*/ 119359 h 296512"/>
              <a:gd name="connsiteX4" fmla="*/ 79604 w 274639"/>
              <a:gd name="connsiteY4" fmla="*/ 103916 h 296512"/>
              <a:gd name="connsiteX5" fmla="*/ 166707 w 274639"/>
              <a:gd name="connsiteY5" fmla="*/ 103916 h 296512"/>
              <a:gd name="connsiteX6" fmla="*/ 180868 w 274639"/>
              <a:gd name="connsiteY6" fmla="*/ 88473 h 296512"/>
              <a:gd name="connsiteX7" fmla="*/ 195029 w 274639"/>
              <a:gd name="connsiteY7" fmla="*/ 103916 h 296512"/>
              <a:gd name="connsiteX8" fmla="*/ 180868 w 274639"/>
              <a:gd name="connsiteY8" fmla="*/ 119359 h 296512"/>
              <a:gd name="connsiteX9" fmla="*/ 166707 w 274639"/>
              <a:gd name="connsiteY9" fmla="*/ 103916 h 296512"/>
              <a:gd name="connsiteX0" fmla="*/ 63378 w 274639"/>
              <a:gd name="connsiteY0" fmla="*/ 193625 h 296512"/>
              <a:gd name="connsiteX1" fmla="*/ 213863 w 274639"/>
              <a:gd name="connsiteY1" fmla="*/ 206297 h 296512"/>
              <a:gd name="connsiteX0" fmla="*/ 1374 w 274639"/>
              <a:gd name="connsiteY0" fmla="*/ 148256 h 296512"/>
              <a:gd name="connsiteX1" fmla="*/ 141342 w 274639"/>
              <a:gd name="connsiteY1" fmla="*/ 13615 h 296512"/>
              <a:gd name="connsiteX2" fmla="*/ 273258 w 274639"/>
              <a:gd name="connsiteY2" fmla="*/ 148256 h 296512"/>
              <a:gd name="connsiteX3" fmla="*/ 137316 w 274639"/>
              <a:gd name="connsiteY3" fmla="*/ 296512 h 296512"/>
              <a:gd name="connsiteX4" fmla="*/ 1374 w 274639"/>
              <a:gd name="connsiteY4" fmla="*/ 148256 h 296512"/>
              <a:gd name="connsiteX0" fmla="*/ 1374 w 274639"/>
              <a:gd name="connsiteY0" fmla="*/ 148256 h 296512"/>
              <a:gd name="connsiteX1" fmla="*/ 137316 w 274639"/>
              <a:gd name="connsiteY1" fmla="*/ 0 h 296512"/>
              <a:gd name="connsiteX2" fmla="*/ 273258 w 274639"/>
              <a:gd name="connsiteY2" fmla="*/ 148256 h 296512"/>
              <a:gd name="connsiteX3" fmla="*/ 137316 w 274639"/>
              <a:gd name="connsiteY3" fmla="*/ 296512 h 296512"/>
              <a:gd name="connsiteX4" fmla="*/ 1374 w 274639"/>
              <a:gd name="connsiteY4" fmla="*/ 148256 h 296512"/>
              <a:gd name="connsiteX0" fmla="*/ 79604 w 274639"/>
              <a:gd name="connsiteY0" fmla="*/ 103916 h 296512"/>
              <a:gd name="connsiteX1" fmla="*/ 93765 w 274639"/>
              <a:gd name="connsiteY1" fmla="*/ 88473 h 296512"/>
              <a:gd name="connsiteX2" fmla="*/ 107926 w 274639"/>
              <a:gd name="connsiteY2" fmla="*/ 103916 h 296512"/>
              <a:gd name="connsiteX3" fmla="*/ 93765 w 274639"/>
              <a:gd name="connsiteY3" fmla="*/ 119359 h 296512"/>
              <a:gd name="connsiteX4" fmla="*/ 79604 w 274639"/>
              <a:gd name="connsiteY4" fmla="*/ 103916 h 296512"/>
              <a:gd name="connsiteX5" fmla="*/ 166707 w 274639"/>
              <a:gd name="connsiteY5" fmla="*/ 103916 h 296512"/>
              <a:gd name="connsiteX6" fmla="*/ 180868 w 274639"/>
              <a:gd name="connsiteY6" fmla="*/ 88473 h 296512"/>
              <a:gd name="connsiteX7" fmla="*/ 195029 w 274639"/>
              <a:gd name="connsiteY7" fmla="*/ 103916 h 296512"/>
              <a:gd name="connsiteX8" fmla="*/ 180868 w 274639"/>
              <a:gd name="connsiteY8" fmla="*/ 119359 h 296512"/>
              <a:gd name="connsiteX9" fmla="*/ 166707 w 274639"/>
              <a:gd name="connsiteY9" fmla="*/ 103916 h 296512"/>
              <a:gd name="connsiteX0" fmla="*/ 63378 w 274639"/>
              <a:gd name="connsiteY0" fmla="*/ 193625 h 296512"/>
              <a:gd name="connsiteX1" fmla="*/ 213863 w 274639"/>
              <a:gd name="connsiteY1" fmla="*/ 206297 h 296512"/>
              <a:gd name="connsiteX0" fmla="*/ 1374 w 274639"/>
              <a:gd name="connsiteY0" fmla="*/ 148256 h 296512"/>
              <a:gd name="connsiteX1" fmla="*/ 141342 w 274639"/>
              <a:gd name="connsiteY1" fmla="*/ 13615 h 296512"/>
              <a:gd name="connsiteX2" fmla="*/ 273258 w 274639"/>
              <a:gd name="connsiteY2" fmla="*/ 148256 h 296512"/>
              <a:gd name="connsiteX3" fmla="*/ 137316 w 274639"/>
              <a:gd name="connsiteY3" fmla="*/ 296512 h 296512"/>
              <a:gd name="connsiteX4" fmla="*/ 1374 w 274639"/>
              <a:gd name="connsiteY4" fmla="*/ 148256 h 29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39" h="296512" stroke="0" extrusionOk="0">
                <a:moveTo>
                  <a:pt x="1374" y="148256"/>
                </a:moveTo>
                <a:cubicBezTo>
                  <a:pt x="-10998" y="99647"/>
                  <a:pt x="62237" y="0"/>
                  <a:pt x="137316" y="0"/>
                </a:cubicBezTo>
                <a:cubicBezTo>
                  <a:pt x="212395" y="0"/>
                  <a:pt x="273258" y="66376"/>
                  <a:pt x="273258" y="148256"/>
                </a:cubicBezTo>
                <a:cubicBezTo>
                  <a:pt x="273258" y="230136"/>
                  <a:pt x="212395" y="296512"/>
                  <a:pt x="137316" y="296512"/>
                </a:cubicBezTo>
                <a:cubicBezTo>
                  <a:pt x="62237" y="296512"/>
                  <a:pt x="13746" y="196865"/>
                  <a:pt x="1374" y="148256"/>
                </a:cubicBezTo>
                <a:close/>
              </a:path>
              <a:path w="274639" h="296512" fill="darkenLess" extrusionOk="0">
                <a:moveTo>
                  <a:pt x="79604" y="103916"/>
                </a:moveTo>
                <a:cubicBezTo>
                  <a:pt x="79604" y="95387"/>
                  <a:pt x="85944" y="88473"/>
                  <a:pt x="93765" y="88473"/>
                </a:cubicBezTo>
                <a:cubicBezTo>
                  <a:pt x="101586" y="88473"/>
                  <a:pt x="107926" y="95387"/>
                  <a:pt x="107926" y="103916"/>
                </a:cubicBezTo>
                <a:cubicBezTo>
                  <a:pt x="107926" y="112445"/>
                  <a:pt x="101586" y="119359"/>
                  <a:pt x="93765" y="119359"/>
                </a:cubicBezTo>
                <a:cubicBezTo>
                  <a:pt x="85944" y="119359"/>
                  <a:pt x="79604" y="112445"/>
                  <a:pt x="79604" y="103916"/>
                </a:cubicBezTo>
                <a:moveTo>
                  <a:pt x="166707" y="103916"/>
                </a:moveTo>
                <a:cubicBezTo>
                  <a:pt x="166707" y="95387"/>
                  <a:pt x="173047" y="88473"/>
                  <a:pt x="180868" y="88473"/>
                </a:cubicBezTo>
                <a:cubicBezTo>
                  <a:pt x="188689" y="88473"/>
                  <a:pt x="195029" y="95387"/>
                  <a:pt x="195029" y="103916"/>
                </a:cubicBezTo>
                <a:cubicBezTo>
                  <a:pt x="195029" y="112445"/>
                  <a:pt x="188689" y="119359"/>
                  <a:pt x="180868" y="119359"/>
                </a:cubicBezTo>
                <a:cubicBezTo>
                  <a:pt x="173047" y="119359"/>
                  <a:pt x="166707" y="112445"/>
                  <a:pt x="166707" y="103916"/>
                </a:cubicBezTo>
              </a:path>
              <a:path w="274639" h="296512" fill="none" extrusionOk="0">
                <a:moveTo>
                  <a:pt x="63378" y="193625"/>
                </a:moveTo>
                <a:cubicBezTo>
                  <a:pt x="75253" y="188003"/>
                  <a:pt x="114695" y="316224"/>
                  <a:pt x="213863" y="206297"/>
                </a:cubicBezTo>
              </a:path>
              <a:path w="274639" h="296512" fill="none">
                <a:moveTo>
                  <a:pt x="1374" y="148256"/>
                </a:moveTo>
                <a:cubicBezTo>
                  <a:pt x="2045" y="101107"/>
                  <a:pt x="-14974" y="24308"/>
                  <a:pt x="141342" y="13615"/>
                </a:cubicBezTo>
                <a:cubicBezTo>
                  <a:pt x="297658" y="2922"/>
                  <a:pt x="273258" y="66376"/>
                  <a:pt x="273258" y="148256"/>
                </a:cubicBezTo>
                <a:cubicBezTo>
                  <a:pt x="273258" y="230136"/>
                  <a:pt x="212395" y="296512"/>
                  <a:pt x="137316" y="296512"/>
                </a:cubicBezTo>
                <a:cubicBezTo>
                  <a:pt x="62237" y="296512"/>
                  <a:pt x="703" y="195405"/>
                  <a:pt x="1374" y="148256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3" name="Serbest Form 23"/>
          <p:cNvSpPr/>
          <p:nvPr/>
        </p:nvSpPr>
        <p:spPr>
          <a:xfrm>
            <a:off x="11251063" y="3948113"/>
            <a:ext cx="577850" cy="1314450"/>
          </a:xfrm>
          <a:custGeom>
            <a:avLst/>
            <a:gdLst>
              <a:gd name="connsiteX0" fmla="*/ 19050 w 657225"/>
              <a:gd name="connsiteY0" fmla="*/ 1123950 h 1123950"/>
              <a:gd name="connsiteX1" fmla="*/ 0 w 657225"/>
              <a:gd name="connsiteY1" fmla="*/ 47625 h 1123950"/>
              <a:gd name="connsiteX2" fmla="*/ 657225 w 657225"/>
              <a:gd name="connsiteY2" fmla="*/ 0 h 1123950"/>
              <a:gd name="connsiteX0" fmla="*/ 19050 w 657225"/>
              <a:gd name="connsiteY0" fmla="*/ 1123950 h 1123950"/>
              <a:gd name="connsiteX1" fmla="*/ 0 w 657225"/>
              <a:gd name="connsiteY1" fmla="*/ 47625 h 1123950"/>
              <a:gd name="connsiteX2" fmla="*/ 552450 w 657225"/>
              <a:gd name="connsiteY2" fmla="*/ 0 h 1123950"/>
              <a:gd name="connsiteX3" fmla="*/ 657225 w 657225"/>
              <a:gd name="connsiteY3" fmla="*/ 0 h 1123950"/>
              <a:gd name="connsiteX0" fmla="*/ 19050 w 666750"/>
              <a:gd name="connsiteY0" fmla="*/ 1123950 h 1123950"/>
              <a:gd name="connsiteX1" fmla="*/ 0 w 666750"/>
              <a:gd name="connsiteY1" fmla="*/ 47625 h 1123950"/>
              <a:gd name="connsiteX2" fmla="*/ 552450 w 666750"/>
              <a:gd name="connsiteY2" fmla="*/ 0 h 1123950"/>
              <a:gd name="connsiteX3" fmla="*/ 666750 w 666750"/>
              <a:gd name="connsiteY3" fmla="*/ 161925 h 1123950"/>
              <a:gd name="connsiteX0" fmla="*/ 19050 w 571500"/>
              <a:gd name="connsiteY0" fmla="*/ 1123950 h 1352550"/>
              <a:gd name="connsiteX1" fmla="*/ 0 w 571500"/>
              <a:gd name="connsiteY1" fmla="*/ 47625 h 1352550"/>
              <a:gd name="connsiteX2" fmla="*/ 552450 w 571500"/>
              <a:gd name="connsiteY2" fmla="*/ 0 h 1352550"/>
              <a:gd name="connsiteX3" fmla="*/ 571500 w 571500"/>
              <a:gd name="connsiteY3" fmla="*/ 1352550 h 1352550"/>
              <a:gd name="connsiteX0" fmla="*/ 9525 w 571500"/>
              <a:gd name="connsiteY0" fmla="*/ 1171575 h 1352550"/>
              <a:gd name="connsiteX1" fmla="*/ 0 w 571500"/>
              <a:gd name="connsiteY1" fmla="*/ 47625 h 1352550"/>
              <a:gd name="connsiteX2" fmla="*/ 552450 w 571500"/>
              <a:gd name="connsiteY2" fmla="*/ 0 h 1352550"/>
              <a:gd name="connsiteX3" fmla="*/ 571500 w 571500"/>
              <a:gd name="connsiteY3" fmla="*/ 1352550 h 1352550"/>
              <a:gd name="connsiteX0" fmla="*/ 9525 w 577850"/>
              <a:gd name="connsiteY0" fmla="*/ 1171575 h 1314450"/>
              <a:gd name="connsiteX1" fmla="*/ 0 w 577850"/>
              <a:gd name="connsiteY1" fmla="*/ 47625 h 1314450"/>
              <a:gd name="connsiteX2" fmla="*/ 552450 w 577850"/>
              <a:gd name="connsiteY2" fmla="*/ 0 h 1314450"/>
              <a:gd name="connsiteX3" fmla="*/ 577850 w 577850"/>
              <a:gd name="connsiteY3" fmla="*/ 1314450 h 1314450"/>
              <a:gd name="connsiteX0" fmla="*/ 9525 w 577850"/>
              <a:gd name="connsiteY0" fmla="*/ 1158875 h 1314450"/>
              <a:gd name="connsiteX1" fmla="*/ 0 w 577850"/>
              <a:gd name="connsiteY1" fmla="*/ 47625 h 1314450"/>
              <a:gd name="connsiteX2" fmla="*/ 552450 w 577850"/>
              <a:gd name="connsiteY2" fmla="*/ 0 h 1314450"/>
              <a:gd name="connsiteX3" fmla="*/ 577850 w 577850"/>
              <a:gd name="connsiteY3" fmla="*/ 131445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50" h="1314450">
                <a:moveTo>
                  <a:pt x="9525" y="1158875"/>
                </a:moveTo>
                <a:lnTo>
                  <a:pt x="0" y="47625"/>
                </a:lnTo>
                <a:lnTo>
                  <a:pt x="552450" y="0"/>
                </a:lnTo>
                <a:cubicBezTo>
                  <a:pt x="558800" y="450850"/>
                  <a:pt x="571500" y="863600"/>
                  <a:pt x="577850" y="1314450"/>
                </a:cubicBezTo>
              </a:path>
            </a:pathLst>
          </a:custGeom>
          <a:blipFill dpi="0"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71" name="Rectangle 70"/>
          <p:cNvSpPr/>
          <p:nvPr/>
        </p:nvSpPr>
        <p:spPr>
          <a:xfrm>
            <a:off x="9412651" y="4343400"/>
            <a:ext cx="1381125" cy="587375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1371600"/>
              <a:gd name="connsiteY0" fmla="*/ 0 h 1314450"/>
              <a:gd name="connsiteX1" fmla="*/ 914400 w 1371600"/>
              <a:gd name="connsiteY1" fmla="*/ 0 h 1314450"/>
              <a:gd name="connsiteX2" fmla="*/ 1371600 w 1371600"/>
              <a:gd name="connsiteY2" fmla="*/ 1314450 h 1314450"/>
              <a:gd name="connsiteX3" fmla="*/ 0 w 1371600"/>
              <a:gd name="connsiteY3" fmla="*/ 914400 h 1314450"/>
              <a:gd name="connsiteX4" fmla="*/ 0 w 1371600"/>
              <a:gd name="connsiteY4" fmla="*/ 0 h 1314450"/>
              <a:gd name="connsiteX0" fmla="*/ 0 w 1374775"/>
              <a:gd name="connsiteY0" fmla="*/ 0 h 1314450"/>
              <a:gd name="connsiteX1" fmla="*/ 1374775 w 1374775"/>
              <a:gd name="connsiteY1" fmla="*/ 1041400 h 1314450"/>
              <a:gd name="connsiteX2" fmla="*/ 1371600 w 1374775"/>
              <a:gd name="connsiteY2" fmla="*/ 1314450 h 1314450"/>
              <a:gd name="connsiteX3" fmla="*/ 0 w 1374775"/>
              <a:gd name="connsiteY3" fmla="*/ 914400 h 1314450"/>
              <a:gd name="connsiteX4" fmla="*/ 0 w 1374775"/>
              <a:gd name="connsiteY4" fmla="*/ 0 h 1314450"/>
              <a:gd name="connsiteX0" fmla="*/ 6350 w 1374775"/>
              <a:gd name="connsiteY0" fmla="*/ 0 h 593725"/>
              <a:gd name="connsiteX1" fmla="*/ 1374775 w 1374775"/>
              <a:gd name="connsiteY1" fmla="*/ 320675 h 593725"/>
              <a:gd name="connsiteX2" fmla="*/ 1371600 w 1374775"/>
              <a:gd name="connsiteY2" fmla="*/ 593725 h 593725"/>
              <a:gd name="connsiteX3" fmla="*/ 0 w 1374775"/>
              <a:gd name="connsiteY3" fmla="*/ 193675 h 593725"/>
              <a:gd name="connsiteX4" fmla="*/ 6350 w 1374775"/>
              <a:gd name="connsiteY4" fmla="*/ 0 h 593725"/>
              <a:gd name="connsiteX0" fmla="*/ 0 w 1381125"/>
              <a:gd name="connsiteY0" fmla="*/ 0 h 587375"/>
              <a:gd name="connsiteX1" fmla="*/ 1381125 w 1381125"/>
              <a:gd name="connsiteY1" fmla="*/ 314325 h 587375"/>
              <a:gd name="connsiteX2" fmla="*/ 1377950 w 1381125"/>
              <a:gd name="connsiteY2" fmla="*/ 587375 h 587375"/>
              <a:gd name="connsiteX3" fmla="*/ 6350 w 1381125"/>
              <a:gd name="connsiteY3" fmla="*/ 187325 h 587375"/>
              <a:gd name="connsiteX4" fmla="*/ 0 w 1381125"/>
              <a:gd name="connsiteY4" fmla="*/ 0 h 5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125" h="587375">
                <a:moveTo>
                  <a:pt x="0" y="0"/>
                </a:moveTo>
                <a:lnTo>
                  <a:pt x="1381125" y="314325"/>
                </a:lnTo>
                <a:cubicBezTo>
                  <a:pt x="1380067" y="405342"/>
                  <a:pt x="1379008" y="496358"/>
                  <a:pt x="1377950" y="587375"/>
                </a:cubicBezTo>
                <a:lnTo>
                  <a:pt x="6350" y="1873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5481" y="323779"/>
            <a:ext cx="1115665" cy="182895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42641" y="750887"/>
            <a:ext cx="1341186" cy="2535239"/>
          </a:xfrm>
          <a:prstGeom prst="rect">
            <a:avLst/>
          </a:prstGeom>
        </p:spPr>
      </p:pic>
      <p:sp>
        <p:nvSpPr>
          <p:cNvPr id="77" name="AutoShape 16" descr="https://s-media-cache-ak0.pinimg.com/736x/fa/d2/2d/fad22dcc7537d1bf34b7c07fa283372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6" name="Picture 2" descr="H:\my comptr\gifs\2. people dancer-mime\animations\people2\elderly\charlie_ethel_holding_a_hc.gif"/>
          <p:cNvPicPr>
            <a:picLocks noChangeAspect="1" noChangeArrowheads="1" noCrop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93" y="5296425"/>
            <a:ext cx="1188949" cy="142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Köşeleri Yuvarlanmış Dikdörtgen Belirtme Çizgisi 21"/>
          <p:cNvSpPr/>
          <p:nvPr/>
        </p:nvSpPr>
        <p:spPr>
          <a:xfrm>
            <a:off x="4651409" y="5871595"/>
            <a:ext cx="1943936" cy="746713"/>
          </a:xfrm>
          <a:prstGeom prst="wedgeRoundRectCallout">
            <a:avLst>
              <a:gd name="adj1" fmla="val 58933"/>
              <a:gd name="adj2" fmla="val -3600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Darling! </a:t>
            </a:r>
            <a:r>
              <a:rPr lang="tr-TR" sz="1400" dirty="0">
                <a:solidFill>
                  <a:schemeClr val="tx1"/>
                </a:solidFill>
              </a:rPr>
              <a:t>Do you remember the </a:t>
            </a:r>
            <a:r>
              <a:rPr lang="tr-TR" sz="1400" dirty="0" smtClean="0">
                <a:solidFill>
                  <a:schemeClr val="tx1"/>
                </a:solidFill>
              </a:rPr>
              <a:t>days </a:t>
            </a:r>
            <a:r>
              <a:rPr lang="tr-TR" sz="1400" dirty="0">
                <a:solidFill>
                  <a:schemeClr val="tx1"/>
                </a:solidFill>
              </a:rPr>
              <a:t>when we were young?</a:t>
            </a:r>
          </a:p>
        </p:txBody>
      </p:sp>
      <p:sp>
        <p:nvSpPr>
          <p:cNvPr id="39" name="Köşeleri Yuvarlanmış Dikdörtgen Belirtme Çizgisi 38"/>
          <p:cNvSpPr/>
          <p:nvPr/>
        </p:nvSpPr>
        <p:spPr>
          <a:xfrm>
            <a:off x="8005877" y="5867547"/>
            <a:ext cx="2035706" cy="674997"/>
          </a:xfrm>
          <a:prstGeom prst="wedgeRoundRectCallout">
            <a:avLst>
              <a:gd name="adj1" fmla="val -57051"/>
              <a:gd name="adj2" fmla="val -3219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Sweetheart! Alzheimer’s disease is wiping away my memories.</a:t>
            </a:r>
            <a:endParaRPr lang="tr-TR" sz="1400" dirty="0">
              <a:solidFill>
                <a:schemeClr val="tx1"/>
              </a:solidFill>
            </a:endParaRPr>
          </a:p>
        </p:txBody>
      </p:sp>
      <p:pic>
        <p:nvPicPr>
          <p:cNvPr id="42" name="Picture 4" descr="http://i717.photobucket.com/albums/ww173/prestonjjrtr/Smileys%20Summer/Fountain01.gif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25" y="4189609"/>
            <a:ext cx="1141415" cy="1441789"/>
          </a:xfrm>
          <a:prstGeom prst="rect">
            <a:avLst/>
          </a:prstGeom>
          <a:noFill/>
          <a:effectLst>
            <a:glow rad="5080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Köşeleri Yuvarlanmış Dikdörtgen Belirtme Çizgisi 21"/>
          <p:cNvSpPr/>
          <p:nvPr/>
        </p:nvSpPr>
        <p:spPr>
          <a:xfrm>
            <a:off x="4328622" y="6215902"/>
            <a:ext cx="5528790" cy="410938"/>
          </a:xfrm>
          <a:prstGeom prst="wedgeRoundRectCallout">
            <a:avLst>
              <a:gd name="adj1" fmla="val 47337"/>
              <a:gd name="adj2" fmla="val -3084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It was very beautiful. And that cinema. It was a theatre and it was red.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50" name="Serbest Form 12"/>
          <p:cNvSpPr/>
          <p:nvPr/>
        </p:nvSpPr>
        <p:spPr>
          <a:xfrm>
            <a:off x="10875460" y="952500"/>
            <a:ext cx="1305877" cy="4400550"/>
          </a:xfrm>
          <a:custGeom>
            <a:avLst/>
            <a:gdLst>
              <a:gd name="connsiteX0" fmla="*/ 57150 w 1333500"/>
              <a:gd name="connsiteY0" fmla="*/ 609600 h 4400550"/>
              <a:gd name="connsiteX1" fmla="*/ 133350 w 1333500"/>
              <a:gd name="connsiteY1" fmla="*/ 4076700 h 4400550"/>
              <a:gd name="connsiteX2" fmla="*/ 1314450 w 1333500"/>
              <a:gd name="connsiteY2" fmla="*/ 4400550 h 4400550"/>
              <a:gd name="connsiteX3" fmla="*/ 1333500 w 1333500"/>
              <a:gd name="connsiteY3" fmla="*/ 0 h 4400550"/>
              <a:gd name="connsiteX4" fmla="*/ 0 w 1333500"/>
              <a:gd name="connsiteY4" fmla="*/ 647700 h 4400550"/>
              <a:gd name="connsiteX5" fmla="*/ 57150 w 1333500"/>
              <a:gd name="connsiteY5" fmla="*/ 819150 h 4400550"/>
              <a:gd name="connsiteX0" fmla="*/ 0 w 1276350"/>
              <a:gd name="connsiteY0" fmla="*/ 609600 h 4400550"/>
              <a:gd name="connsiteX1" fmla="*/ 76200 w 1276350"/>
              <a:gd name="connsiteY1" fmla="*/ 4076700 h 4400550"/>
              <a:gd name="connsiteX2" fmla="*/ 1257300 w 1276350"/>
              <a:gd name="connsiteY2" fmla="*/ 4400550 h 4400550"/>
              <a:gd name="connsiteX3" fmla="*/ 1276350 w 1276350"/>
              <a:gd name="connsiteY3" fmla="*/ 0 h 4400550"/>
              <a:gd name="connsiteX4" fmla="*/ 0 w 1276350"/>
              <a:gd name="connsiteY4" fmla="*/ 819150 h 4400550"/>
              <a:gd name="connsiteX0" fmla="*/ 15240 w 1291590"/>
              <a:gd name="connsiteY0" fmla="*/ 609600 h 4400550"/>
              <a:gd name="connsiteX1" fmla="*/ 91440 w 1291590"/>
              <a:gd name="connsiteY1" fmla="*/ 4076700 h 4400550"/>
              <a:gd name="connsiteX2" fmla="*/ 1272540 w 1291590"/>
              <a:gd name="connsiteY2" fmla="*/ 4400550 h 4400550"/>
              <a:gd name="connsiteX3" fmla="*/ 1291590 w 1291590"/>
              <a:gd name="connsiteY3" fmla="*/ 0 h 4400550"/>
              <a:gd name="connsiteX4" fmla="*/ 0 w 1291590"/>
              <a:gd name="connsiteY4" fmla="*/ 613410 h 4400550"/>
              <a:gd name="connsiteX0" fmla="*/ 15240 w 1291590"/>
              <a:gd name="connsiteY0" fmla="*/ 609600 h 4400550"/>
              <a:gd name="connsiteX1" fmla="*/ 58103 w 1291590"/>
              <a:gd name="connsiteY1" fmla="*/ 4067175 h 4400550"/>
              <a:gd name="connsiteX2" fmla="*/ 1272540 w 1291590"/>
              <a:gd name="connsiteY2" fmla="*/ 4400550 h 4400550"/>
              <a:gd name="connsiteX3" fmla="*/ 1291590 w 1291590"/>
              <a:gd name="connsiteY3" fmla="*/ 0 h 4400550"/>
              <a:gd name="connsiteX4" fmla="*/ 0 w 1291590"/>
              <a:gd name="connsiteY4" fmla="*/ 613410 h 4400550"/>
              <a:gd name="connsiteX0" fmla="*/ 0 w 1276350"/>
              <a:gd name="connsiteY0" fmla="*/ 609600 h 4400550"/>
              <a:gd name="connsiteX1" fmla="*/ 42863 w 1276350"/>
              <a:gd name="connsiteY1" fmla="*/ 4067175 h 4400550"/>
              <a:gd name="connsiteX2" fmla="*/ 1257300 w 1276350"/>
              <a:gd name="connsiteY2" fmla="*/ 4400550 h 4400550"/>
              <a:gd name="connsiteX3" fmla="*/ 1276350 w 1276350"/>
              <a:gd name="connsiteY3" fmla="*/ 0 h 4400550"/>
              <a:gd name="connsiteX4" fmla="*/ 32385 w 1276350"/>
              <a:gd name="connsiteY4" fmla="*/ 584835 h 4400550"/>
              <a:gd name="connsiteX0" fmla="*/ 0 w 1300163"/>
              <a:gd name="connsiteY0" fmla="*/ 619125 h 4400550"/>
              <a:gd name="connsiteX1" fmla="*/ 66676 w 1300163"/>
              <a:gd name="connsiteY1" fmla="*/ 4067175 h 4400550"/>
              <a:gd name="connsiteX2" fmla="*/ 1281113 w 1300163"/>
              <a:gd name="connsiteY2" fmla="*/ 4400550 h 4400550"/>
              <a:gd name="connsiteX3" fmla="*/ 1300163 w 1300163"/>
              <a:gd name="connsiteY3" fmla="*/ 0 h 4400550"/>
              <a:gd name="connsiteX4" fmla="*/ 56198 w 1300163"/>
              <a:gd name="connsiteY4" fmla="*/ 584835 h 4400550"/>
              <a:gd name="connsiteX0" fmla="*/ 5714 w 1305877"/>
              <a:gd name="connsiteY0" fmla="*/ 619125 h 4400550"/>
              <a:gd name="connsiteX1" fmla="*/ 72390 w 1305877"/>
              <a:gd name="connsiteY1" fmla="*/ 4067175 h 4400550"/>
              <a:gd name="connsiteX2" fmla="*/ 1286827 w 1305877"/>
              <a:gd name="connsiteY2" fmla="*/ 4400550 h 4400550"/>
              <a:gd name="connsiteX3" fmla="*/ 1305877 w 1305877"/>
              <a:gd name="connsiteY3" fmla="*/ 0 h 4400550"/>
              <a:gd name="connsiteX4" fmla="*/ 0 w 1305877"/>
              <a:gd name="connsiteY4" fmla="*/ 627697 h 44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877" h="4400550">
                <a:moveTo>
                  <a:pt x="5714" y="619125"/>
                </a:moveTo>
                <a:lnTo>
                  <a:pt x="72390" y="4067175"/>
                </a:lnTo>
                <a:lnTo>
                  <a:pt x="1286827" y="4400550"/>
                </a:lnTo>
                <a:lnTo>
                  <a:pt x="1305877" y="0"/>
                </a:lnTo>
                <a:lnTo>
                  <a:pt x="0" y="627697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2" name="Dikdörtgen 22"/>
          <p:cNvSpPr/>
          <p:nvPr/>
        </p:nvSpPr>
        <p:spPr>
          <a:xfrm rot="21371498">
            <a:off x="11005256" y="2170214"/>
            <a:ext cx="1299005" cy="2783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b="1" dirty="0" smtClean="0">
                <a:solidFill>
                  <a:schemeClr val="bg1"/>
                </a:solidFill>
                <a:latin typeface="Agent Orange" panose="00000400000000000000" pitchFamily="2" charset="0"/>
                <a:cs typeface="Agent Orange" panose="00000400000000000000" pitchFamily="2" charset="0"/>
              </a:rPr>
              <a:t>-------</a:t>
            </a:r>
          </a:p>
          <a:p>
            <a:pPr algn="ctr">
              <a:defRPr/>
            </a:pPr>
            <a:r>
              <a:rPr lang="tr-TR" sz="1600" b="1" dirty="0" smtClean="0">
                <a:solidFill>
                  <a:schemeClr val="bg1"/>
                </a:solidFill>
                <a:latin typeface="Agent Orange" panose="00000400000000000000" pitchFamily="2" charset="0"/>
                <a:cs typeface="Agent Orange" panose="00000400000000000000" pitchFamily="2" charset="0"/>
              </a:rPr>
              <a:t>Cınema</a:t>
            </a:r>
          </a:p>
          <a:p>
            <a:pPr algn="ctr">
              <a:defRPr/>
            </a:pPr>
            <a:r>
              <a:rPr lang="tr-TR" sz="1600" b="1" dirty="0" smtClean="0">
                <a:solidFill>
                  <a:schemeClr val="bg1"/>
                </a:solidFill>
                <a:latin typeface="Agent Orange" panose="00000400000000000000" pitchFamily="2" charset="0"/>
                <a:cs typeface="Agent Orange" panose="00000400000000000000" pitchFamily="2" charset="0"/>
              </a:rPr>
              <a:t>-------</a:t>
            </a:r>
          </a:p>
          <a:p>
            <a:pPr algn="ctr">
              <a:defRPr/>
            </a:pPr>
            <a:endParaRPr lang="tr-TR" sz="1600" b="1" dirty="0">
              <a:solidFill>
                <a:srgbClr val="C00000"/>
              </a:solidFill>
              <a:latin typeface="Agent Orange" panose="00000400000000000000" pitchFamily="2" charset="0"/>
              <a:cs typeface="Agent Orange" panose="00000400000000000000" pitchFamily="2" charset="0"/>
            </a:endParaRPr>
          </a:p>
          <a:p>
            <a:pPr algn="ctr">
              <a:defRPr/>
            </a:pPr>
            <a:endParaRPr lang="tr-TR" sz="1600" b="1" dirty="0" smtClean="0">
              <a:solidFill>
                <a:srgbClr val="C00000"/>
              </a:solidFill>
              <a:latin typeface="Agent Orange" panose="00000400000000000000" pitchFamily="2" charset="0"/>
              <a:cs typeface="Agent Orange" panose="00000400000000000000" pitchFamily="2" charset="0"/>
            </a:endParaRPr>
          </a:p>
          <a:p>
            <a:pPr algn="ctr">
              <a:defRPr/>
            </a:pPr>
            <a:endParaRPr lang="tr-TR" sz="1600" b="1" dirty="0">
              <a:solidFill>
                <a:srgbClr val="C00000"/>
              </a:solidFill>
              <a:latin typeface="Agent Orange" panose="00000400000000000000" pitchFamily="2" charset="0"/>
              <a:cs typeface="Agent Orange" panose="00000400000000000000" pitchFamily="2" charset="0"/>
            </a:endParaRPr>
          </a:p>
          <a:p>
            <a:pPr algn="ctr">
              <a:defRPr/>
            </a:pPr>
            <a:endParaRPr lang="tr-TR" sz="1600" b="1" dirty="0" smtClean="0">
              <a:solidFill>
                <a:srgbClr val="C00000"/>
              </a:solidFill>
              <a:latin typeface="Agent Orange" panose="00000400000000000000" pitchFamily="2" charset="0"/>
              <a:cs typeface="Agent Orange" panose="00000400000000000000" pitchFamily="2" charset="0"/>
            </a:endParaRPr>
          </a:p>
          <a:p>
            <a:pPr algn="ctr">
              <a:defRPr/>
            </a:pPr>
            <a:endParaRPr lang="tr-TR" sz="1600" b="1" dirty="0">
              <a:solidFill>
                <a:srgbClr val="C00000"/>
              </a:solidFill>
              <a:latin typeface="Agent Orange" panose="00000400000000000000" pitchFamily="2" charset="0"/>
              <a:cs typeface="Agent Orange" panose="00000400000000000000" pitchFamily="2" charset="0"/>
            </a:endParaRPr>
          </a:p>
          <a:p>
            <a:pPr algn="ctr">
              <a:defRPr/>
            </a:pPr>
            <a:endParaRPr lang="tr-TR" sz="1600" b="1" dirty="0" smtClean="0">
              <a:solidFill>
                <a:srgbClr val="C00000"/>
              </a:solidFill>
              <a:latin typeface="Agent Orange" panose="00000400000000000000" pitchFamily="2" charset="0"/>
              <a:cs typeface="Agent Orange" panose="00000400000000000000" pitchFamily="2" charset="0"/>
            </a:endParaRPr>
          </a:p>
          <a:p>
            <a:pPr algn="ctr">
              <a:defRPr/>
            </a:pPr>
            <a:endParaRPr lang="tr-TR" sz="1600" b="1" dirty="0">
              <a:solidFill>
                <a:srgbClr val="C00000"/>
              </a:solidFill>
              <a:latin typeface="Agent Orange" panose="00000400000000000000" pitchFamily="2" charset="0"/>
              <a:cs typeface="Agent Orange" panose="00000400000000000000" pitchFamily="2" charset="0"/>
            </a:endParaRPr>
          </a:p>
          <a:p>
            <a:pPr algn="ctr">
              <a:defRPr/>
            </a:pPr>
            <a:endParaRPr lang="tr-TR" sz="1600" b="1" dirty="0" smtClean="0">
              <a:solidFill>
                <a:srgbClr val="C00000"/>
              </a:solidFill>
              <a:latin typeface="Agent Orange" panose="00000400000000000000" pitchFamily="2" charset="0"/>
              <a:cs typeface="Agent Orange" panose="00000400000000000000" pitchFamily="2" charset="0"/>
            </a:endParaRPr>
          </a:p>
          <a:p>
            <a:pPr algn="ctr">
              <a:defRPr/>
            </a:pPr>
            <a:endParaRPr lang="tr-TR" sz="1600" b="1" dirty="0">
              <a:solidFill>
                <a:srgbClr val="C00000"/>
              </a:solidFill>
              <a:latin typeface="Agent Orange" panose="00000400000000000000" pitchFamily="2" charset="0"/>
              <a:cs typeface="Agent Orange" panose="00000400000000000000" pitchFamily="2" charset="0"/>
            </a:endParaRPr>
          </a:p>
        </p:txBody>
      </p:sp>
      <p:sp>
        <p:nvSpPr>
          <p:cNvPr id="48" name="Köşeleri Yuvarlanmış Dikdörtgen Belirtme Çizgisi 21"/>
          <p:cNvSpPr/>
          <p:nvPr/>
        </p:nvSpPr>
        <p:spPr>
          <a:xfrm>
            <a:off x="4119428" y="6199533"/>
            <a:ext cx="5930349" cy="410938"/>
          </a:xfrm>
          <a:prstGeom prst="wedgeRoundRectCallout">
            <a:avLst>
              <a:gd name="adj1" fmla="val 47337"/>
              <a:gd name="adj2" fmla="val -3084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That supermarket. It was a restaurant. It was purple. Your favourite colour.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54" name="Dikdörtgen 2049"/>
          <p:cNvSpPr/>
          <p:nvPr/>
        </p:nvSpPr>
        <p:spPr>
          <a:xfrm rot="21293782">
            <a:off x="9364952" y="2591620"/>
            <a:ext cx="1474400" cy="565474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--------------</a:t>
            </a:r>
          </a:p>
          <a:p>
            <a:pPr algn="ctr"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Restaurant</a:t>
            </a:r>
          </a:p>
          <a:p>
            <a:pPr algn="ctr"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--------------</a:t>
            </a:r>
            <a:endParaRPr lang="tr-TR" sz="2000" b="1" dirty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  <p:sp>
        <p:nvSpPr>
          <p:cNvPr id="55" name="Köşeleri Yuvarlanmış Dikdörtgen Belirtme Çizgisi 21"/>
          <p:cNvSpPr/>
          <p:nvPr/>
        </p:nvSpPr>
        <p:spPr>
          <a:xfrm>
            <a:off x="5088647" y="6207870"/>
            <a:ext cx="3455287" cy="410938"/>
          </a:xfrm>
          <a:prstGeom prst="wedgeRoundRectCallout">
            <a:avLst>
              <a:gd name="adj1" fmla="val 47337"/>
              <a:gd name="adj2" fmla="val -3084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I was a waiter there and I was very awkward.</a:t>
            </a:r>
            <a:endParaRPr lang="tr-TR" sz="1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1"/>
          <a:srcRect l="15250" t="11546" r="19897" b="16051"/>
          <a:stretch/>
        </p:blipFill>
        <p:spPr>
          <a:xfrm>
            <a:off x="3777609" y="3758609"/>
            <a:ext cx="1959900" cy="2538962"/>
          </a:xfrm>
          <a:prstGeom prst="rect">
            <a:avLst/>
          </a:prstGeom>
        </p:spPr>
      </p:pic>
      <p:sp>
        <p:nvSpPr>
          <p:cNvPr id="58" name="Köşeleri Yuvarlanmış Dikdörtgen Belirtme Çizgisi 21"/>
          <p:cNvSpPr/>
          <p:nvPr/>
        </p:nvSpPr>
        <p:spPr>
          <a:xfrm>
            <a:off x="5816028" y="6209055"/>
            <a:ext cx="1654970" cy="410938"/>
          </a:xfrm>
          <a:prstGeom prst="wedgeRoundRectCallout">
            <a:avLst>
              <a:gd name="adj1" fmla="val 47337"/>
              <a:gd name="adj2" fmla="val -3084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You were a student. 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59" name="Köşeleri Yuvarlanmış Dikdörtgen Belirtme Çizgisi 21"/>
          <p:cNvSpPr/>
          <p:nvPr/>
        </p:nvSpPr>
        <p:spPr>
          <a:xfrm>
            <a:off x="5136766" y="6206380"/>
            <a:ext cx="3997422" cy="410938"/>
          </a:xfrm>
          <a:prstGeom prst="wedgeRoundRectCallout">
            <a:avLst>
              <a:gd name="adj1" fmla="val 47337"/>
              <a:gd name="adj2" fmla="val -3084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I remember, I was 18 years old. I was very beautiful.</a:t>
            </a:r>
            <a:endParaRPr lang="tr-TR" sz="1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980155" y="4157062"/>
            <a:ext cx="3097036" cy="3407959"/>
          </a:xfrm>
          <a:prstGeom prst="rect">
            <a:avLst/>
          </a:prstGeom>
        </p:spPr>
      </p:pic>
      <p:sp>
        <p:nvSpPr>
          <p:cNvPr id="60" name="Köşeleri Yuvarlanmış Dikdörtgen Belirtme Çizgisi 21"/>
          <p:cNvSpPr/>
          <p:nvPr/>
        </p:nvSpPr>
        <p:spPr>
          <a:xfrm>
            <a:off x="5322476" y="6194888"/>
            <a:ext cx="3524251" cy="410938"/>
          </a:xfrm>
          <a:prstGeom prst="wedgeRoundRectCallout">
            <a:avLst>
              <a:gd name="adj1" fmla="val 47337"/>
              <a:gd name="adj2" fmla="val -3084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You were 20. You were always on that corner.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61" name="Köşeleri Yuvarlanmış Dikdörtgen Belirtme Çizgisi 21"/>
          <p:cNvSpPr/>
          <p:nvPr/>
        </p:nvSpPr>
        <p:spPr>
          <a:xfrm>
            <a:off x="5727161" y="6221511"/>
            <a:ext cx="2714880" cy="410938"/>
          </a:xfrm>
          <a:prstGeom prst="wedgeRoundRectCallout">
            <a:avLst>
              <a:gd name="adj1" fmla="val 47337"/>
              <a:gd name="adj2" fmla="val -3084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And my eyes were always on you!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62" name="Köşeleri Yuvarlanmış Dikdörtgen Belirtme Çizgisi 21"/>
          <p:cNvSpPr/>
          <p:nvPr/>
        </p:nvSpPr>
        <p:spPr>
          <a:xfrm>
            <a:off x="5577965" y="6218687"/>
            <a:ext cx="3327581" cy="410938"/>
          </a:xfrm>
          <a:prstGeom prst="wedgeRoundRectCallout">
            <a:avLst>
              <a:gd name="adj1" fmla="val 47337"/>
              <a:gd name="adj2" fmla="val -3084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>
                <a:solidFill>
                  <a:schemeClr val="tx1"/>
                </a:solidFill>
              </a:rPr>
              <a:t>And your father was always at the balcony. </a:t>
            </a:r>
          </a:p>
        </p:txBody>
      </p:sp>
      <p:sp>
        <p:nvSpPr>
          <p:cNvPr id="64" name="Köşeleri Yuvarlanmış Dikdörtgen Belirtme Çizgisi 21"/>
          <p:cNvSpPr/>
          <p:nvPr/>
        </p:nvSpPr>
        <p:spPr>
          <a:xfrm>
            <a:off x="5670441" y="6234198"/>
            <a:ext cx="2800884" cy="410938"/>
          </a:xfrm>
          <a:prstGeom prst="wedgeRoundRectCallout">
            <a:avLst>
              <a:gd name="adj1" fmla="val 47337"/>
              <a:gd name="adj2" fmla="val -3084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>
                <a:solidFill>
                  <a:schemeClr val="tx1"/>
                </a:solidFill>
              </a:rPr>
              <a:t>He was always angry with </a:t>
            </a:r>
            <a:r>
              <a:rPr lang="tr-TR" sz="1400" dirty="0" smtClean="0">
                <a:solidFill>
                  <a:schemeClr val="tx1"/>
                </a:solidFill>
              </a:rPr>
              <a:t>me.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69" name="Köşeleri Yuvarlanmış Dikdörtgen Belirtme Çizgisi 21"/>
          <p:cNvSpPr/>
          <p:nvPr/>
        </p:nvSpPr>
        <p:spPr>
          <a:xfrm>
            <a:off x="5359059" y="6211110"/>
            <a:ext cx="3592476" cy="410938"/>
          </a:xfrm>
          <a:prstGeom prst="wedgeRoundRectCallout">
            <a:avLst>
              <a:gd name="adj1" fmla="val 47337"/>
              <a:gd name="adj2" fmla="val -3084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There was a dance club at the end of the road.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70" name="Köşeleri Yuvarlanmış Dikdörtgen Belirtme Çizgisi 21"/>
          <p:cNvSpPr/>
          <p:nvPr/>
        </p:nvSpPr>
        <p:spPr>
          <a:xfrm>
            <a:off x="4249605" y="6225023"/>
            <a:ext cx="5731490" cy="347455"/>
          </a:xfrm>
          <a:prstGeom prst="wedgeRoundRectCallout">
            <a:avLst>
              <a:gd name="adj1" fmla="val 47337"/>
              <a:gd name="adj2" fmla="val -3084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I will never forget it, because it was the place where I felt in love with you..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72" name="Köşeleri Yuvarlanmış Dikdörtgen Belirtme Çizgisi 21"/>
          <p:cNvSpPr/>
          <p:nvPr/>
        </p:nvSpPr>
        <p:spPr>
          <a:xfrm>
            <a:off x="5909677" y="6226394"/>
            <a:ext cx="2392099" cy="388370"/>
          </a:xfrm>
          <a:prstGeom prst="wedgeRoundRectCallout">
            <a:avLst>
              <a:gd name="adj1" fmla="val 47337"/>
              <a:gd name="adj2" fmla="val -3084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You are still very beautiful.</a:t>
            </a:r>
            <a:endParaRPr lang="tr-TR" sz="1400" dirty="0">
              <a:solidFill>
                <a:schemeClr val="tx1"/>
              </a:solidFill>
            </a:endParaRPr>
          </a:p>
        </p:txBody>
      </p:sp>
      <p:pic>
        <p:nvPicPr>
          <p:cNvPr id="81" name="Picture 2" descr="H:\my comptr\gifs\2. people dancer-mime\animations\people2\elderly\charlie_ethel_holding_a_hc.gif"/>
          <p:cNvPicPr>
            <a:picLocks noChangeAspect="1" noChangeArrowheads="1" noCrop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93" y="5310855"/>
            <a:ext cx="1188949" cy="142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Köşeleri Yuvarlanmış Dikdörtgen Belirtme Çizgisi 21"/>
          <p:cNvSpPr/>
          <p:nvPr/>
        </p:nvSpPr>
        <p:spPr>
          <a:xfrm>
            <a:off x="4920113" y="5890608"/>
            <a:ext cx="1811343" cy="410938"/>
          </a:xfrm>
          <a:prstGeom prst="wedgeRoundRectCallout">
            <a:avLst>
              <a:gd name="adj1" fmla="val 54749"/>
              <a:gd name="adj2" fmla="val -3702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Those were the days!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7551212" y="291138"/>
            <a:ext cx="842924" cy="723762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5" name="Cloud 74"/>
          <p:cNvSpPr/>
          <p:nvPr/>
        </p:nvSpPr>
        <p:spPr>
          <a:xfrm rot="11560421">
            <a:off x="6968542" y="258457"/>
            <a:ext cx="901896" cy="63116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3" name="Cloud 82"/>
          <p:cNvSpPr/>
          <p:nvPr/>
        </p:nvSpPr>
        <p:spPr>
          <a:xfrm rot="10965867">
            <a:off x="5789165" y="407058"/>
            <a:ext cx="1406107" cy="75104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2" name="Cloud 81"/>
          <p:cNvSpPr/>
          <p:nvPr/>
        </p:nvSpPr>
        <p:spPr>
          <a:xfrm>
            <a:off x="8205841" y="228600"/>
            <a:ext cx="3550507" cy="102677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1600" b="1" dirty="0">
                <a:solidFill>
                  <a:schemeClr val="tx1"/>
                </a:solidFill>
                <a:hlinkClick r:id="rId33"/>
              </a:rPr>
              <a:t>guorkhan.blogspot.com</a:t>
            </a:r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67" name="Picture 56" descr="C:\Users\gürkan\Desktop\Yeni klasör\man_hopping_mad_lc.gif"/>
          <p:cNvPicPr>
            <a:picLocks noChangeAspect="1" noChangeArrowheads="1" noCrop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815" flipH="1">
            <a:off x="1583566" y="1293934"/>
            <a:ext cx="778385" cy="1610907"/>
          </a:xfrm>
          <a:prstGeom prst="rect">
            <a:avLst/>
          </a:prstGeom>
          <a:noFill/>
          <a:ln>
            <a:noFill/>
          </a:ln>
          <a:effectLst>
            <a:glow rad="977900">
              <a:schemeClr val="tx1">
                <a:alpha val="7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5">
            <a:duotone>
              <a:prstClr val="black"/>
              <a:srgbClr val="FFCD0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10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1" t="5060" r="-67"/>
          <a:stretch/>
        </p:blipFill>
        <p:spPr>
          <a:xfrm>
            <a:off x="942975" y="2168613"/>
            <a:ext cx="2470786" cy="90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98741"/>
      </p:ext>
    </p:extLst>
  </p:cSld>
  <p:clrMapOvr>
    <a:masterClrMapping/>
  </p:clrMapOvr>
  <p:transition spd="slow" advClick="0" advTm="9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 darling do you r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weet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8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15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5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15800"/>
                                  </p:stCondLst>
                                  <p:childTnLst>
                                    <p:animMotion origin="layout" path="M 4.58333E-6 7.40741E-7 L 0.0039 -0.01643 C 0.00091 -0.03101 -0.0017 -0.03217 0.0013 -0.04444 C 0.00195 -0.04722 0.00312 -0.0493 0.0039 -0.05162 C 0.00351 -0.05393 0.00377 -0.05717 0.0026 -0.05856 C 0.00039 -0.06134 -0.003 -0.06041 -0.00521 -0.06319 L -0.00912 -0.06782 C -0.00782 -0.06944 -0.00664 -0.07152 -0.00521 -0.07268 C -0.00274 -0.07453 0.0026 -0.07731 0.0026 -0.07731 C 0.00351 -0.07963 0.00599 -0.08171 0.0052 -0.08426 C 0.00364 -0.08912 -0.00261 -0.09351 -0.00261 -0.09351 C -0.003 -0.09606 -0.00391 -0.09814 -0.00391 -0.10069 C -0.00391 -0.10926 -0.00274 -0.10972 4.58333E-6 -0.11458 L 4.58333E-6 -0.11921 " pathEditMode="relative" ptsTypes="AAAAAAAAAAAAAA">
                                      <p:cBhvr>
                                        <p:cTn id="27" dur="67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8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25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2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25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2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26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hat supermar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3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mph" presetSubtype="0" fill="hold" grpId="0" nodeType="withEffect">
                                  <p:stCondLst>
                                    <p:cond delay="342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1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1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1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1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mph" presetSubtype="0" fill="hold" grpId="0" nodeType="withEffect">
                                  <p:stCondLst>
                                    <p:cond delay="342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1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1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1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1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mph" presetSubtype="0" fill="hold" grpId="0" nodeType="withEffect">
                                  <p:stCondLst>
                                    <p:cond delay="342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19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19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19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19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34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34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2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mph" presetSubtype="0" fill="hold" grpId="1" nodeType="withEffect">
                                  <p:stCondLst>
                                    <p:cond delay="342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38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44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39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4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48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49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8 yea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5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54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u r still ve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5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nodeType="withEffect">
                                  <p:stCondLst>
                                    <p:cond delay="583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u were 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6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629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nd my e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6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686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alcon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7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749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ng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706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69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7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79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804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dance cl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9" presetClass="exit" presetSubtype="0" fill="hold" nodeType="withEffect">
                                  <p:stCondLst>
                                    <p:cond delay="79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79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80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81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8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856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in l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877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9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93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those were the day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9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6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9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nodeType="withEffect">
                                  <p:stCondLst>
                                    <p:cond delay="904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7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8" grpId="0" animBg="1"/>
      <p:bldP spid="25" grpId="0" animBg="1"/>
      <p:bldP spid="26" grpId="0" animBg="1"/>
      <p:bldP spid="31" grpId="0"/>
      <p:bldP spid="44" grpId="0" animBg="1"/>
      <p:bldP spid="40" grpId="0" animBg="1"/>
      <p:bldP spid="40" grpId="1" animBg="1"/>
      <p:bldP spid="71" grpId="0" animBg="1"/>
      <p:bldP spid="38" grpId="0" animBg="1"/>
      <p:bldP spid="38" grpId="1" animBg="1"/>
      <p:bldP spid="39" grpId="0" animBg="1"/>
      <p:bldP spid="39" grpId="1" animBg="1"/>
      <p:bldP spid="43" grpId="0" animBg="1"/>
      <p:bldP spid="43" grpId="1" animBg="1"/>
      <p:bldP spid="50" grpId="0" animBg="1"/>
      <p:bldP spid="52" grpId="0"/>
      <p:bldP spid="48" grpId="0" animBg="1"/>
      <p:bldP spid="48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4" grpId="1" animBg="1"/>
      <p:bldP spid="69" grpId="0" animBg="1"/>
      <p:bldP spid="69" grpId="1" animBg="1"/>
      <p:bldP spid="70" grpId="0" animBg="1"/>
      <p:bldP spid="70" grpId="1" animBg="1"/>
      <p:bldP spid="72" grpId="0" animBg="1"/>
      <p:bldP spid="72" grpId="1" animBg="1"/>
      <p:bldP spid="78" grpId="0" animBg="1"/>
      <p:bldP spid="7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0a2978732e8f7a4b5ac93b164a1158c87e9b"/>
  <p:tag name="ISPRING_PRESENTATION_TITLE" val="was were"/>
  <p:tag name="ISPRING_ULTRA_SCORM_COURSE_ID" val="7AD27138-A283-4FB3-A285-5B34C18402A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UUID" val="{E8CCFEB8-84D9-49FA-B601-5D106B126BE4}"/>
  <p:tag name="ISPRING_RESOURCE_FOLDER" val="C:\Users\Emel\Desktop\was were\"/>
  <p:tag name="ISPRING_PRESENTATION_PATH" val="C:\Users\Emel\Desktop\was were.pptx"/>
  <p:tag name="ISPRING_PROJECT_FOLDER_UPDATED" val="1"/>
  <p:tag name="ISPRING_SCREEN_RECS_UPDATED" val="C:\Users\Emel\Desktop\was wer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199</Words>
  <Application>Microsoft Office PowerPoint</Application>
  <PresentationFormat>Widescreen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Agent Orange</vt:lpstr>
      <vt:lpstr>Algerian</vt:lpstr>
      <vt:lpstr>Arial</vt:lpstr>
      <vt:lpstr>Blackadder ITC</vt:lpstr>
      <vt:lpstr>Bookman Old Style</vt:lpstr>
      <vt:lpstr>Broadway BT</vt:lpstr>
      <vt:lpstr>Calibri</vt:lpstr>
      <vt:lpstr>Calibri Light</vt:lpstr>
      <vt:lpstr>Eyesis</vt:lpstr>
      <vt:lpstr>Office Theme</vt:lpstr>
      <vt:lpstr>PowerPoint Presentation</vt:lpstr>
    </vt:vector>
  </TitlesOfParts>
  <Company>By NeC ® 2010 | Katilimsiz.Com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were</dc:title>
  <dc:creator>Emel</dc:creator>
  <cp:lastModifiedBy>Emel</cp:lastModifiedBy>
  <cp:revision>90</cp:revision>
  <dcterms:created xsi:type="dcterms:W3CDTF">2015-12-05T20:38:21Z</dcterms:created>
  <dcterms:modified xsi:type="dcterms:W3CDTF">2015-12-15T20:41:44Z</dcterms:modified>
</cp:coreProperties>
</file>