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CFE"/>
    <a:srgbClr val="DBF6FE"/>
    <a:srgbClr val="6BC5C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______ new games now.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1525" y="1207770"/>
            <a:ext cx="7905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5660" y="1178106"/>
            <a:ext cx="166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3912 C -0.00416 0.05 -0.01215 0.0537 -0.01996 0.05625 C -0.03403 0.0706 -0.05208 0.07986 -0.06857 0.08865 C -0.09028 0.10023 -0.11094 0.1162 -0.1342 0.12106 C -0.14375 0.12916 -0.15746 0.13379 -0.16857 0.13611 C -0.18437 0.14398 -0.19965 0.15509 -0.21423 0.16666 C -0.22344 0.17407 -0.23455 0.17777 -0.24427 0.18379 C -0.26232 0.19467 -0.24357 0.18611 -0.25573 0.19143 C -0.25955 0.19676 -0.26354 0.19652 -0.26719 0.20277 C -0.26927 0.20648 -0.27083 0.21041 -0.27274 0.21435 C -0.27378 0.2162 -0.27569 0.22013 -0.27569 0.22013 C -0.27864 0.23217 -0.28611 0.24375 -0.29288 0.25231 C -0.2941 0.25763 -0.29705 0.26551 -0.29705 0.27152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________ to the beach 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now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2425" y="1167493"/>
            <a:ext cx="7143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4084" y="1178107"/>
            <a:ext cx="1638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3055 C -0.00625 0.04143 -0.0184 0.04699 -0.02847 0.05347 C -0.03646 0.06412 -0.05087 0.06967 -0.06146 0.07453 C -0.10225 0.09305 -0.12864 0.08981 -0.17569 0.09166 C -0.18802 0.09213 -0.20052 0.09282 -0.21284 0.09351 C -0.22031 0.09583 -0.22673 0.10069 -0.2342 0.10301 C -0.24114 0.11226 -0.24878 0.11388 -0.25712 0.12013 C -0.27465 0.13356 -0.29027 0.15208 -0.3085 0.16388 C -0.31562 0.17338 -0.32899 0.19004 -0.33854 0.19629 C -0.34409 0.20416 -0.34392 0.21597 -0.34861 0.225 C -0.35017 0.23125 -0.35121 0.23773 -0.35277 0.24398 C -0.35451 0.2625 -0.35416 0.25416 -0.35416 0.26875 " pathEditMode="relative" rAng="0" ptsTypes="fffffffffff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" y="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always ______ new games</a:t>
            </a:r>
            <a:b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in class.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1525" y="1207770"/>
            <a:ext cx="7905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5660" y="1178106"/>
            <a:ext cx="166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3704 C 0.03385 0.07107 0.08142 0.06991 0.12569 0.07523 C 0.1375 0.08033 0.14844 0.08681 0.16007 0.09236 C 0.16424 0.09445 0.1691 0.09491 0.17292 0.09815 C 0.18316 0.10695 0.19549 0.11204 0.20712 0.11713 C 0.21302 0.12454 0.22153 0.12801 0.22726 0.13611 C 0.23247 0.14352 0.24184 0.15625 0.24861 0.15903 C 0.25503 0.17176 0.25208 0.16713 0.25712 0.17431 C 0.25764 0.17616 0.25868 0.17986 0.25868 0.17986 " pathEditMode="relative" ptsTypes="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always ______ a website</a:t>
            </a:r>
            <a:b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at the computer club.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7372" y="1096192"/>
            <a:ext cx="847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24772" y="1124631"/>
            <a:ext cx="15430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3333 C 0.00087 0.03773 0.00469 0.04421 0.01007 0.04838 C 0.02101 0.05695 0.03229 0.06528 0.04427 0.0713 C 0.0507 0.07454 0.0566 0.08102 0.06285 0.08472 C 0.07379 0.09121 0.08386 0.0963 0.09566 0.1 C 0.12101 0.11991 0.15174 0.11597 0.18004 0.11713 C 0.18663 0.11829 0.19341 0.11991 0.2 0.12083 C 0.20625 0.12176 0.2125 0.12153 0.21858 0.12269 C 0.22986 0.12477 0.24011 0.13009 0.25139 0.13218 C 0.26268 0.14005 0.25087 0.13287 0.26719 0.13796 C 0.27014 0.13889 0.27952 0.14398 0.28282 0.1456 C 0.28681 0.14769 0.29358 0.15185 0.29705 0.15509 C 0.30174 0.15926 0.30139 0.16389 0.30712 0.16667 C 0.30973 0.17732 0.30643 0.16759 0.31285 0.17616 C 0.3165 0.18102 0.32136 0.19607 0.32136 0.20278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 ______ a website</a:t>
            </a:r>
            <a:b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at the computer club now.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7372" y="1096192"/>
            <a:ext cx="847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24772" y="1124631"/>
            <a:ext cx="15430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3727 C -0.01736 0.05347 0.00243 0.03495 -0.01285 0.04491 C -0.02014 0.04954 -0.02691 0.05717 -0.0342 0.06204 C -0.03819 0.06481 -0.04288 0.06528 -0.04705 0.06782 C -0.05295 0.0713 -0.05816 0.07662 -0.06423 0.07917 C -0.0717 0.08241 -0.08021 0.08588 -0.08715 0.09051 C -0.09496 0.09583 -0.10416 0.10301 -0.11285 0.10579 C -0.13732 0.11366 -0.16285 0.11574 -0.18715 0.12477 C -0.19739 0.12847 -0.2059 0.13565 -0.21562 0.14005 C -0.2217 0.14815 -0.23107 0.15116 -0.23715 0.15926 C -0.24184 0.16551 -0.24687 0.17176 -0.25139 0.17824 C -0.25312 0.18495 -0.25295 0.1838 -0.25434 0.19143 C -0.25486 0.19398 -0.25573 0.19907 -0.25573 0.19907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______ at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the 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basketball club now.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8409" y="1201920"/>
            <a:ext cx="5334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960" y="1195932"/>
            <a:ext cx="15906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3541 C -0.00364 0.04537 -0.00729 0.05602 -0.01857 0.06018 C -0.02778 0.07245 -0.04166 0.07685 -0.05434 0.07916 C -0.06337 0.08379 -0.07205 0.08565 -0.08142 0.08866 C -0.11476 0.08703 -0.11198 0.0868 -0.1342 0.08102 C -0.15642 0.08426 -0.17673 0.10046 -0.19861 0.10764 C -0.22048 0.12222 -0.2441 0.12801 -0.26719 0.13819 C -0.27413 0.1412 -0.28125 0.14398 -0.28854 0.14583 C -0.29427 0.14722 -0.30573 0.14953 -0.30573 0.14953 C -0.30851 0.15092 -0.31128 0.15254 -0.31423 0.15347 C -0.31701 0.1544 -0.31996 0.15416 -0.32274 0.15532 C -0.3243 0.15602 -0.32552 0.1581 -0.32708 0.15903 C -0.33559 0.16412 -0.3467 0.17222 -0.35573 0.17616 C -0.36267 0.18611 -0.35364 0.17453 -0.36285 0.18194 C -0.36892 0.1868 -0.36736 0.18866 -0.37569 0.19143 C -0.37986 0.19745 -0.38576 0.1993 -0.38854 0.20671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always______ at the basketball club.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8409" y="1201920"/>
            <a:ext cx="5334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960" y="1195932"/>
            <a:ext cx="15906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5 0.03518 C 0.00729 0.04166 -0.0092 0.0324 0.00156 0.04097 C 0.00799 0.04606 0.01563 0.04861 0.02292 0.05046 C 0.03125 0.0581 0.03958 0.0574 0.05 0.05995 C 0.05833 0.06203 0.0658 0.06597 0.07431 0.06759 C 0.08264 0.07338 0.09097 0.07245 0.1 0.07523 C 0.12865 0.08426 0.15608 0.0868 0.18577 0.08865 C 0.19965 0.10092 0.21094 0.11597 0.22431 0.1287 C 0.22778 0.1412 0.22309 0.1287 0.23004 0.13611 C 0.23299 0.13935 0.23577 0.14583 0.23872 0.14953 C 0.23924 0.16088 0.24149 0.17847 0.24149 0.19143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always______ the sea in spring.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8476" y="1477464"/>
            <a:ext cx="8667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7701" y="1431064"/>
            <a:ext cx="17907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0.02662 C 0.01215 0.04491 0.02621 0.05694 0.0401 0.06852 C 0.05608 0.08194 0.04149 0.06736 0.05573 0.07801 C 0.07587 0.09329 0.04549 0.07384 0.06858 0.08935 C 0.08594 0.10093 0.10417 0.11065 0.12153 0.12176 C 0.12483 0.12639 0.13142 0.13241 0.13576 0.13519 C 0.13837 0.13704 0.14427 0.13889 0.14427 0.13912 C 0.15156 0.14861 0.14236 0.1375 0.15156 0.14468 C 0.16146 0.15232 0.17118 0.16204 0.18003 0.1713 C 0.18542 0.17685 0.18594 0.18357 0.19288 0.18657 C 0.19618 0.19074 0.19983 0.19375 0.20295 0.19792 C 0.20799 0.20463 0.21215 0.21227 0.21719 0.21898 C 0.22031 0.22315 0.22361 0.22685 0.22569 0.23218 C 0.22639 0.23403 0.22726 0.23796 0.22726 0.23819 " pathEditMode="relative" rAng="0" ptsTypes="ffff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232726"/>
            <a:ext cx="8908869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________ the sea in the boat now.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8476" y="1477464"/>
            <a:ext cx="8667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7701" y="1431064"/>
            <a:ext cx="17907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3912 C -0.00729 0.04166 -0.01076 0.04514 -0.01719 0.04676 C -0.02413 0.05162 -0.03108 0.05162 -0.03854 0.0544 C -0.03993 0.05486 -0.04132 0.05625 -0.04288 0.05625 C -0.08281 0.0574 -0.12292 0.0574 -0.16285 0.0581 C -0.17865 0.06273 -0.19427 0.06713 -0.21007 0.07152 C -0.22708 0.07615 -0.23264 0.08102 -0.25139 0.08287 C -0.26458 0.0868 -0.27813 0.08727 -0.29149 0.08865 C -0.30313 0.09236 -0.3151 0.09305 -0.32708 0.09444 C -0.33924 0.09953 -0.35087 0.10764 -0.36285 0.11342 C -0.3651 0.11458 -0.36771 0.11435 -0.36997 0.11527 C -0.37292 0.11643 -0.37587 0.11759 -0.37865 0.11921 C -0.38715 0.12384 -0.39549 0.13148 -0.40434 0.13449 C -0.41007 0.13657 -0.4158 0.13773 -0.42153 0.14004 C -0.42691 0.1449 -0.4316 0.14861 -0.43576 0.15532 C -0.4408 0.16342 -0.44497 0.17222 -0.45139 0.17824 C -0.45365 0.18634 -0.45677 0.19143 -0.46146 0.19722 C -0.46337 0.20486 -0.46528 0.2125 -0.46719 0.22014 C -0.46771 0.22523 -0.46858 0.23541 -0.46858 0.23541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You always______ to the beach in summer.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2425" y="1167493"/>
            <a:ext cx="7143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4084" y="1178107"/>
            <a:ext cx="1638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2778 C 0.00278 0.03287 0.0066 0.04097 0.01146 0.04491 C 0.04878 0.07523 0.09306 0.08264 0.13576 0.09051 C 0.15677 0.09444 0.17743 0.10185 0.19861 0.10579 C 0.21267 0.11227 0.22726 0.1169 0.24149 0.12292 C 0.24497 0.13773 0.2408 0.11875 0.24427 0.14954 C 0.24618 0.1662 0.25434 0.18009 0.25434 0.19722 " pathEditMode="relative" ptsTypes="ffffffA"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69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You ______ new games now.</vt:lpstr>
      <vt:lpstr>You always ______ new games  in class.</vt:lpstr>
      <vt:lpstr>You always ______ a website  at the computer club.</vt:lpstr>
      <vt:lpstr>You  ______ a website  at the computer club now.</vt:lpstr>
      <vt:lpstr>You ______ at the basketball club now.</vt:lpstr>
      <vt:lpstr>You always______ at the basketball club.</vt:lpstr>
      <vt:lpstr>You always______ the sea in spring.</vt:lpstr>
      <vt:lpstr>You ________ the sea in the boat now.</vt:lpstr>
      <vt:lpstr>You always______ to the beach in summer.</vt:lpstr>
      <vt:lpstr>You ________ to the beach now.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Семья Кокины</cp:lastModifiedBy>
  <cp:revision>10</cp:revision>
  <dcterms:created xsi:type="dcterms:W3CDTF">2018-09-04T12:10:47Z</dcterms:created>
  <dcterms:modified xsi:type="dcterms:W3CDTF">2021-08-16T10:12:59Z</dcterms:modified>
</cp:coreProperties>
</file>