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143932" cy="261463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6000" dirty="0" smtClean="0">
                <a:solidFill>
                  <a:schemeClr val="tx1"/>
                </a:solidFill>
              </a:rPr>
              <a:t>I </a:t>
            </a:r>
            <a:r>
              <a:rPr lang="en-US" sz="6000" b="1" dirty="0" smtClean="0">
                <a:solidFill>
                  <a:schemeClr val="tx1"/>
                </a:solidFill>
              </a:rPr>
              <a:t>learn / throw </a:t>
            </a:r>
            <a:r>
              <a:rPr lang="en-US" sz="6000" dirty="0" smtClean="0">
                <a:solidFill>
                  <a:schemeClr val="tx1"/>
                </a:solidFill>
              </a:rPr>
              <a:t>the new words.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ds04.infourok.ru/uploads/ex/0bc1/0019d550-3e24426f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8436" cy="429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I </a:t>
            </a:r>
            <a:r>
              <a:rPr lang="en-US" sz="10000" b="1" dirty="0" smtClean="0"/>
              <a:t>jump / run </a:t>
            </a:r>
            <a:r>
              <a:rPr lang="en-US" sz="10000" dirty="0" smtClean="0"/>
              <a:t>fast.</a:t>
            </a:r>
            <a:endParaRPr lang="ru-RU" sz="10000" dirty="0"/>
          </a:p>
        </p:txBody>
      </p:sp>
      <p:pic>
        <p:nvPicPr>
          <p:cNvPr id="47106" name="Picture 2" descr="http://clipart-library.com/images/piqd6bz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487863" cy="4576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They </a:t>
            </a:r>
            <a:r>
              <a:rPr lang="en-US" sz="10000" b="1" dirty="0" smtClean="0"/>
              <a:t>have / learn </a:t>
            </a:r>
            <a:r>
              <a:rPr lang="en-US" sz="10000" dirty="0" smtClean="0"/>
              <a:t>fun.</a:t>
            </a:r>
            <a:endParaRPr lang="ru-RU" sz="10000" dirty="0"/>
          </a:p>
        </p:txBody>
      </p:sp>
      <p:pic>
        <p:nvPicPr>
          <p:cNvPr id="51202" name="Picture 2" descr="https://thumbs.dreamstime.com/b/children-party-many-having-fun-54710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72098" cy="4710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They </a:t>
            </a:r>
            <a:r>
              <a:rPr lang="en-US" sz="10000" b="1" dirty="0" smtClean="0"/>
              <a:t>stay/ cook </a:t>
            </a:r>
            <a:r>
              <a:rPr lang="en-US" sz="10000" dirty="0" smtClean="0"/>
              <a:t>at home.</a:t>
            </a:r>
            <a:endParaRPr lang="ru-RU" sz="10000" dirty="0"/>
          </a:p>
        </p:txBody>
      </p:sp>
      <p:pic>
        <p:nvPicPr>
          <p:cNvPr id="56322" name="Picture 2" descr="https://image.freepik.com/free-vector/men-spending-stay-home_9904-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962650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I </a:t>
            </a:r>
            <a:r>
              <a:rPr lang="en-US" sz="10000" b="1" dirty="0" smtClean="0"/>
              <a:t>run / visit </a:t>
            </a:r>
            <a:r>
              <a:rPr lang="en-US" sz="10000" dirty="0" smtClean="0"/>
              <a:t>my grandma.</a:t>
            </a:r>
            <a:endParaRPr lang="ru-RU" sz="10000" dirty="0"/>
          </a:p>
        </p:txBody>
      </p:sp>
      <p:pic>
        <p:nvPicPr>
          <p:cNvPr id="60420" name="Picture 4" descr="https://i.pinimg.com/736x/46/9b/b6/469bb6791071ad8f3c910c1c727fd825--i-have-a-drea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3594086" cy="455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You </a:t>
            </a:r>
            <a:r>
              <a:rPr lang="en-US" sz="10000" b="1" dirty="0" smtClean="0"/>
              <a:t>stay / </a:t>
            </a:r>
            <a:r>
              <a:rPr lang="en-US" sz="10000" b="1" dirty="0" smtClean="0"/>
              <a:t>cook </a:t>
            </a:r>
            <a:r>
              <a:rPr lang="en-US" sz="10000" dirty="0" smtClean="0"/>
              <a:t>soup.</a:t>
            </a:r>
            <a:endParaRPr lang="ru-RU" sz="10000" dirty="0"/>
          </a:p>
        </p:txBody>
      </p:sp>
      <p:pic>
        <p:nvPicPr>
          <p:cNvPr id="64514" name="Picture 2" descr="https://yt3.ggpht.com/a/AATXAJwG_hoQ23IJV25csz2xau8x5ZbgoXSReTJpYX6r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42913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You</a:t>
            </a:r>
            <a:r>
              <a:rPr lang="en-US" sz="10000" dirty="0" smtClean="0"/>
              <a:t> </a:t>
            </a:r>
            <a:r>
              <a:rPr lang="en-US" sz="10000" b="1" dirty="0" smtClean="0"/>
              <a:t>read / throw </a:t>
            </a:r>
            <a:r>
              <a:rPr lang="en-US" sz="10000" dirty="0" smtClean="0"/>
              <a:t>the ball.</a:t>
            </a:r>
            <a:endParaRPr lang="ru-RU" sz="10000" dirty="0"/>
          </a:p>
        </p:txBody>
      </p:sp>
      <p:pic>
        <p:nvPicPr>
          <p:cNvPr id="14338" name="Picture 2" descr="https://i.pinimg.com/originals/21/b1/bf/21b1bfa95daa82761d124d9e7e11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0"/>
            <a:ext cx="5429288" cy="4178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I </a:t>
            </a:r>
            <a:r>
              <a:rPr lang="en-US" sz="10000" b="1" dirty="0" smtClean="0"/>
              <a:t>jump/ run </a:t>
            </a:r>
            <a:r>
              <a:rPr lang="en-US" sz="10000" dirty="0" smtClean="0"/>
              <a:t>high.</a:t>
            </a:r>
            <a:endParaRPr lang="ru-RU" sz="10000" dirty="0"/>
          </a:p>
        </p:txBody>
      </p:sp>
      <p:pic>
        <p:nvPicPr>
          <p:cNvPr id="18434" name="Picture 2" descr="https://asunow.asu.edu/sites/default/files/styles/asu_news_gallery_image/public/images/11_040612_jw_sun_angel_02w.jpg?itok=hueGoR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0"/>
            <a:ext cx="6427164" cy="4439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We </a:t>
            </a:r>
            <a:r>
              <a:rPr lang="en-US" sz="10000" b="1" dirty="0" smtClean="0"/>
              <a:t>jump / turn </a:t>
            </a:r>
            <a:r>
              <a:rPr lang="en-US" sz="10000" dirty="0" smtClean="0"/>
              <a:t>around.</a:t>
            </a:r>
            <a:endParaRPr lang="ru-RU" sz="10000" dirty="0"/>
          </a:p>
        </p:txBody>
      </p:sp>
      <p:pic>
        <p:nvPicPr>
          <p:cNvPr id="22530" name="Picture 2" descr="https://cdn.weasyl.com/~allegrosunrise/submissions/941478/d0a23ae26f94eca5e102588f3f4c20419e58c2e3d356a9e7dbf96db03753b4b5/allegrosunrise-spinning-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We </a:t>
            </a:r>
            <a:r>
              <a:rPr lang="en-US" sz="10000" b="1" dirty="0" smtClean="0"/>
              <a:t>read/climb</a:t>
            </a:r>
            <a:r>
              <a:rPr lang="en-US" sz="10000" dirty="0" smtClean="0"/>
              <a:t> </a:t>
            </a:r>
            <a:r>
              <a:rPr lang="en-US" sz="10000" dirty="0" smtClean="0"/>
              <a:t>a book.</a:t>
            </a:r>
            <a:endParaRPr lang="ru-RU" sz="10000" dirty="0"/>
          </a:p>
        </p:txBody>
      </p:sp>
      <p:pic>
        <p:nvPicPr>
          <p:cNvPr id="26626" name="Picture 2" descr="https://4.bp.blogspot.com/-hZiqX_6219Q/VzwVonxXvjI/AAAAAAAAAUw/6Iiqz9Dw8kAFyExnkY-Uxd5m6flhXrwfgCLcB/s1600/read%2B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202375" cy="377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They </a:t>
            </a:r>
            <a:r>
              <a:rPr lang="en-US" sz="10000" b="1" dirty="0" smtClean="0"/>
              <a:t>run /write </a:t>
            </a:r>
            <a:r>
              <a:rPr lang="en-US" sz="10000" dirty="0" smtClean="0"/>
              <a:t>a story.</a:t>
            </a:r>
            <a:endParaRPr lang="ru-RU" sz="10000" dirty="0"/>
          </a:p>
        </p:txBody>
      </p:sp>
      <p:pic>
        <p:nvPicPr>
          <p:cNvPr id="30722" name="Picture 2" descr="http://3.bp.blogspot.com/-mK6vj_XvsLU/T0QfjDWWD5I/AAAAAAAACBE/3glhtzifySI/s1600/My+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00792" cy="400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You </a:t>
            </a:r>
            <a:r>
              <a:rPr lang="en-US" sz="10000" b="1" dirty="0" smtClean="0"/>
              <a:t>climb / fly </a:t>
            </a:r>
            <a:r>
              <a:rPr lang="en-US" sz="10000" dirty="0" smtClean="0"/>
              <a:t>a kite.</a:t>
            </a:r>
            <a:endParaRPr lang="ru-RU" sz="10000" dirty="0"/>
          </a:p>
        </p:txBody>
      </p:sp>
      <p:pic>
        <p:nvPicPr>
          <p:cNvPr id="34818" name="Picture 2" descr="https://www.theday.com/storyimage/NL/20180722/NWS01/180729841/AR/0/AR-180729841.jpg&amp;imageversion=16by9&amp;Maxw=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417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600" dirty="0" smtClean="0"/>
              <a:t>We </a:t>
            </a:r>
            <a:r>
              <a:rPr lang="en-US" sz="8600" b="1" dirty="0" smtClean="0"/>
              <a:t>play / learn </a:t>
            </a:r>
            <a:r>
              <a:rPr lang="en-US" sz="8600" dirty="0" smtClean="0"/>
              <a:t>tennis</a:t>
            </a:r>
            <a:r>
              <a:rPr lang="en-US" sz="10000" dirty="0" smtClean="0"/>
              <a:t>.</a:t>
            </a:r>
            <a:endParaRPr lang="ru-RU" sz="10000" dirty="0"/>
          </a:p>
        </p:txBody>
      </p:sp>
      <p:pic>
        <p:nvPicPr>
          <p:cNvPr id="38914" name="Picture 2" descr="https://www.vippng.com/png/detail/233-2337560_tennis-girl-play-child-clip-art-tennis-k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80065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0000" dirty="0" smtClean="0"/>
              <a:t>I </a:t>
            </a:r>
            <a:r>
              <a:rPr lang="en-US" sz="10000" b="1" dirty="0" smtClean="0"/>
              <a:t>climb / run </a:t>
            </a:r>
            <a:r>
              <a:rPr lang="en-US" sz="10000" dirty="0" smtClean="0"/>
              <a:t>a tree.</a:t>
            </a:r>
            <a:endParaRPr lang="ru-RU" sz="10000" dirty="0"/>
          </a:p>
        </p:txBody>
      </p:sp>
      <p:pic>
        <p:nvPicPr>
          <p:cNvPr id="43010" name="Picture 2" descr="https://proprofs-cdn.s3.amazonaws.com/images/FC/user_images/misc/981162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559225" cy="35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</cp:revision>
  <dcterms:created xsi:type="dcterms:W3CDTF">2020-10-13T20:07:58Z</dcterms:created>
  <dcterms:modified xsi:type="dcterms:W3CDTF">2020-10-13T20:35:21Z</dcterms:modified>
</cp:coreProperties>
</file>