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52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he eating ice cream?</a:t>
            </a:r>
            <a:br>
              <a:rPr lang="en-US" dirty="0" smtClean="0"/>
            </a:br>
            <a:r>
              <a:rPr lang="en-US" dirty="0" smtClean="0"/>
              <a:t>Yes, he is.      No, he isn’t.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35095"/>
            <a:ext cx="3829048" cy="442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she sleeping?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</a:t>
            </a:r>
            <a:r>
              <a:rPr lang="en-US" dirty="0" smtClean="0"/>
              <a:t>she </a:t>
            </a:r>
            <a:r>
              <a:rPr lang="en-US" dirty="0" smtClean="0"/>
              <a:t>is.      No, she isn’t.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95525"/>
            <a:ext cx="74009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she </a:t>
            </a:r>
            <a:r>
              <a:rPr lang="en-US" dirty="0" smtClean="0"/>
              <a:t>eating ice cream?</a:t>
            </a:r>
            <a:br>
              <a:rPr lang="en-US" dirty="0" smtClean="0"/>
            </a:br>
            <a:r>
              <a:rPr lang="en-US" dirty="0" smtClean="0"/>
              <a:t>Yes, </a:t>
            </a:r>
            <a:r>
              <a:rPr lang="en-US" dirty="0" smtClean="0"/>
              <a:t>she </a:t>
            </a:r>
            <a:r>
              <a:rPr lang="en-US" dirty="0" smtClean="0"/>
              <a:t>is.      No, she isn’t.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www.clipartmax.com/png/full/21-217891_ice-cream-girl-cartoon-illustration-eating-ice-cream-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067"/>
            <a:ext cx="3966028" cy="4714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he watching cartoons?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he is.      No, </a:t>
            </a:r>
            <a:r>
              <a:rPr lang="en-US" dirty="0" smtClean="0"/>
              <a:t>he </a:t>
            </a:r>
            <a:r>
              <a:rPr lang="en-US" dirty="0" smtClean="0"/>
              <a:t>isn’t.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https://1.bp.blogspot.com/-DZeINxUc7pE/Xm608No1oEI/AAAAAAAADzI/BIF7g9oej046iAt7-YmssyF-7kpZWFdVACLcBGAsYHQ/s1600/free%2B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6273813" cy="4302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she watching a film?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</a:t>
            </a:r>
            <a:r>
              <a:rPr lang="en-US" dirty="0" smtClean="0"/>
              <a:t>she </a:t>
            </a:r>
            <a:r>
              <a:rPr lang="en-US" dirty="0" smtClean="0"/>
              <a:t>is.      No, she isn’t.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3-eu-west-1.amazonaws.com/uploads.playbaamboozle.com/uploads/images/48882/1589359773_58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38628"/>
            <a:ext cx="6858016" cy="4519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he </a:t>
            </a:r>
            <a:r>
              <a:rPr lang="en-US" dirty="0" smtClean="0"/>
              <a:t>reading a newspaper?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he is.      No, </a:t>
            </a:r>
            <a:r>
              <a:rPr lang="en-US" dirty="0" smtClean="0"/>
              <a:t>he </a:t>
            </a:r>
            <a:r>
              <a:rPr lang="en-US" dirty="0" smtClean="0"/>
              <a:t>isn’t.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s://www.publicdomainpictures.net/pictures/300000/velka/reading-news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5997462" cy="386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she reading a book?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</a:t>
            </a:r>
            <a:r>
              <a:rPr lang="en-US" dirty="0" smtClean="0"/>
              <a:t>she </a:t>
            </a:r>
            <a:r>
              <a:rPr lang="en-US" dirty="0" smtClean="0"/>
              <a:t>is.      No, she isn’t.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214554"/>
            <a:ext cx="225028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he </a:t>
            </a:r>
            <a:r>
              <a:rPr lang="en-US" dirty="0" smtClean="0"/>
              <a:t>swimming in the pool?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he is.      No, </a:t>
            </a:r>
            <a:r>
              <a:rPr lang="en-US" dirty="0" smtClean="0"/>
              <a:t>he </a:t>
            </a:r>
            <a:r>
              <a:rPr lang="en-US" dirty="0" smtClean="0"/>
              <a:t>isn’t.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929222" cy="368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she swimming in the sea?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</a:t>
            </a:r>
            <a:r>
              <a:rPr lang="en-US" dirty="0" smtClean="0"/>
              <a:t>she </a:t>
            </a:r>
            <a:r>
              <a:rPr lang="en-US" dirty="0" smtClean="0"/>
              <a:t>is.      No, she isn’t.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media.istockphoto.com/vectors/girl-swimming-in-water-vector-id842477238?k=6&amp;m=842477238&amp;s=612x612&amp;w=0&amp;h=gP7io8wxT9qKrLbtozkmd2v7DPHYC-U4FfeaR8spSmg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3971912" cy="3971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he </a:t>
            </a:r>
            <a:r>
              <a:rPr lang="en-US" dirty="0" smtClean="0"/>
              <a:t>sleeping?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he is.      No, </a:t>
            </a:r>
            <a:r>
              <a:rPr lang="en-US" dirty="0" smtClean="0"/>
              <a:t>he </a:t>
            </a:r>
            <a:r>
              <a:rPr lang="en-US" dirty="0" smtClean="0"/>
              <a:t>isn’t.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etimg.etb2bimg.com/photo/81599385.c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38326"/>
            <a:ext cx="6559565" cy="4919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57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Is he eating ice cream? Yes, he is.      No, he isn’t.</vt:lpstr>
      <vt:lpstr>Is she eating ice cream? Yes, she is.      No, she isn’t.</vt:lpstr>
      <vt:lpstr>Is he watching cartoons? Yes, he is.      No, he isn’t.</vt:lpstr>
      <vt:lpstr>Is she watching a film? Yes, she is.      No, she isn’t.</vt:lpstr>
      <vt:lpstr>Is he reading a newspaper? Yes, he is.      No, he isn’t.</vt:lpstr>
      <vt:lpstr>Is she reading a book? Yes, she is.      No, she isn’t.</vt:lpstr>
      <vt:lpstr>Is he swimming in the pool? Yes, he is.      No, he isn’t.</vt:lpstr>
      <vt:lpstr>Is she swimming in the sea? Yes, she is.      No, she isn’t.</vt:lpstr>
      <vt:lpstr>Is he sleeping? Yes, he is.      No, he isn’t.</vt:lpstr>
      <vt:lpstr>Is she sleeping? Yes, she is.      No, she isn’t.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he eating ice cream? Yes, he is.      No, he isn’t.</dc:title>
  <dc:creator>Семья Кокины</dc:creator>
  <cp:lastModifiedBy>Семья Кокины</cp:lastModifiedBy>
  <cp:revision>3</cp:revision>
  <dcterms:created xsi:type="dcterms:W3CDTF">2021-07-26T06:16:17Z</dcterms:created>
  <dcterms:modified xsi:type="dcterms:W3CDTF">2021-07-26T07:07:03Z</dcterms:modified>
</cp:coreProperties>
</file>