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9" r:id="rId3"/>
    <p:sldId id="258" r:id="rId4"/>
    <p:sldId id="256" r:id="rId5"/>
    <p:sldId id="267" r:id="rId6"/>
    <p:sldId id="268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5ADFA-4A96-46C1-94D7-E8639826A20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C0FA-23AD-481E-8744-DBC92920C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7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BC0FA-23AD-481E-8744-DBC92920C5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8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8A60-41D6-4389-BAFC-04DE01D1E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1E6649-68B2-4FD0-904C-B297CA291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08FE4-D8AE-479C-B786-FB566BFE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B1558B-133A-42E3-AE17-B4F47015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36697-3358-404C-AE5E-8D14AD08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283AA-C652-4411-AD79-63135984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B412D8-2483-49CC-A6B6-324D9FA41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C0418-162C-43C6-949A-16B6FDDB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13E2F-135B-434C-ADE5-C709D33C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D9D16-337A-4C4A-93F1-B81BE0B5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06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FFF57D-7BC4-4828-BC85-6485D508A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DB1471-D1A3-4634-ACC7-D35F62FB5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6BA703-4E0B-41A5-98E7-383B30AC0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9753D-95FE-4BE1-BD03-0AEE2C41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B50B1-B978-434D-ACB8-AEEA952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1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8AD92-C3D5-4C66-82AD-BBFB614BB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02FE3-ADDB-4BEB-BF3A-C4581F396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917E4-01DB-46F3-A09B-5BF5FB2C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4E1C8-DEB3-4958-AE62-8284F138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9171B-B5C2-4F83-BC47-090E324F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2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5D690-569D-4E2A-B91F-0079C1E4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53E8D6-F484-4155-B9DB-DB3FC3C97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8B220-C0CE-46AF-BBC4-99E98A71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9CE46-183E-43B3-BD06-3F09BF7C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B31FC-73D5-4598-8F28-8E6F278A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80797-8F60-48E8-8E61-460CAAF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22184-9579-4206-838E-CAA7749BC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74576-932F-452D-8EDF-3B4DFB6E2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351708-BCF2-478F-B2FC-24799759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9D8F0E-7B63-43F6-9DF9-861925EE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AEE1E1-AA43-4DEF-8D9D-A041983D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7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16145-BDAD-4950-93EC-0DD1C026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8342B-83EA-43E3-ABF5-6D1DF9680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6F5FC3-9DAA-45DC-A3D1-4335E612B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AA194E-035B-4F8A-91AB-D3905B3C3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5FF1E5-587D-4598-807B-3C7CD3591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4BAABC-6D0B-4EC2-BDFA-1994DAA4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10A074-FBE0-4EC0-8D16-A4E6E647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505087-684C-448C-B7E5-7AE89201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4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9C59C-47D3-43B2-A14F-1FB21FF3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719109-6074-4216-A5D6-AC3848C0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ECEDC4-B7F3-451A-826B-825CF0EA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4D2506-E675-4714-B144-CA75443F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7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75D45F-DCC6-475A-AE30-F77D9BB3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085DEC-BEEC-4E7E-8938-AC3227369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3413A-AFD9-44EA-85D4-032D5807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56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207FE-0449-4FD1-9816-FB4A0CA4C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472CC5-DC71-4622-BABC-DFA34473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C57BA-840E-412C-A760-384B7F439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6E2002-D83B-4C54-9573-B63FB792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05DCDE-FFAC-42C4-9FC2-3573482D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EB4D70-CBD1-47EA-B44C-A48BEFC1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0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C80F7-DB6B-4681-B5C2-D7A8810A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F1F542-15F7-4287-A1C6-03576DDEB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086F54-8926-48E0-BC10-93D2AEB40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404CF3-2ECA-44A7-9443-4FBF3113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1D2BF1-DFC3-464D-A7BD-1D020303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B4B318-13A6-4E0C-9ECC-3489AD73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0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68FDD-67BA-4AC0-995A-E87868A8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94530B-A869-4EB9-B4B7-9F2A8A954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42B3B-FB0C-48D7-81A0-29BE9F1FF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3B67A-76EA-4431-A1EE-34FAE611D82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636F75-39C1-47EB-BB23-649074A29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5B0F3E-2484-4FEC-9576-6B24CB8CF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0279-97F7-4975-965C-9C80E2DA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1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5159802-33C7-4504-AD39-9D36800B1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A83FD4B-038C-44E0-B343-339110C3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6923">
                        <a14:foregroundMark x1="10769" y1="20769" x2="22692" y2="56538"/>
                        <a14:foregroundMark x1="22692" y1="56538" x2="23077" y2="79231"/>
                        <a14:foregroundMark x1="6154" y1="34615" x2="7692" y2="71154"/>
                        <a14:foregroundMark x1="7692" y1="71154" x2="3077" y2="83462"/>
                        <a14:foregroundMark x1="75769" y1="12308" x2="86538" y2="47692"/>
                        <a14:foregroundMark x1="86538" y1="47692" x2="73077" y2="84231"/>
                        <a14:foregroundMark x1="90000" y1="38462" x2="95769" y2="50385"/>
                        <a14:foregroundMark x1="41923" y1="10000" x2="48077" y2="18462"/>
                        <a14:foregroundMark x1="96923" y1="17308" x2="92308" y2="2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33" y="4951828"/>
            <a:ext cx="1906172" cy="190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A6A2ED-4455-493A-8366-C6877F86A157}"/>
              </a:ext>
            </a:extLst>
          </p:cNvPr>
          <p:cNvSpPr/>
          <p:nvPr/>
        </p:nvSpPr>
        <p:spPr>
          <a:xfrm>
            <a:off x="0" y="427652"/>
            <a:ext cx="6523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Help the tourists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explore the old castle.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1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A48354-5D21-42E1-81C4-31C574425334}"/>
              </a:ext>
            </a:extLst>
          </p:cNvPr>
          <p:cNvSpPr/>
          <p:nvPr/>
        </p:nvSpPr>
        <p:spPr>
          <a:xfrm>
            <a:off x="1133840" y="2405861"/>
            <a:ext cx="99243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help!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ound_20827">
            <a:hlinkClick r:id="" action="ppaction://media"/>
            <a:extLst>
              <a:ext uri="{FF2B5EF4-FFF2-40B4-BE49-F238E27FC236}">
                <a16:creationId xmlns:a16="http://schemas.microsoft.com/office/drawing/2014/main" id="{5C2DB164-F3DC-4B71-A26A-4508B0D00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1994" y="193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20827">
            <a:hlinkClick r:id="" action="ppaction://media"/>
            <a:extLst>
              <a:ext uri="{FF2B5EF4-FFF2-40B4-BE49-F238E27FC236}">
                <a16:creationId xmlns:a16="http://schemas.microsoft.com/office/drawing/2014/main" id="{E1859CA8-3000-4D60-8B32-7B3CC6C51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1994" y="193670"/>
            <a:ext cx="609600" cy="609600"/>
          </a:xfrm>
          <a:prstGeom prst="rect">
            <a:avLst/>
          </a:prstGeom>
        </p:spPr>
      </p:pic>
      <p:pic>
        <p:nvPicPr>
          <p:cNvPr id="3" name="open chest">
            <a:extLst>
              <a:ext uri="{FF2B5EF4-FFF2-40B4-BE49-F238E27FC236}">
                <a16:creationId xmlns:a16="http://schemas.microsoft.com/office/drawing/2014/main" id="{9ED7EBDD-0DAB-46AE-B305-41932C047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410299" y="3585429"/>
            <a:ext cx="2504479" cy="32247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50E3114-B8F1-420F-857F-160FF845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5375" y1="18000" x2="34625" y2="70500"/>
                        <a14:foregroundMark x1="34625" y1="70500" x2="37000" y2="4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8569" y="2015928"/>
            <a:ext cx="1887937" cy="18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409F1526-AEE7-45AE-8D46-413B1A0E9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673" y="37381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305AFB0E-2129-4DE2-9D32-4181AB19F7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6073" y="3890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2F848D0F-949A-4B4A-BE5B-F9D675A85D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8473" y="4042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34FF94-2E87-4C51-8DFE-8FDA48A58350}"/>
              </a:ext>
            </a:extLst>
          </p:cNvPr>
          <p:cNvSpPr/>
          <p:nvPr/>
        </p:nvSpPr>
        <p:spPr>
          <a:xfrm>
            <a:off x="2370491" y="961999"/>
            <a:ext cx="7660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bottles.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7801B2E-6CC2-4DC2-BD9C-BC6A14EA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5375" y1="18000" x2="34625" y2="70500"/>
                        <a14:foregroundMark x1="34625" y1="70500" x2="37000" y2="4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4" b="59572"/>
          <a:stretch/>
        </p:blipFill>
        <p:spPr bwMode="auto">
          <a:xfrm>
            <a:off x="4513219" y="4486767"/>
            <a:ext cx="2093287" cy="92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losed chest">
            <a:extLst>
              <a:ext uri="{FF2B5EF4-FFF2-40B4-BE49-F238E27FC236}">
                <a16:creationId xmlns:a16="http://schemas.microsoft.com/office/drawing/2014/main" id="{760992D5-473E-4B3B-BA8A-5D324C1C28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438634" y="3585429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pen chest">
            <a:extLst>
              <a:ext uri="{FF2B5EF4-FFF2-40B4-BE49-F238E27FC236}">
                <a16:creationId xmlns:a16="http://schemas.microsoft.com/office/drawing/2014/main" id="{4B89B7B4-7B59-4328-A403-29DFB7F40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5233673" y="2711209"/>
            <a:ext cx="2504479" cy="3224750"/>
          </a:xfrm>
          <a:prstGeom prst="rect">
            <a:avLst/>
          </a:prstGeom>
        </p:spPr>
      </p:pic>
      <p:pic>
        <p:nvPicPr>
          <p:cNvPr id="2" name="Sound_01601">
            <a:hlinkClick r:id="" action="ppaction://media"/>
            <a:extLst>
              <a:ext uri="{FF2B5EF4-FFF2-40B4-BE49-F238E27FC236}">
                <a16:creationId xmlns:a16="http://schemas.microsoft.com/office/drawing/2014/main" id="{3069374D-3104-4BFD-B647-7219BCE78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8569" y="1054768"/>
            <a:ext cx="609600" cy="6096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54E64DA-BCA3-4A0C-ACB6-910D90CC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417" l="3333" r="94111">
                        <a14:foregroundMark x1="35778" y1="4000" x2="62889" y2="11250"/>
                        <a14:foregroundMark x1="6556" y1="54250" x2="28222" y2="55917"/>
                        <a14:foregroundMark x1="5556" y1="68833" x2="49889" y2="91583"/>
                        <a14:foregroundMark x1="50889" y1="94833" x2="50889" y2="96417"/>
                        <a14:foregroundMark x1="87667" y1="74583" x2="94222" y2="78583"/>
                        <a14:foregroundMark x1="3333" y1="54250" x2="3333" y2="5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0828" y="1422255"/>
            <a:ext cx="1300600" cy="17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1CA7DA-556D-4811-A985-D2403B83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" b="55450"/>
          <a:stretch/>
        </p:blipFill>
        <p:spPr bwMode="auto">
          <a:xfrm>
            <a:off x="5934373" y="3868760"/>
            <a:ext cx="1099473" cy="675105"/>
          </a:xfrm>
          <a:prstGeom prst="rect">
            <a:avLst/>
          </a:prstGeom>
          <a:noFill/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B975C4E4-A2F0-4880-962C-1CBB72CE6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673" y="37381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AAC287FB-8834-4594-9770-55CF670CF1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6073" y="3890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6E81C69-4A94-46FF-946B-7F939EF30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8473" y="4042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closed chest">
            <a:extLst>
              <a:ext uri="{FF2B5EF4-FFF2-40B4-BE49-F238E27FC236}">
                <a16:creationId xmlns:a16="http://schemas.microsoft.com/office/drawing/2014/main" id="{24CFE9A3-F492-4D1B-B12C-77AB655D3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5309874" y="2711209"/>
            <a:ext cx="2504478" cy="32247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D5322F-F6FC-4D54-88A3-0735F976451B}"/>
              </a:ext>
            </a:extLst>
          </p:cNvPr>
          <p:cNvSpPr/>
          <p:nvPr/>
        </p:nvSpPr>
        <p:spPr>
          <a:xfrm>
            <a:off x="3041438" y="699270"/>
            <a:ext cx="7368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books. </a:t>
            </a:r>
          </a:p>
        </p:txBody>
      </p:sp>
    </p:spTree>
    <p:extLst>
      <p:ext uri="{BB962C8B-B14F-4D97-AF65-F5344CB8AC3E}">
        <p14:creationId xmlns:p14="http://schemas.microsoft.com/office/powerpoint/2010/main" val="39486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pen chest">
            <a:extLst>
              <a:ext uri="{FF2B5EF4-FFF2-40B4-BE49-F238E27FC236}">
                <a16:creationId xmlns:a16="http://schemas.microsoft.com/office/drawing/2014/main" id="{C261F9BC-4015-4588-841D-653D4972E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940185" y="2624905"/>
            <a:ext cx="2504479" cy="32247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DFFE37-6D12-4BA9-948C-BBFECDB0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625" r="98125">
                        <a14:foregroundMark x1="67750" y1="19625" x2="75625" y2="24875"/>
                        <a14:foregroundMark x1="10500" y1="61875" x2="7875" y2="55875"/>
                        <a14:foregroundMark x1="2625" y1="57750" x2="2625" y2="61125"/>
                        <a14:foregroundMark x1="90625" y1="56625" x2="94750" y2="63000"/>
                        <a14:foregroundMark x1="98125" y1="61125" x2="98125" y2="64875"/>
                        <a14:foregroundMark x1="87250" y1="29000" x2="86125" y2="30125"/>
                        <a14:foregroundMark x1="89500" y1="27500" x2="87250" y2="2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2332" y="1496636"/>
            <a:ext cx="1482176" cy="14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C2FFA560-847A-44B1-8B8F-569CE91D23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3AB63D34-6C81-4AE6-A732-8FCB6148AE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B06F64F8-5C0E-4EFC-809B-EEC1CDDAA3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Sound_22896">
            <a:hlinkClick r:id="" action="ppaction://media"/>
            <a:extLst>
              <a:ext uri="{FF2B5EF4-FFF2-40B4-BE49-F238E27FC236}">
                <a16:creationId xmlns:a16="http://schemas.microsoft.com/office/drawing/2014/main" id="{CB7DEE3A-8BA0-4C9D-835E-DB2B33D59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5360" y="14457"/>
            <a:ext cx="609600" cy="6096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38BFFA-8C86-4998-A7B6-8F0DDBA29AB7}"/>
              </a:ext>
            </a:extLst>
          </p:cNvPr>
          <p:cNvSpPr/>
          <p:nvPr/>
        </p:nvSpPr>
        <p:spPr>
          <a:xfrm>
            <a:off x="3521799" y="539947"/>
            <a:ext cx="5148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was a cup.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7588E03-05B5-4E3D-A8BF-D93A31C0D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46" b="56862"/>
          <a:stretch/>
        </p:blipFill>
        <p:spPr bwMode="auto">
          <a:xfrm>
            <a:off x="5519224" y="3917874"/>
            <a:ext cx="1388391" cy="5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losed chest">
            <a:extLst>
              <a:ext uri="{FF2B5EF4-FFF2-40B4-BE49-F238E27FC236}">
                <a16:creationId xmlns:a16="http://schemas.microsoft.com/office/drawing/2014/main" id="{FC81635A-6694-4712-9C77-88764287B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996161" y="2624905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01597">
            <a:hlinkClick r:id="" action="ppaction://media"/>
            <a:extLst>
              <a:ext uri="{FF2B5EF4-FFF2-40B4-BE49-F238E27FC236}">
                <a16:creationId xmlns:a16="http://schemas.microsoft.com/office/drawing/2014/main" id="{F1B205EB-50CE-44A7-8F60-20406AC23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5873" y="0"/>
            <a:ext cx="609600" cy="609600"/>
          </a:xfrm>
          <a:prstGeom prst="rect">
            <a:avLst/>
          </a:prstGeom>
        </p:spPr>
      </p:pic>
      <p:pic>
        <p:nvPicPr>
          <p:cNvPr id="3" name="open chest">
            <a:extLst>
              <a:ext uri="{FF2B5EF4-FFF2-40B4-BE49-F238E27FC236}">
                <a16:creationId xmlns:a16="http://schemas.microsoft.com/office/drawing/2014/main" id="{5473AB98-B35E-42A4-86CD-F036E7E032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410299" y="3585429"/>
            <a:ext cx="2504479" cy="322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BE3F6-186A-41D2-ADEC-3963E428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875" r="96875">
                        <a14:foregroundMark x1="22875" y1="19833" x2="14250" y2="83333"/>
                        <a14:foregroundMark x1="4875" y1="45000" x2="7625" y2="37667"/>
                        <a14:foregroundMark x1="5250" y1="69167" x2="18625" y2="58167"/>
                        <a14:foregroundMark x1="73125" y1="21000" x2="67125" y2="62833"/>
                        <a14:foregroundMark x1="67125" y1="62833" x2="62125" y2="80500"/>
                        <a14:foregroundMark x1="62125" y1="80500" x2="62125" y2="83333"/>
                        <a14:foregroundMark x1="68875" y1="24167" x2="82625" y2="58167"/>
                        <a14:foregroundMark x1="82625" y1="58167" x2="82625" y2="69667"/>
                        <a14:foregroundMark x1="91250" y1="43000" x2="94000" y2="47167"/>
                        <a14:foregroundMark x1="86125" y1="52833" x2="96875" y2="65167"/>
                        <a14:foregroundMark x1="96875" y1="65167" x2="95625" y2="63833"/>
                        <a14:foregroundMark x1="14250" y1="51333" x2="29625" y2="51333"/>
                        <a14:foregroundMark x1="29625" y1="51333" x2="30750" y2="69333"/>
                        <a14:foregroundMark x1="30750" y1="69333" x2="30750" y2="6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900" y="2395971"/>
            <a:ext cx="1811276" cy="13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FE6A15-CCAE-41EB-92A7-CA20A15E4D23}"/>
              </a:ext>
            </a:extLst>
          </p:cNvPr>
          <p:cNvSpPr/>
          <p:nvPr/>
        </p:nvSpPr>
        <p:spPr>
          <a:xfrm>
            <a:off x="2590906" y="1029990"/>
            <a:ext cx="7010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dolls.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1040F3A-53D4-40BC-848C-26E905137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875" r="96875">
                        <a14:foregroundMark x1="22875" y1="19833" x2="14250" y2="83333"/>
                        <a14:foregroundMark x1="4875" y1="45000" x2="7625" y2="37667"/>
                        <a14:foregroundMark x1="5250" y1="69167" x2="18625" y2="58167"/>
                        <a14:foregroundMark x1="73125" y1="21000" x2="67125" y2="62833"/>
                        <a14:foregroundMark x1="67125" y1="62833" x2="62125" y2="80500"/>
                        <a14:foregroundMark x1="62125" y1="80500" x2="62125" y2="83333"/>
                        <a14:foregroundMark x1="68875" y1="24167" x2="82625" y2="58167"/>
                        <a14:foregroundMark x1="82625" y1="58167" x2="82625" y2="69667"/>
                        <a14:foregroundMark x1="91250" y1="43000" x2="94000" y2="47167"/>
                        <a14:foregroundMark x1="86125" y1="52833" x2="96875" y2="65167"/>
                        <a14:foregroundMark x1="96875" y1="65167" x2="95625" y2="63833"/>
                        <a14:foregroundMark x1="14250" y1="51333" x2="29625" y2="51333"/>
                        <a14:foregroundMark x1="29625" y1="51333" x2="30750" y2="69333"/>
                        <a14:foregroundMark x1="30750" y1="69333" x2="30750" y2="6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346"/>
          <a:stretch/>
        </p:blipFill>
        <p:spPr bwMode="auto">
          <a:xfrm>
            <a:off x="4979729" y="4854564"/>
            <a:ext cx="1588447" cy="5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osed chest">
            <a:extLst>
              <a:ext uri="{FF2B5EF4-FFF2-40B4-BE49-F238E27FC236}">
                <a16:creationId xmlns:a16="http://schemas.microsoft.com/office/drawing/2014/main" id="{EC4AFC30-4AA2-4C3F-A872-1E74B8B45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410300" y="3585429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20827">
            <a:hlinkClick r:id="" action="ppaction://media"/>
            <a:extLst>
              <a:ext uri="{FF2B5EF4-FFF2-40B4-BE49-F238E27FC236}">
                <a16:creationId xmlns:a16="http://schemas.microsoft.com/office/drawing/2014/main" id="{261F5D08-DC50-47E1-8669-8E7FCF962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2126" y="1112310"/>
            <a:ext cx="609600" cy="609600"/>
          </a:xfrm>
          <a:prstGeom prst="rect">
            <a:avLst/>
          </a:prstGeom>
        </p:spPr>
      </p:pic>
      <p:pic>
        <p:nvPicPr>
          <p:cNvPr id="3" name="open chest">
            <a:extLst>
              <a:ext uri="{FF2B5EF4-FFF2-40B4-BE49-F238E27FC236}">
                <a16:creationId xmlns:a16="http://schemas.microsoft.com/office/drawing/2014/main" id="{6C1B43FA-6269-4788-98E2-ACC02DAA3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426603" y="3037629"/>
            <a:ext cx="2504479" cy="322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066DF-AC8D-4249-9673-A8510223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563" l="10000" r="90000">
                        <a14:foregroundMark x1="32625" y1="89219" x2="43250" y2="91563"/>
                        <a14:foregroundMark x1="43250" y1="91563" x2="55875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6866" y="1769536"/>
            <a:ext cx="2243952" cy="17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578F48-4DDD-44DE-95C8-42765D1C1CEB}"/>
              </a:ext>
            </a:extLst>
          </p:cNvPr>
          <p:cNvSpPr/>
          <p:nvPr/>
        </p:nvSpPr>
        <p:spPr>
          <a:xfrm>
            <a:off x="3394362" y="650645"/>
            <a:ext cx="540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was a lamp.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CEB4FBC-F939-4492-ABE9-75D46F05F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45" r="26848" b="54710"/>
          <a:stretch/>
        </p:blipFill>
        <p:spPr bwMode="auto">
          <a:xfrm>
            <a:off x="4669811" y="4056718"/>
            <a:ext cx="1426189" cy="8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osed chest">
            <a:extLst>
              <a:ext uri="{FF2B5EF4-FFF2-40B4-BE49-F238E27FC236}">
                <a16:creationId xmlns:a16="http://schemas.microsoft.com/office/drawing/2014/main" id="{73229D2D-77B3-4B37-99B6-4939E8F01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500594" y="3043814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22896">
            <a:hlinkClick r:id="" action="ppaction://media"/>
            <a:extLst>
              <a:ext uri="{FF2B5EF4-FFF2-40B4-BE49-F238E27FC236}">
                <a16:creationId xmlns:a16="http://schemas.microsoft.com/office/drawing/2014/main" id="{FCA01D8D-0F9A-45E1-B222-B726977B6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779" y="1247274"/>
            <a:ext cx="609600" cy="609600"/>
          </a:xfrm>
          <a:prstGeom prst="rect">
            <a:avLst/>
          </a:prstGeom>
        </p:spPr>
      </p:pic>
      <p:pic>
        <p:nvPicPr>
          <p:cNvPr id="3" name="open chest">
            <a:extLst>
              <a:ext uri="{FF2B5EF4-FFF2-40B4-BE49-F238E27FC236}">
                <a16:creationId xmlns:a16="http://schemas.microsoft.com/office/drawing/2014/main" id="{EF89AC13-86AA-44BC-A4E3-9CAAB8CD52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410299" y="3585429"/>
            <a:ext cx="2504479" cy="322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55875-B5F1-4CF8-BC56-2129697C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222" l="10000" r="90000">
                        <a14:foregroundMark x1="21000" y1="4000" x2="35556" y2="4000"/>
                        <a14:foregroundMark x1="43333" y1="90444" x2="66667" y2="95778"/>
                        <a14:foregroundMark x1="66667" y1="95778" x2="64778" y2="87111"/>
                        <a14:foregroundMark x1="53667" y1="98222" x2="50667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1608" y="1856874"/>
            <a:ext cx="1919465" cy="19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A8A41F-C69D-4DA8-9066-3159B7817019}"/>
              </a:ext>
            </a:extLst>
          </p:cNvPr>
          <p:cNvSpPr/>
          <p:nvPr/>
        </p:nvSpPr>
        <p:spPr>
          <a:xfrm>
            <a:off x="2454650" y="539947"/>
            <a:ext cx="7282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boots.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3001328-83F9-493E-803D-54A560346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222" l="10000" r="90000">
                        <a14:foregroundMark x1="21000" y1="4000" x2="35556" y2="4000"/>
                        <a14:foregroundMark x1="43333" y1="90444" x2="66667" y2="95778"/>
                        <a14:foregroundMark x1="66667" y1="95778" x2="64778" y2="87111"/>
                        <a14:foregroundMark x1="53667" y1="98222" x2="50667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6376"/>
          <a:stretch/>
        </p:blipFill>
        <p:spPr bwMode="auto">
          <a:xfrm>
            <a:off x="4808878" y="4616967"/>
            <a:ext cx="1919465" cy="8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osed chest">
            <a:extLst>
              <a:ext uri="{FF2B5EF4-FFF2-40B4-BE49-F238E27FC236}">
                <a16:creationId xmlns:a16="http://schemas.microsoft.com/office/drawing/2014/main" id="{03C6015A-BC0B-4204-BD38-CD15D6326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502325" y="3585428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22896">
            <a:hlinkClick r:id="" action="ppaction://media"/>
            <a:extLst>
              <a:ext uri="{FF2B5EF4-FFF2-40B4-BE49-F238E27FC236}">
                <a16:creationId xmlns:a16="http://schemas.microsoft.com/office/drawing/2014/main" id="{F94E7C14-D974-468D-A514-80D4C0234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6694" y="1423154"/>
            <a:ext cx="609600" cy="609600"/>
          </a:xfrm>
          <a:prstGeom prst="rect">
            <a:avLst/>
          </a:prstGeom>
        </p:spPr>
      </p:pic>
      <p:pic>
        <p:nvPicPr>
          <p:cNvPr id="3" name="open chest">
            <a:extLst>
              <a:ext uri="{FF2B5EF4-FFF2-40B4-BE49-F238E27FC236}">
                <a16:creationId xmlns:a16="http://schemas.microsoft.com/office/drawing/2014/main" id="{C392A8FB-93DE-4F41-9FDB-443E3FFC0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775189" y="3324475"/>
            <a:ext cx="2504479" cy="32247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4C39D90-0830-4F86-9DE9-BE18E766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4667">
                        <a14:foregroundMark x1="6000" y1="39083" x2="9250" y2="46333"/>
                        <a14:foregroundMark x1="89417" y1="57583" x2="90083" y2="57583"/>
                        <a14:foregroundMark x1="92750" y1="60917" x2="94667" y2="6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9359" y="1962842"/>
            <a:ext cx="1704474" cy="17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47288C-63EC-4F4A-9A8C-16AC74B56D1A}"/>
              </a:ext>
            </a:extLst>
          </p:cNvPr>
          <p:cNvSpPr/>
          <p:nvPr/>
        </p:nvSpPr>
        <p:spPr>
          <a:xfrm>
            <a:off x="2659032" y="539947"/>
            <a:ext cx="687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hats.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231AC60-8C7E-40F1-9478-07A06897B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4667">
                        <a14:foregroundMark x1="6000" y1="39083" x2="9250" y2="46333"/>
                        <a14:foregroundMark x1="89417" y1="57583" x2="90083" y2="57583"/>
                        <a14:foregroundMark x1="92750" y1="60917" x2="94667" y2="6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59" b="45565"/>
          <a:stretch/>
        </p:blipFill>
        <p:spPr bwMode="auto">
          <a:xfrm>
            <a:off x="5423154" y="4010156"/>
            <a:ext cx="1208547" cy="11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45C9B08-CBB3-4F37-A854-D4C3C01B8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4667">
                        <a14:foregroundMark x1="6000" y1="39083" x2="9250" y2="46333"/>
                        <a14:foregroundMark x1="89417" y1="57583" x2="90083" y2="57583"/>
                        <a14:foregroundMark x1="92750" y1="60917" x2="94667" y2="6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004" b="57534"/>
          <a:stretch/>
        </p:blipFill>
        <p:spPr bwMode="auto">
          <a:xfrm>
            <a:off x="5568771" y="4113751"/>
            <a:ext cx="1356587" cy="106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losed chest">
            <a:extLst>
              <a:ext uri="{FF2B5EF4-FFF2-40B4-BE49-F238E27FC236}">
                <a16:creationId xmlns:a16="http://schemas.microsoft.com/office/drawing/2014/main" id="{04DF3703-AFE0-4BDA-B0D7-70BE50001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828080" y="3324475"/>
            <a:ext cx="2504478" cy="32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 chest">
            <a:extLst>
              <a:ext uri="{FF2B5EF4-FFF2-40B4-BE49-F238E27FC236}">
                <a16:creationId xmlns:a16="http://schemas.microsoft.com/office/drawing/2014/main" id="{30D52CAE-4154-42A8-8B98-45FB659148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/>
          <a:stretch/>
        </p:blipFill>
        <p:spPr>
          <a:xfrm>
            <a:off x="4410299" y="3585429"/>
            <a:ext cx="2504479" cy="32247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894934-EEC0-4465-B41E-D57BBFFE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25" b="94991" l="4667" r="96267">
                        <a14:foregroundMark x1="9867" y1="11449" x2="32667" y2="11986"/>
                        <a14:foregroundMark x1="32667" y1="11986" x2="37867" y2="27728"/>
                        <a14:foregroundMark x1="37867" y1="27728" x2="33600" y2="43113"/>
                        <a14:foregroundMark x1="33600" y1="43113" x2="32400" y2="75492"/>
                        <a14:foregroundMark x1="32400" y1="75492" x2="39867" y2="86404"/>
                        <a14:foregroundMark x1="39867" y1="86404" x2="14667" y2="85331"/>
                        <a14:foregroundMark x1="14667" y1="85331" x2="13600" y2="15921"/>
                        <a14:foregroundMark x1="65067" y1="11449" x2="76667" y2="11986"/>
                        <a14:foregroundMark x1="76667" y1="11986" x2="84533" y2="23971"/>
                        <a14:foregroundMark x1="84533" y1="23971" x2="87333" y2="38283"/>
                        <a14:foregroundMark x1="87333" y1="38283" x2="86267" y2="72451"/>
                        <a14:foregroundMark x1="86267" y1="72451" x2="80933" y2="87478"/>
                        <a14:foregroundMark x1="80933" y1="87478" x2="56667" y2="83542"/>
                        <a14:foregroundMark x1="56667" y1="83542" x2="70667" y2="81574"/>
                        <a14:foregroundMark x1="70667" y1="81574" x2="87333" y2="86047"/>
                        <a14:foregroundMark x1="39467" y1="91592" x2="44267" y2="83005"/>
                        <a14:foregroundMark x1="10933" y1="83005" x2="17600" y2="86583"/>
                        <a14:foregroundMark x1="33200" y1="26834" x2="21200" y2="27191"/>
                        <a14:foregroundMark x1="21200" y1="27191" x2="28133" y2="42397"/>
                        <a14:foregroundMark x1="28133" y1="42397" x2="19200" y2="51163"/>
                        <a14:foregroundMark x1="19200" y1="51163" x2="23867" y2="53309"/>
                        <a14:foregroundMark x1="4667" y1="20930" x2="4667" y2="21467"/>
                        <a14:foregroundMark x1="4667" y1="21467" x2="15333" y2="14490"/>
                        <a14:foregroundMark x1="15333" y1="14490" x2="15333" y2="14490"/>
                        <a14:foregroundMark x1="12800" y1="6977" x2="24133" y2="9660"/>
                        <a14:foregroundMark x1="24133" y1="9660" x2="34933" y2="5903"/>
                        <a14:foregroundMark x1="34933" y1="5903" x2="39467" y2="7871"/>
                        <a14:foregroundMark x1="72133" y1="15921" x2="65600" y2="29338"/>
                        <a14:foregroundMark x1="65600" y1="29338" x2="64533" y2="45796"/>
                        <a14:foregroundMark x1="64533" y1="45796" x2="59600" y2="62433"/>
                        <a14:foregroundMark x1="59600" y1="62433" x2="68000" y2="73166"/>
                        <a14:foregroundMark x1="68000" y1="73166" x2="73600" y2="73166"/>
                        <a14:foregroundMark x1="89867" y1="80143" x2="86267" y2="93023"/>
                        <a14:foregroundMark x1="77333" y1="12522" x2="87067" y2="22719"/>
                        <a14:foregroundMark x1="87067" y1="22719" x2="90667" y2="38283"/>
                        <a14:foregroundMark x1="90667" y1="38283" x2="89867" y2="73166"/>
                        <a14:foregroundMark x1="91067" y1="23792" x2="93200" y2="49732"/>
                        <a14:foregroundMark x1="96267" y1="94097" x2="95867" y2="94991"/>
                        <a14:foregroundMark x1="6800" y1="93023" x2="5333" y2="93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7618" y="2189663"/>
            <a:ext cx="2120586" cy="15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44879D-DA20-4200-8AC6-439214DAA7C6}"/>
              </a:ext>
            </a:extLst>
          </p:cNvPr>
          <p:cNvSpPr/>
          <p:nvPr/>
        </p:nvSpPr>
        <p:spPr>
          <a:xfrm>
            <a:off x="2408644" y="539947"/>
            <a:ext cx="7374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were some clocks. 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568D835-4A0B-4613-BF1B-0A48276B30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2D2A97E-7966-4C61-A68C-693D3F1DE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25" b="94991" l="4667" r="96267">
                        <a14:foregroundMark x1="9867" y1="11449" x2="32667" y2="11986"/>
                        <a14:foregroundMark x1="32667" y1="11986" x2="37867" y2="27728"/>
                        <a14:foregroundMark x1="37867" y1="27728" x2="33600" y2="43113"/>
                        <a14:foregroundMark x1="33600" y1="43113" x2="32400" y2="75492"/>
                        <a14:foregroundMark x1="32400" y1="75492" x2="39867" y2="86404"/>
                        <a14:foregroundMark x1="39867" y1="86404" x2="14667" y2="85331"/>
                        <a14:foregroundMark x1="14667" y1="85331" x2="13600" y2="15921"/>
                        <a14:foregroundMark x1="65067" y1="11449" x2="76667" y2="11986"/>
                        <a14:foregroundMark x1="76667" y1="11986" x2="84533" y2="23971"/>
                        <a14:foregroundMark x1="84533" y1="23971" x2="87333" y2="38283"/>
                        <a14:foregroundMark x1="87333" y1="38283" x2="86267" y2="72451"/>
                        <a14:foregroundMark x1="86267" y1="72451" x2="80933" y2="87478"/>
                        <a14:foregroundMark x1="80933" y1="87478" x2="56667" y2="83542"/>
                        <a14:foregroundMark x1="56667" y1="83542" x2="70667" y2="81574"/>
                        <a14:foregroundMark x1="70667" y1="81574" x2="87333" y2="86047"/>
                        <a14:foregroundMark x1="39467" y1="91592" x2="44267" y2="83005"/>
                        <a14:foregroundMark x1="10933" y1="83005" x2="17600" y2="86583"/>
                        <a14:foregroundMark x1="33200" y1="26834" x2="21200" y2="27191"/>
                        <a14:foregroundMark x1="21200" y1="27191" x2="28133" y2="42397"/>
                        <a14:foregroundMark x1="28133" y1="42397" x2="19200" y2="51163"/>
                        <a14:foregroundMark x1="19200" y1="51163" x2="23867" y2="53309"/>
                        <a14:foregroundMark x1="4667" y1="20930" x2="4667" y2="21467"/>
                        <a14:foregroundMark x1="4667" y1="21467" x2="15333" y2="14490"/>
                        <a14:foregroundMark x1="15333" y1="14490" x2="15333" y2="14490"/>
                        <a14:foregroundMark x1="12800" y1="6977" x2="24133" y2="9660"/>
                        <a14:foregroundMark x1="24133" y1="9660" x2="34933" y2="5903"/>
                        <a14:foregroundMark x1="34933" y1="5903" x2="39467" y2="7871"/>
                        <a14:foregroundMark x1="72133" y1="15921" x2="65600" y2="29338"/>
                        <a14:foregroundMark x1="65600" y1="29338" x2="64533" y2="45796"/>
                        <a14:foregroundMark x1="64533" y1="45796" x2="59600" y2="62433"/>
                        <a14:foregroundMark x1="59600" y1="62433" x2="68000" y2="73166"/>
                        <a14:foregroundMark x1="68000" y1="73166" x2="73600" y2="73166"/>
                        <a14:foregroundMark x1="89867" y1="80143" x2="86267" y2="93023"/>
                        <a14:foregroundMark x1="77333" y1="12522" x2="87067" y2="22719"/>
                        <a14:foregroundMark x1="87067" y1="22719" x2="90667" y2="38283"/>
                        <a14:foregroundMark x1="90667" y1="38283" x2="89867" y2="73166"/>
                        <a14:foregroundMark x1="91067" y1="23792" x2="93200" y2="49732"/>
                        <a14:foregroundMark x1="96267" y1="94097" x2="95867" y2="94991"/>
                        <a14:foregroundMark x1="6800" y1="93023" x2="5333" y2="93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65792"/>
          <a:stretch/>
        </p:blipFill>
        <p:spPr bwMode="auto">
          <a:xfrm>
            <a:off x="4847209" y="4977166"/>
            <a:ext cx="1721404" cy="43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losed chest">
            <a:extLst>
              <a:ext uri="{FF2B5EF4-FFF2-40B4-BE49-F238E27FC236}">
                <a16:creationId xmlns:a16="http://schemas.microsoft.com/office/drawing/2014/main" id="{905E9B1B-8E64-4284-AD06-5D71FAF1B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288" r="97059">
                        <a14:foregroundMark x1="11275" y1="36962" x2="30065" y2="58734"/>
                        <a14:foregroundMark x1="30065" y1="58734" x2="32516" y2="75190"/>
                        <a14:foregroundMark x1="32516" y1="75190" x2="19937" y2="84197"/>
                        <a14:foregroundMark x1="9579" y1="83622" x2="5065" y2="60506"/>
                        <a14:foregroundMark x1="5065" y1="60506" x2="30719" y2="75696"/>
                        <a14:foregroundMark x1="30719" y1="75696" x2="38235" y2="65063"/>
                        <a14:foregroundMark x1="38235" y1="65063" x2="42484" y2="65570"/>
                        <a14:foregroundMark x1="54085" y1="60506" x2="53758" y2="62278"/>
                        <a14:foregroundMark x1="91013" y1="49620" x2="94608" y2="63797"/>
                        <a14:foregroundMark x1="94608" y1="63797" x2="91503" y2="78734"/>
                        <a14:foregroundMark x1="95425" y1="55190" x2="97222" y2="60759"/>
                        <a14:foregroundMark x1="2288" y1="63544" x2="6699" y2="62532"/>
                        <a14:backgroundMark x1="9641" y1="90127" x2="15523" y2="87342"/>
                        <a14:backgroundMark x1="8987" y1="88861" x2="18464" y2="86329"/>
                        <a14:backgroundMark x1="18464" y1="86329" x2="17157" y2="84810"/>
                        <a14:backgroundMark x1="6699" y1="88354" x2="9804" y2="86582"/>
                        <a14:backgroundMark x1="18954" y1="88354" x2="18954" y2="87089"/>
                        <a14:backgroundMark x1="20588" y1="86076" x2="18954" y2="8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4455672" y="3584238"/>
            <a:ext cx="2504478" cy="3224750"/>
          </a:xfrm>
          <a:prstGeom prst="rect">
            <a:avLst/>
          </a:prstGeom>
        </p:spPr>
      </p:pic>
      <p:pic>
        <p:nvPicPr>
          <p:cNvPr id="10" name="Sound_01601">
            <a:hlinkClick r:id="" action="ppaction://media"/>
            <a:extLst>
              <a:ext uri="{FF2B5EF4-FFF2-40B4-BE49-F238E27FC236}">
                <a16:creationId xmlns:a16="http://schemas.microsoft.com/office/drawing/2014/main" id="{5FBA0653-8184-431E-AC29-DEBD5A31F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8569" y="1054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54</Words>
  <Application>Microsoft Office PowerPoint</Application>
  <PresentationFormat>Широкоэкранный</PresentationFormat>
  <Paragraphs>12</Paragraphs>
  <Slides>10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 Ирина</dc:creator>
  <cp:lastModifiedBy>Папахина</cp:lastModifiedBy>
  <cp:revision>29</cp:revision>
  <dcterms:created xsi:type="dcterms:W3CDTF">2020-04-13T19:46:45Z</dcterms:created>
  <dcterms:modified xsi:type="dcterms:W3CDTF">2021-05-04T08:27:31Z</dcterms:modified>
</cp:coreProperties>
</file>