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57" r:id="rId9"/>
    <p:sldId id="258" r:id="rId10"/>
    <p:sldId id="259" r:id="rId11"/>
    <p:sldId id="260" r:id="rId12"/>
    <p:sldId id="261" r:id="rId13"/>
    <p:sldId id="269" r:id="rId14"/>
    <p:sldId id="262" r:id="rId15"/>
    <p:sldId id="270" r:id="rId16"/>
    <p:sldId id="263" r:id="rId17"/>
    <p:sldId id="271" r:id="rId18"/>
    <p:sldId id="264" r:id="rId19"/>
    <p:sldId id="265" r:id="rId20"/>
    <p:sldId id="266" r:id="rId21"/>
    <p:sldId id="267" r:id="rId22"/>
    <p:sldId id="268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ACB2"/>
    <a:srgbClr val="00FDFF"/>
    <a:srgbClr val="009193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48"/>
    <p:restoredTop sz="93902"/>
  </p:normalViewPr>
  <p:slideViewPr>
    <p:cSldViewPr snapToGrid="0" snapToObjects="1">
      <p:cViewPr varScale="1">
        <p:scale>
          <a:sx n="80" d="100"/>
          <a:sy n="80" d="100"/>
        </p:scale>
        <p:origin x="19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F1-21C6-1545-B9B6-B606947E4D60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D87-6FA5-794C-9071-F6B85500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F1-21C6-1545-B9B6-B606947E4D60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D87-6FA5-794C-9071-F6B85500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0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F1-21C6-1545-B9B6-B606947E4D60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D87-6FA5-794C-9071-F6B85500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F1-21C6-1545-B9B6-B606947E4D60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D87-6FA5-794C-9071-F6B85500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8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F1-21C6-1545-B9B6-B606947E4D60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D87-6FA5-794C-9071-F6B85500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F1-21C6-1545-B9B6-B606947E4D60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D87-6FA5-794C-9071-F6B85500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1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F1-21C6-1545-B9B6-B606947E4D60}" type="datetimeFigureOut">
              <a:rPr lang="en-US" smtClean="0"/>
              <a:t>12/4/17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D87-6FA5-794C-9071-F6B85500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1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F1-21C6-1545-B9B6-B606947E4D60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D87-6FA5-794C-9071-F6B85500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9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F1-21C6-1545-B9B6-B606947E4D60}" type="datetimeFigureOut">
              <a:rPr lang="en-US" smtClean="0"/>
              <a:t>12/4/17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D87-6FA5-794C-9071-F6B85500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F1-21C6-1545-B9B6-B606947E4D60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D87-6FA5-794C-9071-F6B85500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E9F1-21C6-1545-B9B6-B606947E4D60}" type="datetimeFigureOut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D87-6FA5-794C-9071-F6B85500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FE9F1-21C6-1545-B9B6-B606947E4D60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D87-6FA5-794C-9071-F6B85500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4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1" y="0"/>
            <a:ext cx="10258817" cy="68580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1838"/>
            <a:ext cx="9180000" cy="2387600"/>
          </a:xfrm>
        </p:spPr>
        <p:txBody>
          <a:bodyPr>
            <a:noAutofit/>
          </a:bodyPr>
          <a:lstStyle/>
          <a:p>
            <a:r>
              <a:rPr lang="en-US" sz="200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21000">
                      <a:srgbClr val="4D9DA3">
                        <a:alpha val="40000"/>
                      </a:srgbClr>
                    </a:gs>
                    <a:gs pos="0">
                      <a:srgbClr val="58ACB2">
                        <a:shade val="30000"/>
                        <a:satMod val="115000"/>
                        <a:alpha val="0"/>
                        <a:lumMod val="49000"/>
                        <a:lumOff val="51000"/>
                      </a:srgbClr>
                    </a:gs>
                    <a:gs pos="74000">
                      <a:srgbClr val="58ACB2">
                        <a:shade val="67500"/>
                        <a:satMod val="115000"/>
                        <a:lumMod val="89000"/>
                        <a:lumOff val="11000"/>
                      </a:srgbClr>
                    </a:gs>
                    <a:gs pos="100000">
                      <a:srgbClr val="58ACB2">
                        <a:shade val="100000"/>
                        <a:satMod val="115000"/>
                      </a:srgbClr>
                    </a:gs>
                  </a:gsLst>
                  <a:lin ang="3600000" scaled="0"/>
                  <a:tileRect/>
                </a:gra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ANIMALS</a:t>
            </a:r>
            <a:endParaRPr lang="en-US" sz="20000" b="1" dirty="0">
              <a:ln>
                <a:solidFill>
                  <a:schemeClr val="tx1"/>
                </a:solidFill>
              </a:ln>
              <a:gradFill flip="none" rotWithShape="1">
                <a:gsLst>
                  <a:gs pos="21000">
                    <a:srgbClr val="4D9DA3">
                      <a:alpha val="40000"/>
                    </a:srgbClr>
                  </a:gs>
                  <a:gs pos="0">
                    <a:srgbClr val="58ACB2">
                      <a:shade val="30000"/>
                      <a:satMod val="115000"/>
                      <a:alpha val="0"/>
                      <a:lumMod val="49000"/>
                      <a:lumOff val="51000"/>
                    </a:srgbClr>
                  </a:gs>
                  <a:gs pos="74000">
                    <a:srgbClr val="58ACB2">
                      <a:shade val="67500"/>
                      <a:satMod val="115000"/>
                      <a:lumMod val="89000"/>
                      <a:lumOff val="11000"/>
                    </a:srgbClr>
                  </a:gs>
                  <a:gs pos="100000">
                    <a:srgbClr val="58ACB2">
                      <a:shade val="100000"/>
                      <a:satMod val="115000"/>
                    </a:srgbClr>
                  </a:gs>
                </a:gsLst>
                <a:lin ang="3600000" scaled="0"/>
                <a:tileRect/>
              </a:gra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animal is this?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742" y="1540042"/>
            <a:ext cx="7537770" cy="5029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41742" y="2083251"/>
            <a:ext cx="79601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It’s </a:t>
            </a:r>
            <a:r>
              <a:rPr lang="en-US" sz="13000" b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 ZEBRA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animal is this?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63" y="1565320"/>
            <a:ext cx="7546474" cy="50507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41742" y="2083251"/>
            <a:ext cx="79601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It’s </a:t>
            </a:r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</a:t>
            </a:r>
          </a:p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OWL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5" y="1852863"/>
            <a:ext cx="8341895" cy="46923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animal is this?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1742" y="2083251"/>
            <a:ext cx="79601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It’s </a:t>
            </a:r>
            <a:r>
              <a:rPr lang="en-US" sz="1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</a:t>
            </a:r>
            <a:endParaRPr lang="en-US" sz="130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WOLF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animal is this?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38" y="1690688"/>
            <a:ext cx="6986524" cy="46764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15927" y="2147420"/>
            <a:ext cx="79601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It’s </a:t>
            </a:r>
            <a:r>
              <a:rPr lang="en-US" sz="1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</a:t>
            </a:r>
            <a:endParaRPr lang="en-US" sz="130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DOG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animal is this?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94" y="1480251"/>
            <a:ext cx="5272506" cy="51938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22874" y="2030441"/>
            <a:ext cx="79601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It’s </a:t>
            </a:r>
            <a:r>
              <a:rPr lang="en-US" sz="1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</a:t>
            </a:r>
            <a:endParaRPr lang="en-US" sz="130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MONKEY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5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29" y="1690688"/>
            <a:ext cx="6810542" cy="49405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animal is this?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5927" y="2147420"/>
            <a:ext cx="79601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It’s </a:t>
            </a:r>
            <a:r>
              <a:rPr lang="en-US" sz="1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</a:t>
            </a:r>
            <a:endParaRPr lang="en-US" sz="130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RABBIT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animal is this?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37" y="1690688"/>
            <a:ext cx="7236326" cy="48069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22874" y="2030441"/>
            <a:ext cx="79601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It’s </a:t>
            </a:r>
            <a:r>
              <a:rPr lang="en-US" sz="1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</a:t>
            </a:r>
            <a:endParaRPr lang="en-US" sz="130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WHALE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animal is this?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02" y="1562352"/>
            <a:ext cx="7239595" cy="50550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22874" y="2030441"/>
            <a:ext cx="79601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It’s </a:t>
            </a:r>
            <a:r>
              <a:rPr lang="en-US" sz="1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</a:t>
            </a:r>
            <a:endParaRPr lang="en-US" sz="130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SHEEP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animal is this?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60" y="1553769"/>
            <a:ext cx="7492880" cy="49753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22874" y="2030441"/>
            <a:ext cx="79601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It’s a</a:t>
            </a:r>
          </a:p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SNAKE</a:t>
            </a:r>
          </a:p>
        </p:txBody>
      </p:sp>
    </p:spTree>
    <p:extLst>
      <p:ext uri="{BB962C8B-B14F-4D97-AF65-F5344CB8AC3E}">
        <p14:creationId xmlns:p14="http://schemas.microsoft.com/office/powerpoint/2010/main" val="153651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animal is this?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58" y="1690688"/>
            <a:ext cx="7176168" cy="47093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22874" y="2030441"/>
            <a:ext cx="79601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It’s a</a:t>
            </a:r>
          </a:p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CAT</a:t>
            </a:r>
          </a:p>
        </p:txBody>
      </p:sp>
    </p:spTree>
    <p:extLst>
      <p:ext uri="{BB962C8B-B14F-4D97-AF65-F5344CB8AC3E}">
        <p14:creationId xmlns:p14="http://schemas.microsoft.com/office/powerpoint/2010/main" val="7740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615" y="365125"/>
            <a:ext cx="9113921" cy="1325563"/>
          </a:xfrm>
        </p:spPr>
        <p:txBody>
          <a:bodyPr>
            <a:normAutofit/>
          </a:bodyPr>
          <a:lstStyle/>
          <a:p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WHERE </a:t>
            </a:r>
            <a:r>
              <a:rPr lang="en-US" sz="88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 </a:t>
            </a:r>
            <a:r>
              <a:rPr lang="en-US" sz="8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LION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78" y="1514224"/>
            <a:ext cx="3054931" cy="516731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2" y="1514224"/>
            <a:ext cx="3483258" cy="516731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71" y="1514224"/>
            <a:ext cx="3054931" cy="516731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81077" y="4915923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1736" y="4915922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54099" y="4915922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Pig’s Baby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28" y="2001328"/>
            <a:ext cx="6046186" cy="403079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6334" y="2001328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KITTEN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910" y="4924122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PIGLET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559" y="2001328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PUPPY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00559" y="4924122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LAMB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3FD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6" y="1901626"/>
            <a:ext cx="5934254" cy="393677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6660" y="3300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Duck’s Baby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781" y="2028566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CALF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7700" y="1901626"/>
            <a:ext cx="3924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DUCKLING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4129" y="4371498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PUPPY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371498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LAMB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3FD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79" y="1735494"/>
            <a:ext cx="6983962" cy="46559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6660" y="3300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Sheep’s Baby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35494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LAMB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0559" y="1655642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PIGLET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0558" y="4913551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KITTEN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539" y="4913551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CALF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3FD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6660" y="3300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Cat’s Baby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78" y="2002794"/>
            <a:ext cx="6643461" cy="442897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5338944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PUPPY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0808" y="5323772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KITTEN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400" y="2192162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CALF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6539" y="2192162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LAMB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3FD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6660" y="3300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Cow’s Baby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72" y="1966821"/>
            <a:ext cx="6446837" cy="429020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500559" y="1966821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PIGLET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66822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KITTEN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657" y="4845169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CALF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27081" y="4845169"/>
            <a:ext cx="2694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PUPPY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3FD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6660" y="3300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Dog’s Baby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09" y="1808042"/>
            <a:ext cx="5842000" cy="43815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2019" y="1992222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PUPPY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559" y="1808042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CALF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00558" y="4882860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LAMB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19" y="4882860"/>
            <a:ext cx="269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KITTEN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3FD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050" y="0"/>
            <a:ext cx="5080000" cy="1717675"/>
          </a:xfrm>
        </p:spPr>
        <p:txBody>
          <a:bodyPr/>
          <a:lstStyle/>
          <a:p>
            <a:r>
              <a:rPr lang="en-US" sz="88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</a:t>
            </a:r>
            <a:r>
              <a:rPr lang="en-US" sz="8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am I?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17675"/>
            <a:ext cx="10871200" cy="500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1. I am very cute.</a:t>
            </a: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2. I can jump.</a:t>
            </a: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3. I like carrots.</a:t>
            </a: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4. I have long ears.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717675"/>
            <a:ext cx="7302500" cy="486166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29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717675"/>
            <a:ext cx="10871200" cy="5003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1.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am a bird.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2. I can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fly.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3.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am very colorful.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4.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live in hot countries.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88" y="1717675"/>
            <a:ext cx="8218311" cy="46228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448050" y="0"/>
            <a:ext cx="5080000" cy="171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am I?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717675"/>
            <a:ext cx="10871200" cy="500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1.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can swim.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2.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eat fish.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3.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am blue.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4.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am very big.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507605"/>
            <a:ext cx="7429500" cy="494399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48050" y="0"/>
            <a:ext cx="5080000" cy="1717675"/>
          </a:xfrm>
        </p:spPr>
        <p:txBody>
          <a:bodyPr/>
          <a:lstStyle/>
          <a:p>
            <a:r>
              <a:rPr lang="en-US" sz="88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</a:t>
            </a:r>
            <a:r>
              <a:rPr lang="en-US" sz="8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am I?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8050" y="0"/>
            <a:ext cx="5080000" cy="1717675"/>
          </a:xfrm>
        </p:spPr>
        <p:txBody>
          <a:bodyPr/>
          <a:lstStyle/>
          <a:p>
            <a:r>
              <a:rPr lang="en-US" sz="88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</a:t>
            </a:r>
            <a:r>
              <a:rPr lang="en-US" sz="8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am I?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717675"/>
            <a:ext cx="10871200" cy="5003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1.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can jump.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2.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am brown.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3.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have a very long tail.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4.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live in Australia.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1492250"/>
            <a:ext cx="6680200" cy="501015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45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3370" y="204656"/>
            <a:ext cx="9990220" cy="1325563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WHERE IS </a:t>
            </a:r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MONKEY?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7" y="1530219"/>
            <a:ext cx="2334208" cy="504003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68" y="1530219"/>
            <a:ext cx="2404032" cy="504003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846" y="1546813"/>
            <a:ext cx="2707946" cy="502343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66561" y="4883839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1084" y="4842752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1173" y="4883838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8050" y="0"/>
            <a:ext cx="5080000" cy="1717675"/>
          </a:xfrm>
        </p:spPr>
        <p:txBody>
          <a:bodyPr/>
          <a:lstStyle/>
          <a:p>
            <a:r>
              <a:rPr lang="en-US" sz="88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</a:t>
            </a:r>
            <a:r>
              <a:rPr lang="en-US" sz="8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am I?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717675"/>
            <a:ext cx="10871200" cy="5003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1.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eat leaves and grass.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2.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have very big ears.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3.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live in India.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  <a:p>
            <a:pPr marL="0" indent="0">
              <a:buNone/>
            </a:pP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4. I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am very big.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62" y="1448300"/>
            <a:ext cx="7575176" cy="50541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6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8050" y="0"/>
            <a:ext cx="5080000" cy="1717675"/>
          </a:xfrm>
        </p:spPr>
        <p:txBody>
          <a:bodyPr/>
          <a:lstStyle/>
          <a:p>
            <a:r>
              <a:rPr lang="en-US" sz="88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</a:t>
            </a:r>
            <a:r>
              <a:rPr lang="en-US" sz="8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am I?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717675"/>
            <a:ext cx="10871200" cy="500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1. I am lazy. </a:t>
            </a:r>
          </a:p>
          <a:p>
            <a:pPr marL="0" indent="0">
              <a:buNone/>
            </a:pP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2. I like eating.</a:t>
            </a:r>
          </a:p>
          <a:p>
            <a:pPr marL="0" indent="0">
              <a:buNone/>
            </a:pP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3. I am black and white.</a:t>
            </a:r>
          </a:p>
          <a:p>
            <a:pPr marL="0" indent="0">
              <a:buNone/>
            </a:pP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rgbClr val="009193"/>
                </a:solidFill>
              </a:rPr>
              <a:t>4. I live in China.</a:t>
            </a:r>
            <a:endParaRPr lang="en-US" sz="8500" b="1" dirty="0">
              <a:ln>
                <a:solidFill>
                  <a:schemeClr val="tx1"/>
                </a:solidFill>
              </a:ln>
              <a:solidFill>
                <a:srgbClr val="00919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91" y="1520353"/>
            <a:ext cx="7207118" cy="50038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81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1974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WHERE IS </a:t>
            </a:r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GIRAFFE?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84" y="1155032"/>
            <a:ext cx="2700127" cy="551046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07" y="1179542"/>
            <a:ext cx="2678688" cy="548595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7" y="1111718"/>
            <a:ext cx="2691063" cy="555377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66561" y="4883839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6007" y="4883839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1173" y="4883838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7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1974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WHERE IS </a:t>
            </a:r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</a:t>
            </a:r>
            <a:r>
              <a:rPr lang="ru-RU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EAGLE?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65254"/>
            <a:ext cx="2995220" cy="541181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65254"/>
            <a:ext cx="2844800" cy="537937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1165254"/>
            <a:ext cx="2400300" cy="536229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4765119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6007" y="4883839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5777" y="4772158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1974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WHERE IS </a:t>
            </a:r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DEER?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07" y="1152854"/>
            <a:ext cx="3046911" cy="539232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3158"/>
            <a:ext cx="2702517" cy="534202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83" y="1203157"/>
            <a:ext cx="2973725" cy="534202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66561" y="4883839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6007" y="4883839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1173" y="4883838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3" y="1175656"/>
            <a:ext cx="2884603" cy="543974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79" y="1175656"/>
            <a:ext cx="2994580" cy="539024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52" y="1233195"/>
            <a:ext cx="2691104" cy="538220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1106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WHERE IS </a:t>
            </a:r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HIPPO?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6561" y="4883839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6007" y="4883839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1173" y="4883838"/>
            <a:ext cx="1236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animal is this?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94" y="1690688"/>
            <a:ext cx="7124612" cy="4768740"/>
          </a:xfr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15927" y="2028344"/>
            <a:ext cx="79601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It’s a CROCODILE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05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What animal is this?</a:t>
            </a:r>
            <a:endParaRPr lang="en-US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05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1690688"/>
            <a:ext cx="6985000" cy="4660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15927" y="2798365"/>
            <a:ext cx="79601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It’s </a:t>
            </a:r>
            <a:r>
              <a:rPr lang="en-US" sz="13000" b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 COW</a:t>
            </a:r>
            <a:endParaRPr lang="en-US" sz="1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369</Words>
  <Application>Microsoft Macintosh PowerPoint</Application>
  <PresentationFormat>Widescreen</PresentationFormat>
  <Paragraphs>118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Abadi MT Condensed Extra Bold</vt:lpstr>
      <vt:lpstr>Arial</vt:lpstr>
      <vt:lpstr>Calibri</vt:lpstr>
      <vt:lpstr>Calibri Light</vt:lpstr>
      <vt:lpstr>Office Theme</vt:lpstr>
      <vt:lpstr>ANIMALS</vt:lpstr>
      <vt:lpstr>WHERE IS THE LION?</vt:lpstr>
      <vt:lpstr>WHERE IS THE MONKEY?</vt:lpstr>
      <vt:lpstr>WHERE IS THE GIRAFFE?</vt:lpstr>
      <vt:lpstr>WHERE IS THE EAGLE?</vt:lpstr>
      <vt:lpstr>WHERE IS THE DEER?</vt:lpstr>
      <vt:lpstr>WHERE IS THE HIPPO?</vt:lpstr>
      <vt:lpstr>What animal is this?</vt:lpstr>
      <vt:lpstr>What animal is this?</vt:lpstr>
      <vt:lpstr>What animal is this?</vt:lpstr>
      <vt:lpstr>What animal is this?</vt:lpstr>
      <vt:lpstr>What animal is this?</vt:lpstr>
      <vt:lpstr>What animal is this?</vt:lpstr>
      <vt:lpstr>What animal is this?</vt:lpstr>
      <vt:lpstr>What animal is this?</vt:lpstr>
      <vt:lpstr>What animal is this?</vt:lpstr>
      <vt:lpstr>What animal is this?</vt:lpstr>
      <vt:lpstr>What animal is this?</vt:lpstr>
      <vt:lpstr>What animal is this?</vt:lpstr>
      <vt:lpstr>Pig’s Baby</vt:lpstr>
      <vt:lpstr>Duck’s Baby</vt:lpstr>
      <vt:lpstr>Sheep’s Baby</vt:lpstr>
      <vt:lpstr>Cat’s Baby</vt:lpstr>
      <vt:lpstr>Cow’s Baby</vt:lpstr>
      <vt:lpstr>Dog’s Baby</vt:lpstr>
      <vt:lpstr>What am I?</vt:lpstr>
      <vt:lpstr>PowerPoint Presentation</vt:lpstr>
      <vt:lpstr>What am I?</vt:lpstr>
      <vt:lpstr>What am I?</vt:lpstr>
      <vt:lpstr>What am I?</vt:lpstr>
      <vt:lpstr>What am I?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Microsoft Office User</dc:creator>
  <cp:lastModifiedBy>Microsoft Office User</cp:lastModifiedBy>
  <cp:revision>32</cp:revision>
  <dcterms:created xsi:type="dcterms:W3CDTF">2017-12-01T07:53:34Z</dcterms:created>
  <dcterms:modified xsi:type="dcterms:W3CDTF">2017-12-04T15:14:52Z</dcterms:modified>
</cp:coreProperties>
</file>