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025"/>
    <p:restoredTop sz="91429"/>
  </p:normalViewPr>
  <p:slideViewPr>
    <p:cSldViewPr snapToGrid="0" snapToObjects="1">
      <p:cViewPr varScale="1">
        <p:scale>
          <a:sx n="35" d="100"/>
          <a:sy n="35" d="100"/>
        </p:scale>
        <p:origin x="200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717428-044E-064E-84C7-31A3C3D58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ACC3CE-5A6D-B349-9D1D-C63CA913E8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AD9F15-938D-F24C-9F7E-6134F006C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9D8C-D108-0C4C-AE6B-04BD383753F1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7A337D-76E9-8B49-AFFA-970A74DE9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24B620-00C1-2644-B2D9-A898BC322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ECD7-3002-3547-A09E-613C51186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681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388190-B9CB-594B-8129-183627DA8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EFF50B-466E-A141-8E63-D0BA5793E0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33E25F-DC02-C94E-994C-B79187FF2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9D8C-D108-0C4C-AE6B-04BD383753F1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A2F10A-F1BE-2943-9E58-A9A1051F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FA76C3-BF8C-3F4B-9341-E9DCA78EC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ECD7-3002-3547-A09E-613C51186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535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7498B89-8B44-6B4B-89FC-E929CB3E99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8AED815-A0B6-7D45-A797-4F5D91838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29E5CC-A838-1D40-BD9F-9D00C3030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9D8C-D108-0C4C-AE6B-04BD383753F1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90D9B7-BE06-0C40-976E-0BE4E622A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67B3AD-B7F7-4841-9FFA-6A9902E71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ECD7-3002-3547-A09E-613C51186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22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72D85-E95A-D447-9C78-19F415FA0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99A0F5-DE93-2E42-94F8-DC02E348B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3365C-0766-304E-8CE8-275192F73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9D8C-D108-0C4C-AE6B-04BD383753F1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E0A79A-119F-A342-B3CC-F9FFF13F5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7A4FCD-6D77-EC41-A2E0-4668F64E4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ECD7-3002-3547-A09E-613C51186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303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9F577-F33D-B248-9366-E82EB828F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345102-6A02-BD4D-9362-42E09DAD8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AF0F6B-EC0E-7D43-9CF5-77BBDEAF5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9D8C-D108-0C4C-AE6B-04BD383753F1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871F1-1EBB-1148-87B5-551B552FA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9EBF48-EB70-4249-9FDB-0AC3BFC5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ECD7-3002-3547-A09E-613C51186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985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F6114-76A1-3F40-952C-157064127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5AD949-EF5C-D446-8184-E684D22DB6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41AD86-5C62-6B46-82E6-35C86728C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8FF2F6-FF62-D846-A658-E14C1CDA7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9D8C-D108-0C4C-AE6B-04BD383753F1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688224-069D-F241-AFDC-A33E69C17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F8C350-F66B-0F4B-A17D-E4391FFAA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ECD7-3002-3547-A09E-613C51186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855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E47FF-4366-2748-AE50-D0CA20FF9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53F4AA-07FD-1D4F-961F-633D44A10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B179B6-B891-A645-949A-1B17127D9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2FAF8F7-E73C-DD4E-A21A-5B73CB48B9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F8416BA-134E-DB40-B33B-2A0149E734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6786E29-23A5-014C-8A94-D18DF5A7A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9D8C-D108-0C4C-AE6B-04BD383753F1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A0DCA92-1660-F044-9AE2-4A3DB00B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B178B09-22EA-3945-BD87-66570EF7E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ECD7-3002-3547-A09E-613C51186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656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75D606-5777-BD40-8939-15791C3BA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33E83C-0A95-0744-BE24-A18C6CDEB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9D8C-D108-0C4C-AE6B-04BD383753F1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A60E099-AE2F-9041-9204-99E8E9CB6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5D30C5D-E9AE-044B-AAFE-AE3B110C4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ECD7-3002-3547-A09E-613C51186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034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5385DAB-92E5-644F-B053-4C2D4E74A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9D8C-D108-0C4C-AE6B-04BD383753F1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B4B38BF-06C7-8241-A286-71ECDDA6F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170C81-1FB7-364D-9211-5016545E6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ECD7-3002-3547-A09E-613C51186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844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625838-DF19-A140-87BF-18E39B2B7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84B32C-6E5D-674E-890B-EB0F8F0E3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9177FD-46A1-0143-BAC1-E26EE376C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750FCC-1DCB-E74D-8A49-E0A0A9847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9D8C-D108-0C4C-AE6B-04BD383753F1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96C1CB-88EB-1344-B01B-15A401E75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640634-DC48-2D43-9E93-A17FAB3B0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ECD7-3002-3547-A09E-613C51186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649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6F7A3B-6BAA-9348-9BAF-6F2360F93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F5417A2-ABC4-6E42-92C4-95609FBD7B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B8944E-5D7C-1645-9246-6B76CBD53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1CBAE2-E50B-C446-823F-B13FD0866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9D8C-D108-0C4C-AE6B-04BD383753F1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2154EB-2011-0540-895C-CEA29812D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6C7135-1C3D-4642-9AA5-B1530CB58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ECD7-3002-3547-A09E-613C51186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321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D8C508-3074-9548-A1AE-9626928B8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1636FE-3F7E-244F-8133-2BAFD1110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A5FE6C-A48B-8C40-9F5A-7A151E4C6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79D8C-D108-0C4C-AE6B-04BD383753F1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1DBF15-8F88-AC4D-BD2A-684179E7FC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3684DE-113F-6B4A-8350-55E796907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7ECD7-3002-3547-A09E-613C51186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23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9DAC3-8BB8-FD47-A00C-DEB366025A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918F9E0-B77E-7446-A125-7A6E3AA990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1648"/>
            <a:ext cx="9144000" cy="1456151"/>
          </a:xfrm>
        </p:spPr>
        <p:txBody>
          <a:bodyPr>
            <a:noAutofit/>
          </a:bodyPr>
          <a:lstStyle/>
          <a:p>
            <a:r>
              <a:rPr lang="en-US" sz="10000" dirty="0"/>
              <a:t>fast</a:t>
            </a:r>
            <a:endParaRPr lang="ru-RU" sz="1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AE8161-E922-1C4B-8318-08395B4D0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392" y="1030288"/>
            <a:ext cx="2851150" cy="21341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C6A2FE-C857-6A4B-BC80-0E3A5A742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367" y="1078739"/>
            <a:ext cx="3487093" cy="19858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6A3870-6968-5046-8469-A4A4CEA40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934" y="1053671"/>
            <a:ext cx="2486891" cy="265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76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D9B342-B20D-B744-852F-E911F35E2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AAE65A-D07A-694A-B614-D617DCE9A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0000" dirty="0"/>
              <a:t>soft</a:t>
            </a:r>
            <a:endParaRPr lang="ru-RU" sz="10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5CBDA0-92E8-6F45-9811-6700CECB5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9098" y="49923"/>
            <a:ext cx="3629536" cy="22604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2F6676-45C5-344F-A0C9-A51960DDD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331" y="49923"/>
            <a:ext cx="3175000" cy="30423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2436AB-4DD2-CB43-830E-6F89B5C0D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923"/>
            <a:ext cx="3625108" cy="24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74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24EC32-3718-5E48-961A-F65D23AC0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156BAA-2AC7-044C-A39A-A7981DC73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en-US" sz="10000" dirty="0"/>
              <a:t>loud</a:t>
            </a:r>
            <a:endParaRPr lang="ru-RU" sz="1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7A7E37-5995-6B4D-83D3-20ABD1274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24" y="304433"/>
            <a:ext cx="3175000" cy="30423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1BCA12-2691-9B46-BEB2-C83055062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225" y="362736"/>
            <a:ext cx="4422775" cy="24982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A558B5-5576-1042-839F-36F9DD6E3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200" y="362736"/>
            <a:ext cx="2486891" cy="265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63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24EC32-3718-5E48-961A-F65D23AC0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156BAA-2AC7-044C-A39A-A7981DC73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en-US" sz="10000" dirty="0"/>
              <a:t>quiet</a:t>
            </a:r>
          </a:p>
          <a:p>
            <a:pPr marL="0" indent="0" algn="ctr">
              <a:buNone/>
            </a:pPr>
            <a:endParaRPr lang="ru-RU" sz="10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1BCA12-2691-9B46-BEB2-C83055062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225" y="362736"/>
            <a:ext cx="4422775" cy="24982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A558B5-5576-1042-839F-36F9DD6E3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776" y="353878"/>
            <a:ext cx="2486891" cy="26559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D09371-E47C-BF46-A174-03BC08D82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2736"/>
            <a:ext cx="3625108" cy="24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49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96DC95-4994-2849-9EAB-305F4D04F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4CFA77-CD49-8844-A53A-1B3642E7F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0000" dirty="0"/>
              <a:t>long</a:t>
            </a:r>
            <a:endParaRPr lang="ru-RU" sz="1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860A27-C09B-3B49-86DB-D80B7F6CF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86891" cy="26559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D44699-F298-6E41-9363-02A6D5671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196" y="270709"/>
            <a:ext cx="4525241" cy="25009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C56EBB-91DF-194E-BC1C-47266B2E1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0402" y="0"/>
            <a:ext cx="3175000" cy="304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41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96DC95-4994-2849-9EAB-305F4D04F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4CFA77-CD49-8844-A53A-1B3642E7F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0000" dirty="0"/>
              <a:t>short</a:t>
            </a:r>
            <a:endParaRPr lang="ru-RU" sz="1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860A27-C09B-3B49-86DB-D80B7F6CF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86891" cy="26559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D44699-F298-6E41-9363-02A6D5671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254" y="249666"/>
            <a:ext cx="4525241" cy="25009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82EC35-DE1B-DD42-A25D-F28D55CA2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1466" y="270709"/>
            <a:ext cx="3487093" cy="19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55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7BD602-D21A-6942-A53C-99047A834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A73D17-940E-A343-AC70-B31E7263D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0000" dirty="0"/>
              <a:t>beautiful</a:t>
            </a:r>
            <a:endParaRPr lang="ru-RU" sz="1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C6EDFC-ED80-204B-8315-820DEE8E8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134" y="270708"/>
            <a:ext cx="3487093" cy="19858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09CCD1-9CE4-FA49-9DC3-946405C41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254" y="249666"/>
            <a:ext cx="4525241" cy="25009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6D20EB-7510-0743-8169-B71523AE6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909"/>
            <a:ext cx="3625108" cy="24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16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7BD602-D21A-6942-A53C-99047A834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A73D17-940E-A343-AC70-B31E7263D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0000" dirty="0"/>
              <a:t>ugly</a:t>
            </a:r>
            <a:endParaRPr lang="ru-RU" sz="1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C6EDFC-ED80-204B-8315-820DEE8E8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134" y="270708"/>
            <a:ext cx="3487093" cy="19858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6D20EB-7510-0743-8169-B71523AE6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09"/>
            <a:ext cx="3625108" cy="2405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B1513E-EBB8-B044-84FA-63BD09458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826" y="169496"/>
            <a:ext cx="3175000" cy="304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73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AFC28-6DC5-C24B-8835-AE20E0037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FD89B4-B858-F646-8971-CDA055C58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0000" dirty="0"/>
              <a:t>fat</a:t>
            </a:r>
            <a:endParaRPr lang="ru-RU" sz="1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D7143D-AA56-9446-BFDC-3F851C1BF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09"/>
            <a:ext cx="3625108" cy="2405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BFD2D6-0EBF-1840-B709-2CF622F5C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225" y="60909"/>
            <a:ext cx="4422775" cy="24982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7C07F1-DAB4-2B4B-8B16-F9E090960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3380" y="60909"/>
            <a:ext cx="3794446" cy="209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71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AFC28-6DC5-C24B-8835-AE20E0037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FD89B4-B858-F646-8971-CDA055C58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0000" dirty="0"/>
              <a:t>thin</a:t>
            </a:r>
          </a:p>
          <a:p>
            <a:pPr marL="0" indent="0" algn="ctr">
              <a:buNone/>
            </a:pPr>
            <a:endParaRPr lang="ru-RU" sz="1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D7143D-AA56-9446-BFDC-3F851C1BF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09"/>
            <a:ext cx="3625108" cy="2405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BFD2D6-0EBF-1840-B709-2CF622F5C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225" y="60909"/>
            <a:ext cx="4422775" cy="24982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7C07F1-DAB4-2B4B-8B16-F9E090960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3380" y="60909"/>
            <a:ext cx="3794446" cy="209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82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1F6D0B-4D65-534F-A24B-97787C74B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3D7CE4-EBEB-5B43-BEE7-DEB2593E0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0000" dirty="0"/>
              <a:t>funny</a:t>
            </a:r>
            <a:endParaRPr lang="ru-RU" sz="1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6618A5-48FB-E141-BBBF-7D098E7E0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649" y="362736"/>
            <a:ext cx="2486891" cy="26559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EE7725-97F8-654D-B012-787D296B9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555" y="362736"/>
            <a:ext cx="3529796" cy="23681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B2A9DA-A48A-EC43-A537-41308FDC6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677" y="362736"/>
            <a:ext cx="3487093" cy="19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37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9DAC3-8BB8-FD47-A00C-DEB366025A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918F9E0-B77E-7446-A125-7A6E3AA990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1648"/>
            <a:ext cx="9144000" cy="1456151"/>
          </a:xfrm>
        </p:spPr>
        <p:txBody>
          <a:bodyPr>
            <a:noAutofit/>
          </a:bodyPr>
          <a:lstStyle/>
          <a:p>
            <a:r>
              <a:rPr lang="en-US" sz="10000" dirty="0"/>
              <a:t>slow</a:t>
            </a:r>
            <a:endParaRPr lang="ru-RU" sz="1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AE8161-E922-1C4B-8318-08395B4D0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392" y="1030288"/>
            <a:ext cx="2851150" cy="21341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C6A2FE-C857-6A4B-BC80-0E3A5A742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367" y="1078739"/>
            <a:ext cx="3487093" cy="19858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6A3870-6968-5046-8469-A4A4CEA40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934" y="1053671"/>
            <a:ext cx="2486891" cy="265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0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1F6D0B-4D65-534F-A24B-97787C74B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3D7CE4-EBEB-5B43-BEE7-DEB2593E0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0000"/>
              <a:t>scary</a:t>
            </a:r>
            <a:endParaRPr lang="ru-RU" sz="1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6618A5-48FB-E141-BBBF-7D098E7E0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649" y="362736"/>
            <a:ext cx="2486891" cy="26559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EE7725-97F8-654D-B012-787D296B9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555" y="362736"/>
            <a:ext cx="3529796" cy="23681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B2A9DA-A48A-EC43-A537-41308FDC6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677" y="362736"/>
            <a:ext cx="3487093" cy="19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09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AB42E-844E-664F-89D2-49A921932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647B1A-E19D-0F47-AFA9-0CE9C4B06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0000" dirty="0"/>
              <a:t>heavy</a:t>
            </a:r>
            <a:endParaRPr lang="ru-RU" sz="1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23A174-835C-E64B-B6B8-652B599C2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9" y="365125"/>
            <a:ext cx="3625108" cy="2405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BD7A88-76EC-CC43-BD51-B25CAA40E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225" y="318715"/>
            <a:ext cx="4422775" cy="24982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F1B187-296E-E04E-B0C4-8D4A6840E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240" y="365125"/>
            <a:ext cx="3629536" cy="226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96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AB42E-844E-664F-89D2-49A921932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647B1A-E19D-0F47-AFA9-0CE9C4B06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0000" dirty="0"/>
              <a:t>light</a:t>
            </a:r>
            <a:endParaRPr lang="ru-RU" sz="1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23A174-835C-E64B-B6B8-652B599C2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9" y="365125"/>
            <a:ext cx="3625108" cy="2405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BD7A88-76EC-CC43-BD51-B25CAA40E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225" y="318715"/>
            <a:ext cx="4422775" cy="24982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F1B187-296E-E04E-B0C4-8D4A6840E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240" y="365125"/>
            <a:ext cx="3629536" cy="226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55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7C8E7F-8495-1840-97E2-F137B5351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39AE66-59C0-2F42-B364-37AE089CB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0000" dirty="0"/>
              <a:t>big</a:t>
            </a:r>
            <a:endParaRPr lang="ru-RU" sz="1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6A1C1F-501B-924E-B5C2-CE6CBA2EC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225" y="318715"/>
            <a:ext cx="4422775" cy="24982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CB8A56-8C3C-0847-9B22-D8E50A259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660"/>
            <a:ext cx="2486891" cy="26559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387410-1207-5548-8D11-EB78FF57C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091" y="318715"/>
            <a:ext cx="3529796" cy="236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05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7C8E7F-8495-1840-97E2-F137B5351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39AE66-59C0-2F42-B364-37AE089CB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0000" dirty="0"/>
              <a:t>tiny</a:t>
            </a:r>
            <a:endParaRPr lang="ru-RU" sz="1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6A1C1F-501B-924E-B5C2-CE6CBA2EC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225" y="318715"/>
            <a:ext cx="4422775" cy="24982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CB8A56-8C3C-0847-9B22-D8E50A259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660"/>
            <a:ext cx="2486891" cy="26559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387410-1207-5548-8D11-EB78FF57C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091" y="318715"/>
            <a:ext cx="3529796" cy="236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60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A10FD-1D39-D34E-86FD-2C94187B9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EB49D2-028F-BF44-B469-D1BFFFDB1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0000" dirty="0"/>
              <a:t>dangerous</a:t>
            </a:r>
            <a:endParaRPr lang="ru-RU" sz="1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6B797F-C17C-0946-B172-AC9CA936B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595" y="285623"/>
            <a:ext cx="3529796" cy="23681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01B821-01AC-244B-A572-DA7B5B43B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66" y="365125"/>
            <a:ext cx="3629536" cy="22604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A53EC2-AA15-4647-9A35-4056BFA3C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993" y="325374"/>
            <a:ext cx="3625108" cy="24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77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A10FD-1D39-D34E-86FD-2C94187B9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EB49D2-028F-BF44-B469-D1BFFFDB1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0000" dirty="0"/>
              <a:t>friendly</a:t>
            </a:r>
          </a:p>
          <a:p>
            <a:pPr marL="0" indent="0" algn="ctr">
              <a:buNone/>
            </a:pPr>
            <a:endParaRPr lang="ru-RU" sz="1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6B797F-C17C-0946-B172-AC9CA936B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595" y="285623"/>
            <a:ext cx="3529796" cy="23681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01B821-01AC-244B-A572-DA7B5B43B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66" y="365125"/>
            <a:ext cx="3629536" cy="22604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A53EC2-AA15-4647-9A35-4056BFA3C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993" y="325374"/>
            <a:ext cx="3625108" cy="24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26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D9B342-B20D-B744-852F-E911F35E2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AAE65A-D07A-694A-B614-D617DCE9A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0000" dirty="0"/>
              <a:t>hard</a:t>
            </a:r>
            <a:endParaRPr lang="ru-RU" sz="1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EE7A02-E458-0549-BF0C-2DD8262C4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" y="37387"/>
            <a:ext cx="2851150" cy="21341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5CBDA0-92E8-6F45-9811-6700CECB5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098" y="49923"/>
            <a:ext cx="3629536" cy="22604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1F70CC-4C26-3042-845E-EE23128E0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903" y="111567"/>
            <a:ext cx="3487093" cy="19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947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20</Words>
  <Application>Microsoft Macintosh PowerPoint</Application>
  <PresentationFormat>Широкоэкранный</PresentationFormat>
  <Paragraphs>94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1</cp:revision>
  <dcterms:created xsi:type="dcterms:W3CDTF">2022-03-09T10:42:26Z</dcterms:created>
  <dcterms:modified xsi:type="dcterms:W3CDTF">2022-03-09T11:16:22Z</dcterms:modified>
</cp:coreProperties>
</file>