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220" r:id="rId2"/>
    <p:sldId id="1217" r:id="rId3"/>
    <p:sldId id="1222" r:id="rId4"/>
    <p:sldId id="1216" r:id="rId5"/>
    <p:sldId id="1221" r:id="rId6"/>
    <p:sldId id="1223" r:id="rId7"/>
    <p:sldId id="1226" r:id="rId8"/>
    <p:sldId id="1224" r:id="rId9"/>
    <p:sldId id="1227" r:id="rId10"/>
    <p:sldId id="1225" r:id="rId11"/>
    <p:sldId id="1228" r:id="rId12"/>
    <p:sldId id="122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5-6" id="{C8AE3741-8FCB-4B76-8870-176E0C6DBFBD}">
          <p14:sldIdLst>
            <p14:sldId id="1220"/>
            <p14:sldId id="1217"/>
            <p14:sldId id="1222"/>
            <p14:sldId id="1216"/>
            <p14:sldId id="1221"/>
            <p14:sldId id="1223"/>
            <p14:sldId id="1226"/>
            <p14:sldId id="1224"/>
            <p14:sldId id="1227"/>
            <p14:sldId id="1225"/>
            <p14:sldId id="1228"/>
            <p14:sldId id="122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B24D25-04B3-4DBD-9C87-2F2A4354C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CF85A6-928A-4D4E-916F-9A4F4754F1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944607-75EF-4D49-9644-869107B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F193-422C-46BA-BE65-4909AE8498F4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9226AE-92FA-486C-9E8B-BD4181387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95742B-D851-4748-8D53-E28AE6B9F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995FF-5260-41C1-8102-CFD451EA4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6175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E0C5C6-8E9C-46BB-8F42-F9A9EEF00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586329-3EF8-4A3E-9F45-1B3D88F4E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5589D3-7D2C-4189-89D8-DE0E466C8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F193-422C-46BA-BE65-4909AE8498F4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85B5E2-9135-4E35-A410-BFC645DF5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C53DCC-B6F6-4F84-A993-EBB6A91C8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995FF-5260-41C1-8102-CFD451EA4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455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90EA3D5-D9BB-478E-BAB8-06F1336954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A5098E-D5DA-47BF-BBA4-378E3173FD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EF8679-4967-4FD3-AD06-48BBCA33A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F193-422C-46BA-BE65-4909AE8498F4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E7D319-434C-4476-996A-A28D8AB29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FC367-4737-4B9E-A173-190362AFE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995FF-5260-41C1-8102-CFD451EA4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4810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09307E-2200-43DA-BECB-3CED70E7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394B49-6A5D-45F9-8B62-6AEB7989B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A62FB1-6EA7-4026-BE45-B110AEC55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F193-422C-46BA-BE65-4909AE8498F4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E03375-8B8C-42FA-9CF4-91F2B0D5E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F0B879-7F65-465A-B1B2-D4851524F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995FF-5260-41C1-8102-CFD451EA4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3387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DA67E6-8EFB-4D51-92CC-7AA7B237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EF3349-3709-4EE4-9AEE-0F2D8D674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72C53D-72C2-4090-A4EC-3424B0C1E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F193-422C-46BA-BE65-4909AE8498F4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45408A-A44F-4EF0-8A12-B6C31333E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E5AC50-5B07-4E17-8014-A323A9FB6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995FF-5260-41C1-8102-CFD451EA4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3152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CB9F3A-EB7B-4188-9664-21AE464A1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66FF8E-DDCB-47F6-8A12-6A79054608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4A60F6-CA94-4CAF-A6E6-4E3B30EE20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035D18-5F37-4E21-B24B-E8A69478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F193-422C-46BA-BE65-4909AE8498F4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193D33-98F7-45B9-84CB-77156DD0A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5271AF-5C81-4798-AD1A-61CD0D5DB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995FF-5260-41C1-8102-CFD451EA4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5220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890E8-B3DE-44A5-ACF2-485184752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E274AE-1AC8-4275-B70B-7994BBA32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85C8D2-4487-423C-B75E-C5520E334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FFB930-EC17-499D-966F-D6045D55F4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F1DD5C4-747A-43A4-AA42-E62A406BD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E3644C0-8E44-47E5-B8DE-9EA8018DC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F193-422C-46BA-BE65-4909AE8498F4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77F6CFE-5207-49C0-872D-93EA26886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1961CDA-DC9E-481A-9BFB-511339406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995FF-5260-41C1-8102-CFD451EA4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7647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C780F-0A74-4C04-97F2-36C56E5B5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81C01B5-7EC4-420E-A9B5-BD47CE6FF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F193-422C-46BA-BE65-4909AE8498F4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D8B9389-4EE5-4C98-B0B5-6963B3B26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E18242-2443-4229-89B4-0A4A321B7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995FF-5260-41C1-8102-CFD451EA4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3533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962EA0B-6299-4C1C-A27B-E5BE0157D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F193-422C-46BA-BE65-4909AE8498F4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EA0125-9D9F-42B0-9AF3-922E26486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16A58EC-A3D9-4FD5-9993-702AAEEE1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995FF-5260-41C1-8102-CFD451EA4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9861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C6AA0-5389-4F3E-825D-F7B5B73A7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9A0B06-500C-4B81-A5EE-D3A179E12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287E58-F693-4716-ACB2-18C4ADF4E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F87CD7-393E-4527-83F3-D537963B8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F193-422C-46BA-BE65-4909AE8498F4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73CEE0-63F8-4820-90F6-1C891BEE9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0949CC-EDF0-4C5A-AD82-2EC747912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995FF-5260-41C1-8102-CFD451EA4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0097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16F617-FCD6-4312-BDC7-2B2C87962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8819CC2-080A-4C8F-836A-776EA1245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96160E-919A-49B9-82CD-39827E8078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843DD3-62CD-443A-8935-BE61D086C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F193-422C-46BA-BE65-4909AE8498F4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C9EB60-13D2-4682-B476-E753EACBA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6AA3BF-D419-461F-A1BC-D3AB41E31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995FF-5260-41C1-8102-CFD451EA4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3558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87F0B8-9491-4FDC-88AA-68241DAF3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1FD08A-D699-4705-BF97-A6C85CCBE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FE18BB-628B-4BAF-B6F9-9D577D10D3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F193-422C-46BA-BE65-4909AE8498F4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24C217-8315-42FD-97ED-F8D4737C61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9A4D6E-CE3E-468B-85E1-1111D83BD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995FF-5260-41C1-8102-CFD451EA4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53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nglishtutorforteen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nglishtutorforteen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hyperlink" Target="https://jeopardylabs.com/play/gg1-5-6" TargetMode="Externa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nglishtutorforteen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hyperlink" Target="https://vk.com/englishtutorforteens" TargetMode="External"/><Relationship Id="rId10" Type="http://schemas.openxmlformats.org/officeDocument/2006/relationships/image" Target="../media/image23.png"/><Relationship Id="rId4" Type="http://schemas.openxmlformats.org/officeDocument/2006/relationships/image" Target="../media/image1.jpe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https://vk.com/englishtutorforteens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nglishtutorforteens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nglishtutorforteen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ordwall.net/resource/24321927" TargetMode="External"/><Relationship Id="rId3" Type="http://schemas.openxmlformats.org/officeDocument/2006/relationships/hyperlink" Target="https://vk.com/englishtutorforteens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openxmlformats.org/officeDocument/2006/relationships/image" Target="../media/image15.jpe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nglishtutorforteens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12" Type="http://schemas.openxmlformats.org/officeDocument/2006/relationships/image" Target="../media/image15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23.png"/><Relationship Id="rId5" Type="http://schemas.openxmlformats.org/officeDocument/2006/relationships/hyperlink" Target="https://vk.com/englishtutorforteens" TargetMode="External"/><Relationship Id="rId10" Type="http://schemas.openxmlformats.org/officeDocument/2006/relationships/image" Target="../media/image22.png"/><Relationship Id="rId4" Type="http://schemas.openxmlformats.org/officeDocument/2006/relationships/image" Target="../media/image1.jpe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s://vk.com/englishtutorforteens" TargetMode="External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https://vk.com/englishtutorforteens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2A3ACA9-02EA-4058-9B49-4312F9B2C205}"/>
              </a:ext>
            </a:extLst>
          </p:cNvPr>
          <p:cNvGrpSpPr/>
          <p:nvPr/>
        </p:nvGrpSpPr>
        <p:grpSpPr>
          <a:xfrm>
            <a:off x="0" y="-16559"/>
            <a:ext cx="12192000" cy="6874559"/>
            <a:chOff x="0" y="-16559"/>
            <a:chExt cx="12192000" cy="6874559"/>
          </a:xfrm>
        </p:grpSpPr>
        <p:pic>
          <p:nvPicPr>
            <p:cNvPr id="6148" name="Picture 4">
              <a:extLst>
                <a:ext uri="{FF2B5EF4-FFF2-40B4-BE49-F238E27FC236}">
                  <a16:creationId xmlns:a16="http://schemas.microsoft.com/office/drawing/2014/main" id="{708B106F-8E55-423F-8835-17CC03F4E0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783"/>
            <a:stretch/>
          </p:blipFill>
          <p:spPr bwMode="auto">
            <a:xfrm>
              <a:off x="0" y="-16559"/>
              <a:ext cx="12192000" cy="6874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>
              <a:hlinkClick r:id="rId3"/>
              <a:extLst>
                <a:ext uri="{FF2B5EF4-FFF2-40B4-BE49-F238E27FC236}">
                  <a16:creationId xmlns:a16="http://schemas.microsoft.com/office/drawing/2014/main" id="{F0B14FB3-B5F6-4475-ADC9-FFA9562F9930}"/>
                </a:ext>
              </a:extLst>
            </p:cNvPr>
            <p:cNvSpPr/>
            <p:nvPr/>
          </p:nvSpPr>
          <p:spPr>
            <a:xfrm>
              <a:off x="10536072" y="6398858"/>
              <a:ext cx="154807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22631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45262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67894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90525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1131570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1357884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1584198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1810512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err="1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latin typeface="Edwardian Script ITC" panose="030303020407070D0804" pitchFamily="66" charset="0"/>
                </a:rPr>
                <a:t>IrinaPapakhinac</a:t>
              </a:r>
              <a:endParaRPr lang="ru-RU" sz="2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A993F1-2220-42A5-8071-D34F272855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1150" y="1632601"/>
            <a:ext cx="1409700" cy="857250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E55205-93D5-46B2-ADB5-E4FAB63098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358" b="9273"/>
          <a:stretch/>
        </p:blipFill>
        <p:spPr>
          <a:xfrm>
            <a:off x="4370749" y="2941134"/>
            <a:ext cx="3450501" cy="628213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66872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4813BCF-70B8-4E02-B8E2-30B0E12DE8D9}"/>
              </a:ext>
            </a:extLst>
          </p:cNvPr>
          <p:cNvGrpSpPr/>
          <p:nvPr/>
        </p:nvGrpSpPr>
        <p:grpSpPr>
          <a:xfrm>
            <a:off x="0" y="-16559"/>
            <a:ext cx="12192000" cy="6874559"/>
            <a:chOff x="0" y="-16559"/>
            <a:chExt cx="12192000" cy="6874559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B36AE8D2-4BA4-48FF-AB1A-51B03249DA52}"/>
                </a:ext>
              </a:extLst>
            </p:cNvPr>
            <p:cNvGrpSpPr/>
            <p:nvPr/>
          </p:nvGrpSpPr>
          <p:grpSpPr>
            <a:xfrm>
              <a:off x="0" y="-16559"/>
              <a:ext cx="12192000" cy="6874559"/>
              <a:chOff x="0" y="-16559"/>
              <a:chExt cx="12192000" cy="6874559"/>
            </a:xfrm>
          </p:grpSpPr>
          <p:pic>
            <p:nvPicPr>
              <p:cNvPr id="7" name="Picture 4">
                <a:extLst>
                  <a:ext uri="{FF2B5EF4-FFF2-40B4-BE49-F238E27FC236}">
                    <a16:creationId xmlns:a16="http://schemas.microsoft.com/office/drawing/2014/main" id="{335E7518-8F0B-4E35-84C2-4FAF8E5DE9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783"/>
              <a:stretch/>
            </p:blipFill>
            <p:spPr bwMode="auto">
              <a:xfrm>
                <a:off x="0" y="-16559"/>
                <a:ext cx="12192000" cy="68745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Прямоугольник 7">
                <a:hlinkClick r:id="rId3"/>
                <a:extLst>
                  <a:ext uri="{FF2B5EF4-FFF2-40B4-BE49-F238E27FC236}">
                    <a16:creationId xmlns:a16="http://schemas.microsoft.com/office/drawing/2014/main" id="{8B3BE93D-2DCE-499B-A227-61B10BBE1D18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1DB6E717-5CBB-4916-AA12-DE2618CDAE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204716" y="59032"/>
              <a:ext cx="11879432" cy="6739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Рисунок 2">
            <a:hlinkClick r:id="rId5"/>
            <a:extLst>
              <a:ext uri="{FF2B5EF4-FFF2-40B4-BE49-F238E27FC236}">
                <a16:creationId xmlns:a16="http://schemas.microsoft.com/office/drawing/2014/main" id="{01A8E507-23E3-4B45-9DB6-81B78FD1777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577"/>
          <a:stretch/>
        </p:blipFill>
        <p:spPr>
          <a:xfrm>
            <a:off x="3014729" y="1926889"/>
            <a:ext cx="6259405" cy="2987661"/>
          </a:xfrm>
          <a:prstGeom prst="rect">
            <a:avLst/>
          </a:prstGeom>
          <a:ln w="28575">
            <a:solidFill>
              <a:srgbClr val="92D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41543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31847EA-DBAB-42FF-B977-2A42C6C1C525}"/>
              </a:ext>
            </a:extLst>
          </p:cNvPr>
          <p:cNvGrpSpPr/>
          <p:nvPr/>
        </p:nvGrpSpPr>
        <p:grpSpPr>
          <a:xfrm>
            <a:off x="0" y="-16559"/>
            <a:ext cx="12192000" cy="6874559"/>
            <a:chOff x="0" y="-16559"/>
            <a:chExt cx="12192000" cy="6874559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4377E4A1-A94E-427B-A07E-72CF561FE436}"/>
                </a:ext>
              </a:extLst>
            </p:cNvPr>
            <p:cNvGrpSpPr/>
            <p:nvPr/>
          </p:nvGrpSpPr>
          <p:grpSpPr>
            <a:xfrm>
              <a:off x="0" y="-16559"/>
              <a:ext cx="12192000" cy="6874559"/>
              <a:chOff x="0" y="-16559"/>
              <a:chExt cx="12192000" cy="6874559"/>
            </a:xfrm>
          </p:grpSpPr>
          <p:pic>
            <p:nvPicPr>
              <p:cNvPr id="9" name="Picture 4">
                <a:extLst>
                  <a:ext uri="{FF2B5EF4-FFF2-40B4-BE49-F238E27FC236}">
                    <a16:creationId xmlns:a16="http://schemas.microsoft.com/office/drawing/2014/main" id="{5B0CD4CE-00B7-4523-A7C8-33D7F243CC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783"/>
              <a:stretch/>
            </p:blipFill>
            <p:spPr bwMode="auto">
              <a:xfrm>
                <a:off x="0" y="-16559"/>
                <a:ext cx="12192000" cy="68745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Прямоугольник 9">
                <a:hlinkClick r:id="rId3"/>
                <a:extLst>
                  <a:ext uri="{FF2B5EF4-FFF2-40B4-BE49-F238E27FC236}">
                    <a16:creationId xmlns:a16="http://schemas.microsoft.com/office/drawing/2014/main" id="{7E580A46-9743-4B8D-AAAC-3AA5BFB08270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C8633C6A-CACA-442D-82CC-D96B75B895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204716" y="59032"/>
              <a:ext cx="11879432" cy="6739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C0CA06-4100-4F79-B0F7-AB08A40C6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0" y="502368"/>
            <a:ext cx="3762375" cy="56864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F47D17-3D16-458E-8DFD-7088EEB4F9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3719" y="502368"/>
            <a:ext cx="3932764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981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6DF3A0E-98EB-427A-8020-963014C12ED7}"/>
              </a:ext>
            </a:extLst>
          </p:cNvPr>
          <p:cNvGrpSpPr/>
          <p:nvPr/>
        </p:nvGrpSpPr>
        <p:grpSpPr>
          <a:xfrm>
            <a:off x="0" y="-16559"/>
            <a:ext cx="12192000" cy="6874559"/>
            <a:chOff x="0" y="-16559"/>
            <a:chExt cx="12192000" cy="6874559"/>
          </a:xfrm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4D6013D0-86C3-4FC5-9C60-18F8D4864A5F}"/>
                </a:ext>
              </a:extLst>
            </p:cNvPr>
            <p:cNvGrpSpPr/>
            <p:nvPr/>
          </p:nvGrpSpPr>
          <p:grpSpPr>
            <a:xfrm>
              <a:off x="0" y="-16559"/>
              <a:ext cx="12192000" cy="6874559"/>
              <a:chOff x="0" y="-16559"/>
              <a:chExt cx="12192000" cy="6874559"/>
            </a:xfrm>
          </p:grpSpPr>
          <p:pic>
            <p:nvPicPr>
              <p:cNvPr id="11" name="Picture 4">
                <a:extLst>
                  <a:ext uri="{FF2B5EF4-FFF2-40B4-BE49-F238E27FC236}">
                    <a16:creationId xmlns:a16="http://schemas.microsoft.com/office/drawing/2014/main" id="{0E84CCE4-8B7F-463E-BBAE-056BDACA19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783"/>
              <a:stretch/>
            </p:blipFill>
            <p:spPr bwMode="auto">
              <a:xfrm>
                <a:off x="0" y="-16559"/>
                <a:ext cx="12192000" cy="68745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Прямоугольник 11">
                <a:hlinkClick r:id="rId5"/>
                <a:extLst>
                  <a:ext uri="{FF2B5EF4-FFF2-40B4-BE49-F238E27FC236}">
                    <a16:creationId xmlns:a16="http://schemas.microsoft.com/office/drawing/2014/main" id="{DB5BFF5B-F578-4231-A9BF-0C868C0180FA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AAFD6F0F-3BF1-4F47-8B7F-5749210B20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204716" y="59032"/>
              <a:ext cx="11879432" cy="6739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B9E63A-0A50-4E0A-BDCB-B6BA987581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567" y="2044739"/>
            <a:ext cx="5042468" cy="929098"/>
          </a:xfrm>
          <a:prstGeom prst="rect">
            <a:avLst/>
          </a:prstGeom>
          <a:ln w="28575">
            <a:solidFill>
              <a:srgbClr val="92D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338DC5-4B8A-4638-B43E-E067FDFD07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1796" y="3276044"/>
            <a:ext cx="4789078" cy="768617"/>
          </a:xfrm>
          <a:prstGeom prst="rect">
            <a:avLst/>
          </a:prstGeom>
          <a:ln w="28575">
            <a:solidFill>
              <a:srgbClr val="92D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5D8979-04C1-4501-A532-04427CA739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1799" y="119039"/>
            <a:ext cx="5537636" cy="6679928"/>
          </a:xfrm>
          <a:prstGeom prst="rect">
            <a:avLst/>
          </a:prstGeom>
          <a:ln w="28575">
            <a:solidFill>
              <a:srgbClr val="92D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GoGetterL1AB_Tk17">
            <a:hlinkClick r:id="" action="ppaction://media"/>
            <a:extLst>
              <a:ext uri="{FF2B5EF4-FFF2-40B4-BE49-F238E27FC236}">
                <a16:creationId xmlns:a16="http://schemas.microsoft.com/office/drawing/2014/main" id="{02039410-E77F-46AD-A27C-567D17BFCC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105145" y="1977081"/>
            <a:ext cx="609600" cy="6096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112B94A-7553-46F3-AD3A-1F3D229A2679}"/>
              </a:ext>
            </a:extLst>
          </p:cNvPr>
          <p:cNvSpPr/>
          <p:nvPr/>
        </p:nvSpPr>
        <p:spPr>
          <a:xfrm>
            <a:off x="7165145" y="3506208"/>
            <a:ext cx="4093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i="1" dirty="0">
                <a:ln w="0"/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E</a:t>
            </a:r>
            <a:endParaRPr lang="ru-RU" sz="3200" b="0" i="1" cap="none" spc="0" dirty="0">
              <a:ln w="0"/>
              <a:solidFill>
                <a:schemeClr val="accent5">
                  <a:lumMod val="50000"/>
                </a:schemeClr>
              </a:solidFill>
              <a:cs typeface="AngsanaUPC" panose="02020603050405020304" pitchFamily="18" charset="-34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BD18F3E-6A4C-47D9-9B5F-DCA91BCE3580}"/>
              </a:ext>
            </a:extLst>
          </p:cNvPr>
          <p:cNvSpPr/>
          <p:nvPr/>
        </p:nvSpPr>
        <p:spPr>
          <a:xfrm>
            <a:off x="9064461" y="3194582"/>
            <a:ext cx="4093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i="1" dirty="0">
                <a:ln w="0"/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</a:t>
            </a:r>
            <a:endParaRPr lang="ru-RU" sz="3200" b="0" i="1" cap="none" spc="0" dirty="0">
              <a:ln w="0"/>
              <a:solidFill>
                <a:schemeClr val="accent5">
                  <a:lumMod val="50000"/>
                </a:schemeClr>
              </a:solidFill>
              <a:cs typeface="AngsanaUPC" panose="02020603050405020304" pitchFamily="18" charset="-34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DF04E05-ED73-415F-8083-8D3D9E31BCB9}"/>
              </a:ext>
            </a:extLst>
          </p:cNvPr>
          <p:cNvSpPr/>
          <p:nvPr/>
        </p:nvSpPr>
        <p:spPr>
          <a:xfrm>
            <a:off x="9050813" y="3508480"/>
            <a:ext cx="4093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i="1" dirty="0">
                <a:ln w="0"/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</a:t>
            </a:r>
            <a:endParaRPr lang="ru-RU" sz="3200" b="0" i="1" cap="none" spc="0" dirty="0">
              <a:ln w="0"/>
              <a:solidFill>
                <a:schemeClr val="accent5">
                  <a:lumMod val="50000"/>
                </a:schemeClr>
              </a:solidFill>
              <a:cs typeface="AngsanaUPC" panose="02020603050405020304" pitchFamily="18" charset="-34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F0D20A1-1462-48C1-B6A0-A1C36781C40E}"/>
              </a:ext>
            </a:extLst>
          </p:cNvPr>
          <p:cNvSpPr/>
          <p:nvPr/>
        </p:nvSpPr>
        <p:spPr>
          <a:xfrm>
            <a:off x="10606663" y="3194582"/>
            <a:ext cx="4093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i="1" dirty="0">
                <a:ln w="0"/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B</a:t>
            </a:r>
            <a:endParaRPr lang="ru-RU" sz="3200" b="0" i="1" cap="none" spc="0" dirty="0">
              <a:ln w="0"/>
              <a:solidFill>
                <a:schemeClr val="accent5">
                  <a:lumMod val="50000"/>
                </a:schemeClr>
              </a:solidFill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121691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38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78F04C04-4480-4532-89B9-CE86B54026F4}"/>
              </a:ext>
            </a:extLst>
          </p:cNvPr>
          <p:cNvGrpSpPr/>
          <p:nvPr/>
        </p:nvGrpSpPr>
        <p:grpSpPr>
          <a:xfrm>
            <a:off x="0" y="-16559"/>
            <a:ext cx="12192000" cy="6874559"/>
            <a:chOff x="0" y="-16559"/>
            <a:chExt cx="12192000" cy="6874559"/>
          </a:xfrm>
        </p:grpSpPr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661D1EC6-30AD-4B1F-9B0C-C2B7F7BA676F}"/>
                </a:ext>
              </a:extLst>
            </p:cNvPr>
            <p:cNvGrpSpPr/>
            <p:nvPr/>
          </p:nvGrpSpPr>
          <p:grpSpPr>
            <a:xfrm>
              <a:off x="0" y="-16559"/>
              <a:ext cx="12192000" cy="6874559"/>
              <a:chOff x="0" y="-16559"/>
              <a:chExt cx="12192000" cy="6874559"/>
            </a:xfrm>
          </p:grpSpPr>
          <p:pic>
            <p:nvPicPr>
              <p:cNvPr id="24" name="Picture 4">
                <a:extLst>
                  <a:ext uri="{FF2B5EF4-FFF2-40B4-BE49-F238E27FC236}">
                    <a16:creationId xmlns:a16="http://schemas.microsoft.com/office/drawing/2014/main" id="{354E988D-C423-4272-8FB5-A9E7562565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783"/>
              <a:stretch/>
            </p:blipFill>
            <p:spPr bwMode="auto">
              <a:xfrm>
                <a:off x="0" y="-16559"/>
                <a:ext cx="12192000" cy="68745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Прямоугольник 24">
                <a:hlinkClick r:id="rId3"/>
                <a:extLst>
                  <a:ext uri="{FF2B5EF4-FFF2-40B4-BE49-F238E27FC236}">
                    <a16:creationId xmlns:a16="http://schemas.microsoft.com/office/drawing/2014/main" id="{41EF3E19-EE7A-43E1-A5BE-73ED92AB1F17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23" name="Picture 4">
              <a:extLst>
                <a:ext uri="{FF2B5EF4-FFF2-40B4-BE49-F238E27FC236}">
                  <a16:creationId xmlns:a16="http://schemas.microsoft.com/office/drawing/2014/main" id="{65D99571-E1FA-402B-B3AA-BF6A7554F8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204716" y="59032"/>
              <a:ext cx="11879432" cy="6739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AF1A38CA-86E0-4669-9744-0E77269A1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43" b="92286" l="10000" r="90000">
                        <a14:foregroundMark x1="38333" y1="9714" x2="61000" y2="10214"/>
                        <a14:foregroundMark x1="27111" y1="91571" x2="37222" y2="92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13" y="579627"/>
            <a:ext cx="4182412" cy="650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5FC442-5917-4A11-8210-F6A50EAC06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68" b="89728" l="7174" r="91957">
                        <a14:foregroundMark x1="12391" y1="14397" x2="37283" y2="13230"/>
                        <a14:foregroundMark x1="37283" y1="13230" x2="52174" y2="15409"/>
                        <a14:foregroundMark x1="8913" y1="18288" x2="16957" y2="61323"/>
                        <a14:foregroundMark x1="22391" y1="84903" x2="61522" y2="87626"/>
                        <a14:foregroundMark x1="61522" y1="87626" x2="74130" y2="87315"/>
                        <a14:foregroundMark x1="74130" y1="87315" x2="81087" y2="80233"/>
                        <a14:foregroundMark x1="81087" y1="80233" x2="81087" y2="57432"/>
                        <a14:foregroundMark x1="91413" y1="40233" x2="87935" y2="43268"/>
                        <a14:foregroundMark x1="82826" y1="46770" x2="82826" y2="49261"/>
                        <a14:foregroundMark x1="91957" y1="39144" x2="91957" y2="39144"/>
                        <a14:foregroundMark x1="33804" y1="16809" x2="53587" y2="18677"/>
                        <a14:foregroundMark x1="9783" y1="23969" x2="8913" y2="41245"/>
                        <a14:foregroundMark x1="7174" y1="43502" x2="8587" y2="65603"/>
                        <a14:foregroundMark x1="56522" y1="15175" x2="59674" y2="14553"/>
                        <a14:foregroundMark x1="53043" y1="14553" x2="60435" y2="14786"/>
                        <a14:foregroundMark x1="41848" y1="8171" x2="46739" y2="8638"/>
                        <a14:foregroundMark x1="41848" y1="5136" x2="41848" y2="5136"/>
                        <a14:foregroundMark x1="41848" y1="4747" x2="41848" y2="4747"/>
                        <a14:foregroundMark x1="41848" y1="4747" x2="41848" y2="4747"/>
                        <a14:foregroundMark x1="45543" y1="4125" x2="48152" y2="6381"/>
                        <a14:foregroundMark x1="45543" y1="4125" x2="48152" y2="5370"/>
                        <a14:foregroundMark x1="44674" y1="3268" x2="48478" y2="5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737"/>
          <a:stretch/>
        </p:blipFill>
        <p:spPr bwMode="auto">
          <a:xfrm>
            <a:off x="5337292" y="-1041074"/>
            <a:ext cx="6493638" cy="800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5B372B4-112E-4662-AE7D-105FB5D70785}"/>
              </a:ext>
            </a:extLst>
          </p:cNvPr>
          <p:cNvSpPr/>
          <p:nvPr/>
        </p:nvSpPr>
        <p:spPr>
          <a:xfrm>
            <a:off x="6096000" y="811516"/>
            <a:ext cx="44407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i="1" dirty="0">
                <a:ln w="0"/>
                <a:latin typeface="Angsana New" panose="02020603050405020304" pitchFamily="18" charset="-34"/>
                <a:cs typeface="Angsana New" panose="02020603050405020304" pitchFamily="18" charset="-34"/>
              </a:rPr>
              <a:t> Continue the sentences.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4FBAC5A-29FF-4481-8C2E-11E4822C7950}"/>
              </a:ext>
            </a:extLst>
          </p:cNvPr>
          <p:cNvSpPr/>
          <p:nvPr/>
        </p:nvSpPr>
        <p:spPr>
          <a:xfrm>
            <a:off x="5920026" y="1593182"/>
            <a:ext cx="49669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i="1" dirty="0">
                <a:ln w="0"/>
                <a:latin typeface="Angsana New" panose="02020603050405020304" pitchFamily="18" charset="-34"/>
                <a:cs typeface="Angsana New" panose="02020603050405020304" pitchFamily="18" charset="-34"/>
              </a:rPr>
              <a:t>1. My granny can …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34CE873-EBBB-4FA6-A42F-F325A5568DFC}"/>
              </a:ext>
            </a:extLst>
          </p:cNvPr>
          <p:cNvSpPr/>
          <p:nvPr/>
        </p:nvSpPr>
        <p:spPr>
          <a:xfrm>
            <a:off x="5920026" y="2359039"/>
            <a:ext cx="44407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i="1" dirty="0">
                <a:ln w="0"/>
                <a:latin typeface="Angsana New" panose="02020603050405020304" pitchFamily="18" charset="-34"/>
                <a:cs typeface="Angsana New" panose="02020603050405020304" pitchFamily="18" charset="-34"/>
              </a:rPr>
              <a:t>2. My brother / sister can …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0D43659-9AC3-4E61-80E1-F44F4839E705}"/>
              </a:ext>
            </a:extLst>
          </p:cNvPr>
          <p:cNvSpPr/>
          <p:nvPr/>
        </p:nvSpPr>
        <p:spPr>
          <a:xfrm>
            <a:off x="5920026" y="3124896"/>
            <a:ext cx="44407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i="1" dirty="0">
                <a:ln w="0"/>
                <a:latin typeface="Angsana New" panose="02020603050405020304" pitchFamily="18" charset="-34"/>
                <a:cs typeface="Angsana New" panose="02020603050405020304" pitchFamily="18" charset="-34"/>
              </a:rPr>
              <a:t>3. My best friend can …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8D6D1E1-AAF3-4E1B-985F-50B6D0147078}"/>
              </a:ext>
            </a:extLst>
          </p:cNvPr>
          <p:cNvSpPr/>
          <p:nvPr/>
        </p:nvSpPr>
        <p:spPr>
          <a:xfrm>
            <a:off x="5920026" y="3890753"/>
            <a:ext cx="492767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i="1" dirty="0">
                <a:ln w="0"/>
                <a:latin typeface="Angsana New" panose="02020603050405020304" pitchFamily="18" charset="-34"/>
                <a:cs typeface="Angsana New" panose="02020603050405020304" pitchFamily="18" charset="-34"/>
              </a:rPr>
              <a:t>4. My dad … 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0507AB2-A5E0-4D8F-8FCA-252D23E9E804}"/>
              </a:ext>
            </a:extLst>
          </p:cNvPr>
          <p:cNvSpPr/>
          <p:nvPr/>
        </p:nvSpPr>
        <p:spPr>
          <a:xfrm>
            <a:off x="5920026" y="4656610"/>
            <a:ext cx="44407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i="1" dirty="0">
                <a:ln w="0"/>
                <a:latin typeface="Angsana New" panose="02020603050405020304" pitchFamily="18" charset="-34"/>
                <a:cs typeface="Angsana New" panose="02020603050405020304" pitchFamily="18" charset="-34"/>
              </a:rPr>
              <a:t>5. I can …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07FE995-EECB-4F8E-AD8E-5D095FD93AC6}"/>
              </a:ext>
            </a:extLst>
          </p:cNvPr>
          <p:cNvSpPr/>
          <p:nvPr/>
        </p:nvSpPr>
        <p:spPr>
          <a:xfrm>
            <a:off x="5920026" y="5422465"/>
            <a:ext cx="44407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i="1" dirty="0">
                <a:ln w="0"/>
                <a:latin typeface="Angsana New" panose="02020603050405020304" pitchFamily="18" charset="-34"/>
                <a:cs typeface="Angsana New" panose="02020603050405020304" pitchFamily="18" charset="-34"/>
              </a:rPr>
              <a:t>6. I can’t …</a:t>
            </a:r>
          </a:p>
        </p:txBody>
      </p:sp>
    </p:spTree>
    <p:extLst>
      <p:ext uri="{BB962C8B-B14F-4D97-AF65-F5344CB8AC3E}">
        <p14:creationId xmlns:p14="http://schemas.microsoft.com/office/powerpoint/2010/main" val="19497130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7" grpId="0"/>
      <p:bldP spid="18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13BB6D3-D212-46C5-B03D-D8302981080C}"/>
              </a:ext>
            </a:extLst>
          </p:cNvPr>
          <p:cNvGrpSpPr/>
          <p:nvPr/>
        </p:nvGrpSpPr>
        <p:grpSpPr>
          <a:xfrm>
            <a:off x="0" y="-16559"/>
            <a:ext cx="12192000" cy="6874559"/>
            <a:chOff x="0" y="-16559"/>
            <a:chExt cx="12192000" cy="6874559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405F094B-4D68-4D95-A92E-0A88484FCB4F}"/>
                </a:ext>
              </a:extLst>
            </p:cNvPr>
            <p:cNvGrpSpPr/>
            <p:nvPr/>
          </p:nvGrpSpPr>
          <p:grpSpPr>
            <a:xfrm>
              <a:off x="0" y="-16559"/>
              <a:ext cx="12192000" cy="6874559"/>
              <a:chOff x="0" y="-16559"/>
              <a:chExt cx="12192000" cy="6874559"/>
            </a:xfrm>
          </p:grpSpPr>
          <p:pic>
            <p:nvPicPr>
              <p:cNvPr id="11" name="Picture 4">
                <a:extLst>
                  <a:ext uri="{FF2B5EF4-FFF2-40B4-BE49-F238E27FC236}">
                    <a16:creationId xmlns:a16="http://schemas.microsoft.com/office/drawing/2014/main" id="{1169B645-310B-439B-9B9D-B84F3F6D12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783"/>
              <a:stretch/>
            </p:blipFill>
            <p:spPr bwMode="auto">
              <a:xfrm>
                <a:off x="0" y="-16559"/>
                <a:ext cx="12192000" cy="68745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Прямоугольник 11">
                <a:hlinkClick r:id="rId3"/>
                <a:extLst>
                  <a:ext uri="{FF2B5EF4-FFF2-40B4-BE49-F238E27FC236}">
                    <a16:creationId xmlns:a16="http://schemas.microsoft.com/office/drawing/2014/main" id="{8DA682B5-2273-4B45-8684-23E9BD8ABBAF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0CD129AF-1F64-4EF8-9007-97840151462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204716" y="59032"/>
              <a:ext cx="11879432" cy="6739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0">
            <a:extLst>
              <a:ext uri="{FF2B5EF4-FFF2-40B4-BE49-F238E27FC236}">
                <a16:creationId xmlns:a16="http://schemas.microsoft.com/office/drawing/2014/main" id="{F2C0C3E9-0BB8-44F7-A596-53E9DE36B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7357" y="247483"/>
            <a:ext cx="5541385" cy="6438002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2A91CA4-7DFD-47A6-A2A7-B3E174F5F293}"/>
              </a:ext>
            </a:extLst>
          </p:cNvPr>
          <p:cNvSpPr/>
          <p:nvPr/>
        </p:nvSpPr>
        <p:spPr>
          <a:xfrm>
            <a:off x="7660323" y="1048904"/>
            <a:ext cx="1794081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Read the ad.</a:t>
            </a:r>
          </a:p>
          <a:p>
            <a:pPr algn="ctr"/>
            <a:r>
              <a:rPr lang="en-US" i="1" dirty="0">
                <a:ln w="0"/>
              </a:rPr>
              <a:t>What is it about?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9FB415-FB1E-46D7-AFA1-52713CEC731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0692"/>
          <a:stretch/>
        </p:blipFill>
        <p:spPr>
          <a:xfrm>
            <a:off x="7660324" y="2205059"/>
            <a:ext cx="1794080" cy="333375"/>
          </a:xfrm>
          <a:prstGeom prst="rect">
            <a:avLst/>
          </a:prstGeom>
          <a:ln w="28575">
            <a:solidFill>
              <a:srgbClr val="92D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3D8F998-F711-4625-9612-C3E55A13665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692"/>
          <a:stretch/>
        </p:blipFill>
        <p:spPr>
          <a:xfrm>
            <a:off x="7663321" y="2868366"/>
            <a:ext cx="1794081" cy="333375"/>
          </a:xfrm>
          <a:prstGeom prst="rect">
            <a:avLst/>
          </a:prstGeom>
          <a:ln w="28575">
            <a:solidFill>
              <a:srgbClr val="92D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AD4BE7-8A03-44F2-861B-09CD942C5B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763" y="2251828"/>
            <a:ext cx="284003" cy="28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45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FB8E1A1B-1464-4A67-962B-EA7EE449094B}"/>
              </a:ext>
            </a:extLst>
          </p:cNvPr>
          <p:cNvGrpSpPr/>
          <p:nvPr/>
        </p:nvGrpSpPr>
        <p:grpSpPr>
          <a:xfrm>
            <a:off x="0" y="-16559"/>
            <a:ext cx="12192000" cy="6874559"/>
            <a:chOff x="0" y="-16559"/>
            <a:chExt cx="12192000" cy="6874559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22F082E5-DA9B-4D33-8030-A184F677F588}"/>
                </a:ext>
              </a:extLst>
            </p:cNvPr>
            <p:cNvGrpSpPr/>
            <p:nvPr/>
          </p:nvGrpSpPr>
          <p:grpSpPr>
            <a:xfrm>
              <a:off x="0" y="-16559"/>
              <a:ext cx="12192000" cy="6874559"/>
              <a:chOff x="0" y="-16559"/>
              <a:chExt cx="12192000" cy="6874559"/>
            </a:xfrm>
          </p:grpSpPr>
          <p:pic>
            <p:nvPicPr>
              <p:cNvPr id="9" name="Picture 4">
                <a:extLst>
                  <a:ext uri="{FF2B5EF4-FFF2-40B4-BE49-F238E27FC236}">
                    <a16:creationId xmlns:a16="http://schemas.microsoft.com/office/drawing/2014/main" id="{E700A158-72BF-4F7B-8A01-826F821144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783"/>
              <a:stretch/>
            </p:blipFill>
            <p:spPr bwMode="auto">
              <a:xfrm>
                <a:off x="0" y="-16559"/>
                <a:ext cx="12192000" cy="68745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Прямоугольник 9">
                <a:hlinkClick r:id="rId3"/>
                <a:extLst>
                  <a:ext uri="{FF2B5EF4-FFF2-40B4-BE49-F238E27FC236}">
                    <a16:creationId xmlns:a16="http://schemas.microsoft.com/office/drawing/2014/main" id="{5FE796F1-94EC-4D3E-BBDA-5AEAED4FBBCF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9FAD9DE8-16F1-4842-9975-0208717ADB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204716" y="59032"/>
              <a:ext cx="11879432" cy="6739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1FDD30A-4A6D-4509-8BC1-F703DB8E12FD}"/>
              </a:ext>
            </a:extLst>
          </p:cNvPr>
          <p:cNvSpPr/>
          <p:nvPr/>
        </p:nvSpPr>
        <p:spPr>
          <a:xfrm>
            <a:off x="6803344" y="1144131"/>
            <a:ext cx="4386201" cy="36933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Read the ad again and answer the questions.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2AD60A-FD74-42DA-8303-D96CD7B0CE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2461" y="2355759"/>
            <a:ext cx="3967968" cy="2221449"/>
          </a:xfrm>
          <a:prstGeom prst="rect">
            <a:avLst/>
          </a:prstGeom>
          <a:ln w="28575">
            <a:solidFill>
              <a:srgbClr val="92D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104249-F809-4067-9598-4408EA325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7357" y="247483"/>
            <a:ext cx="5541385" cy="6438002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02156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4A0A8015-92D0-4CC9-8A9E-0C6B3ACB03E1}"/>
              </a:ext>
            </a:extLst>
          </p:cNvPr>
          <p:cNvGrpSpPr/>
          <p:nvPr/>
        </p:nvGrpSpPr>
        <p:grpSpPr>
          <a:xfrm>
            <a:off x="0" y="-16559"/>
            <a:ext cx="12192000" cy="6874559"/>
            <a:chOff x="0" y="-16559"/>
            <a:chExt cx="12192000" cy="6874559"/>
          </a:xfrm>
        </p:grpSpPr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628DEB5A-13CF-4A49-9411-047E16238F56}"/>
                </a:ext>
              </a:extLst>
            </p:cNvPr>
            <p:cNvGrpSpPr/>
            <p:nvPr/>
          </p:nvGrpSpPr>
          <p:grpSpPr>
            <a:xfrm>
              <a:off x="0" y="-16559"/>
              <a:ext cx="12192000" cy="6874559"/>
              <a:chOff x="0" y="-16559"/>
              <a:chExt cx="12192000" cy="6874559"/>
            </a:xfrm>
          </p:grpSpPr>
          <p:pic>
            <p:nvPicPr>
              <p:cNvPr id="13" name="Picture 4">
                <a:extLst>
                  <a:ext uri="{FF2B5EF4-FFF2-40B4-BE49-F238E27FC236}">
                    <a16:creationId xmlns:a16="http://schemas.microsoft.com/office/drawing/2014/main" id="{B4393365-EBEF-489A-BC2B-E1392B0DB7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783"/>
              <a:stretch/>
            </p:blipFill>
            <p:spPr bwMode="auto">
              <a:xfrm>
                <a:off x="0" y="-16559"/>
                <a:ext cx="12192000" cy="68745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Прямоугольник 13">
                <a:hlinkClick r:id="rId3"/>
                <a:extLst>
                  <a:ext uri="{FF2B5EF4-FFF2-40B4-BE49-F238E27FC236}">
                    <a16:creationId xmlns:a16="http://schemas.microsoft.com/office/drawing/2014/main" id="{3200E3ED-6681-4265-833A-AF88F899E416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75EDB39A-1111-43C3-98E1-273D29D868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204716" y="59032"/>
              <a:ext cx="11879432" cy="6739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DDB869E1-1231-49D1-8CFF-735AD5746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54" y="546960"/>
            <a:ext cx="5190979" cy="3548521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AF1968-2A3F-4733-9472-5A7EA97D03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2371" y="2629328"/>
            <a:ext cx="5365198" cy="3717020"/>
          </a:xfrm>
          <a:prstGeom prst="rect">
            <a:avLst/>
          </a:prstGeom>
          <a:ln w="28575">
            <a:solidFill>
              <a:srgbClr val="92D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B3FFD0-B811-458B-A776-6905B7C1CA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1358" y="1814486"/>
            <a:ext cx="4787225" cy="614085"/>
          </a:xfrm>
          <a:prstGeom prst="rect">
            <a:avLst/>
          </a:prstGeom>
          <a:ln w="28575">
            <a:solidFill>
              <a:srgbClr val="92D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4D19213-01E3-40FA-996F-EE60D5A6DE12}"/>
              </a:ext>
            </a:extLst>
          </p:cNvPr>
          <p:cNvSpPr/>
          <p:nvPr/>
        </p:nvSpPr>
        <p:spPr>
          <a:xfrm>
            <a:off x="7945565" y="730179"/>
            <a:ext cx="1978811" cy="646331"/>
          </a:xfrm>
          <a:prstGeom prst="rect">
            <a:avLst/>
          </a:prstGeom>
          <a:solidFill>
            <a:schemeClr val="bg1"/>
          </a:solidFill>
          <a:ln>
            <a:solidFill>
              <a:srgbClr val="84C567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Read Dan’s blog.</a:t>
            </a:r>
          </a:p>
          <a:p>
            <a:pPr algn="ctr"/>
            <a:r>
              <a:rPr lang="en-US" i="1" dirty="0">
                <a:ln w="0"/>
              </a:rPr>
              <a:t>Where is he today?</a:t>
            </a:r>
          </a:p>
        </p:txBody>
      </p:sp>
      <p:pic>
        <p:nvPicPr>
          <p:cNvPr id="8" name="Рисунок 7">
            <a:hlinkClick r:id="rId8"/>
            <a:extLst>
              <a:ext uri="{FF2B5EF4-FFF2-40B4-BE49-F238E27FC236}">
                <a16:creationId xmlns:a16="http://schemas.microsoft.com/office/drawing/2014/main" id="{DCE40F2F-7B3C-42E9-92F9-A6FDF5D077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3430" y="4380931"/>
            <a:ext cx="3930225" cy="1791792"/>
          </a:xfrm>
          <a:prstGeom prst="rect">
            <a:avLst/>
          </a:prstGeom>
          <a:ln w="28575">
            <a:solidFill>
              <a:srgbClr val="92D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B10BBAFF-4832-4C91-B1B0-52B6F889E807}"/>
              </a:ext>
            </a:extLst>
          </p:cNvPr>
          <p:cNvSpPr/>
          <p:nvPr/>
        </p:nvSpPr>
        <p:spPr>
          <a:xfrm>
            <a:off x="6541358" y="3593961"/>
            <a:ext cx="732899" cy="323276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E6046760-BCE9-4236-B9EC-181965B3514B}"/>
              </a:ext>
            </a:extLst>
          </p:cNvPr>
          <p:cNvSpPr/>
          <p:nvPr/>
        </p:nvSpPr>
        <p:spPr>
          <a:xfrm>
            <a:off x="9559792" y="3623530"/>
            <a:ext cx="732899" cy="323276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677654AB-B85E-4ACA-83FC-B899F9A8D123}"/>
              </a:ext>
            </a:extLst>
          </p:cNvPr>
          <p:cNvSpPr/>
          <p:nvPr/>
        </p:nvSpPr>
        <p:spPr>
          <a:xfrm>
            <a:off x="9696273" y="3891884"/>
            <a:ext cx="935333" cy="292141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A64D88A0-9582-4C64-811C-9B3011BD1554}"/>
              </a:ext>
            </a:extLst>
          </p:cNvPr>
          <p:cNvSpPr/>
          <p:nvPr/>
        </p:nvSpPr>
        <p:spPr>
          <a:xfrm>
            <a:off x="8079476" y="4180818"/>
            <a:ext cx="805220" cy="292141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6D3DE4EC-57EA-4141-84B1-CCE81EB7196C}"/>
              </a:ext>
            </a:extLst>
          </p:cNvPr>
          <p:cNvSpPr/>
          <p:nvPr/>
        </p:nvSpPr>
        <p:spPr>
          <a:xfrm>
            <a:off x="10511054" y="4483346"/>
            <a:ext cx="805220" cy="292141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2F9C9105-DA30-404B-B213-73989FA946AE}"/>
              </a:ext>
            </a:extLst>
          </p:cNvPr>
          <p:cNvSpPr/>
          <p:nvPr/>
        </p:nvSpPr>
        <p:spPr>
          <a:xfrm>
            <a:off x="7672317" y="4783594"/>
            <a:ext cx="871181" cy="402555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7A474A4C-5853-45D4-A159-75ADC0C2F022}"/>
              </a:ext>
            </a:extLst>
          </p:cNvPr>
          <p:cNvSpPr/>
          <p:nvPr/>
        </p:nvSpPr>
        <p:spPr>
          <a:xfrm>
            <a:off x="6553196" y="5124791"/>
            <a:ext cx="805220" cy="292141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5D5A2B70-FDBE-4828-A059-33D06C8F645C}"/>
              </a:ext>
            </a:extLst>
          </p:cNvPr>
          <p:cNvSpPr/>
          <p:nvPr/>
        </p:nvSpPr>
        <p:spPr>
          <a:xfrm>
            <a:off x="8395650" y="5452336"/>
            <a:ext cx="805220" cy="292141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57AEB371-7AB5-47D0-AD5C-73B14FEEA950}"/>
              </a:ext>
            </a:extLst>
          </p:cNvPr>
          <p:cNvSpPr/>
          <p:nvPr/>
        </p:nvSpPr>
        <p:spPr>
          <a:xfrm>
            <a:off x="9583008" y="5725290"/>
            <a:ext cx="805220" cy="292141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252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A225D4B-A421-43D6-897C-05294DECDB98}"/>
              </a:ext>
            </a:extLst>
          </p:cNvPr>
          <p:cNvGrpSpPr/>
          <p:nvPr/>
        </p:nvGrpSpPr>
        <p:grpSpPr>
          <a:xfrm>
            <a:off x="0" y="-16559"/>
            <a:ext cx="12192000" cy="6874559"/>
            <a:chOff x="0" y="-16559"/>
            <a:chExt cx="12192000" cy="6874559"/>
          </a:xfrm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79BF5DDD-621E-4CD4-97B3-61A17DABF217}"/>
                </a:ext>
              </a:extLst>
            </p:cNvPr>
            <p:cNvGrpSpPr/>
            <p:nvPr/>
          </p:nvGrpSpPr>
          <p:grpSpPr>
            <a:xfrm>
              <a:off x="0" y="-16559"/>
              <a:ext cx="12192000" cy="6874559"/>
              <a:chOff x="0" y="-16559"/>
              <a:chExt cx="12192000" cy="6874559"/>
            </a:xfrm>
          </p:grpSpPr>
          <p:pic>
            <p:nvPicPr>
              <p:cNvPr id="11" name="Picture 4">
                <a:extLst>
                  <a:ext uri="{FF2B5EF4-FFF2-40B4-BE49-F238E27FC236}">
                    <a16:creationId xmlns:a16="http://schemas.microsoft.com/office/drawing/2014/main" id="{B80E9C18-1EFE-4B58-9BF8-E90A89FEB3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783"/>
              <a:stretch/>
            </p:blipFill>
            <p:spPr bwMode="auto">
              <a:xfrm>
                <a:off x="0" y="-16559"/>
                <a:ext cx="12192000" cy="68745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Прямоугольник 11">
                <a:hlinkClick r:id="rId3"/>
                <a:extLst>
                  <a:ext uri="{FF2B5EF4-FFF2-40B4-BE49-F238E27FC236}">
                    <a16:creationId xmlns:a16="http://schemas.microsoft.com/office/drawing/2014/main" id="{9FA08FE4-9DF4-4305-8BD4-EE0FDDA59C42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F2A89407-638B-4A5D-8538-226FB74BF1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204716" y="59032"/>
              <a:ext cx="11879432" cy="6739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759BC4-F0D5-4F10-A18F-5EEB519FB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5771" y="1099788"/>
            <a:ext cx="4125278" cy="885204"/>
          </a:xfrm>
          <a:prstGeom prst="rect">
            <a:avLst/>
          </a:prstGeom>
          <a:ln w="28575">
            <a:solidFill>
              <a:srgbClr val="92D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154ED0-625B-4778-BD4B-915FC4B3CC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6818" y="2465389"/>
            <a:ext cx="4831592" cy="1444497"/>
          </a:xfrm>
          <a:prstGeom prst="rect">
            <a:avLst/>
          </a:prstGeom>
          <a:ln w="28575">
            <a:solidFill>
              <a:srgbClr val="92D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1367A5-A928-4A38-8E20-F52DEEF98E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5217" y="4110004"/>
            <a:ext cx="4685350" cy="1477077"/>
          </a:xfrm>
          <a:prstGeom prst="rect">
            <a:avLst/>
          </a:prstGeom>
          <a:ln w="28575">
            <a:solidFill>
              <a:srgbClr val="92D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37405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AF6195C-F77F-4338-95A3-093A5CCEB28E}"/>
              </a:ext>
            </a:extLst>
          </p:cNvPr>
          <p:cNvGrpSpPr/>
          <p:nvPr/>
        </p:nvGrpSpPr>
        <p:grpSpPr>
          <a:xfrm>
            <a:off x="0" y="-16559"/>
            <a:ext cx="12192000" cy="6874559"/>
            <a:chOff x="0" y="-16559"/>
            <a:chExt cx="12192000" cy="6874559"/>
          </a:xfrm>
        </p:grpSpPr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D61A4D17-052F-4DAD-AAD5-309F53CCAF9A}"/>
                </a:ext>
              </a:extLst>
            </p:cNvPr>
            <p:cNvGrpSpPr/>
            <p:nvPr/>
          </p:nvGrpSpPr>
          <p:grpSpPr>
            <a:xfrm>
              <a:off x="0" y="-16559"/>
              <a:ext cx="12192000" cy="6874559"/>
              <a:chOff x="0" y="-16559"/>
              <a:chExt cx="12192000" cy="6874559"/>
            </a:xfrm>
          </p:grpSpPr>
          <p:pic>
            <p:nvPicPr>
              <p:cNvPr id="13" name="Picture 4">
                <a:extLst>
                  <a:ext uri="{FF2B5EF4-FFF2-40B4-BE49-F238E27FC236}">
                    <a16:creationId xmlns:a16="http://schemas.microsoft.com/office/drawing/2014/main" id="{8C8A5715-D508-4143-B101-A8C96B69FC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783"/>
              <a:stretch/>
            </p:blipFill>
            <p:spPr bwMode="auto">
              <a:xfrm>
                <a:off x="0" y="-16559"/>
                <a:ext cx="12192000" cy="68745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Прямоугольник 13">
                <a:hlinkClick r:id="rId5"/>
                <a:extLst>
                  <a:ext uri="{FF2B5EF4-FFF2-40B4-BE49-F238E27FC236}">
                    <a16:creationId xmlns:a16="http://schemas.microsoft.com/office/drawing/2014/main" id="{C577F2DF-DF3B-4655-954A-C3EEA6215227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8C8F5C97-7222-48E5-828C-DB45E7C56E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204716" y="59032"/>
              <a:ext cx="11879432" cy="6739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0C4BF6-F56B-4792-B967-F585427D8E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2504" y="586882"/>
            <a:ext cx="4013835" cy="583207"/>
          </a:xfrm>
          <a:prstGeom prst="rect">
            <a:avLst/>
          </a:prstGeom>
          <a:ln w="28575">
            <a:solidFill>
              <a:srgbClr val="92D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F1251E-3883-47A9-B844-621ABAFA25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0395" y="1374391"/>
            <a:ext cx="4576097" cy="2582762"/>
          </a:xfrm>
          <a:prstGeom prst="rect">
            <a:avLst/>
          </a:prstGeom>
          <a:ln w="28575">
            <a:solidFill>
              <a:srgbClr val="92D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0B8F20-D1E5-4EDD-8CB5-6CA931B497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6492" y="2547947"/>
            <a:ext cx="4576097" cy="2617953"/>
          </a:xfrm>
          <a:prstGeom prst="rect">
            <a:avLst/>
          </a:prstGeom>
          <a:ln w="28575">
            <a:solidFill>
              <a:srgbClr val="92D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9675C1-8D2E-4F6D-A037-881547C913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44456" y="4736356"/>
            <a:ext cx="4576097" cy="1414430"/>
          </a:xfrm>
          <a:prstGeom prst="rect">
            <a:avLst/>
          </a:prstGeom>
          <a:ln w="28575">
            <a:solidFill>
              <a:srgbClr val="92D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Go Getter  L1 Tk3_15">
            <a:hlinkClick r:id="" action="ppaction://media"/>
            <a:extLst>
              <a:ext uri="{FF2B5EF4-FFF2-40B4-BE49-F238E27FC236}">
                <a16:creationId xmlns:a16="http://schemas.microsoft.com/office/drawing/2014/main" id="{1F389ECB-37DB-4036-91D8-FB3F716D73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14940" y="1481768"/>
            <a:ext cx="609600" cy="6096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BF7ABF60-B02A-482F-8218-DB541F552BDE}"/>
              </a:ext>
            </a:extLst>
          </p:cNvPr>
          <p:cNvSpPr/>
          <p:nvPr/>
        </p:nvSpPr>
        <p:spPr>
          <a:xfrm>
            <a:off x="1685400" y="2975331"/>
            <a:ext cx="405352" cy="355171"/>
          </a:xfrm>
          <a:prstGeom prst="roundRect">
            <a:avLst/>
          </a:prstGeom>
          <a:blipFill>
            <a:blip r:embed="rId12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A41D123A-793B-4FC9-BA77-603F515BE38D}"/>
              </a:ext>
            </a:extLst>
          </p:cNvPr>
          <p:cNvSpPr/>
          <p:nvPr/>
        </p:nvSpPr>
        <p:spPr>
          <a:xfrm>
            <a:off x="3188930" y="2991255"/>
            <a:ext cx="405352" cy="355171"/>
          </a:xfrm>
          <a:prstGeom prst="roundRect">
            <a:avLst/>
          </a:prstGeom>
          <a:blipFill>
            <a:blip r:embed="rId12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D093F396-64B8-4EA4-B4E0-6AF581401041}"/>
              </a:ext>
            </a:extLst>
          </p:cNvPr>
          <p:cNvSpPr/>
          <p:nvPr/>
        </p:nvSpPr>
        <p:spPr>
          <a:xfrm>
            <a:off x="4701562" y="2975329"/>
            <a:ext cx="405352" cy="355171"/>
          </a:xfrm>
          <a:prstGeom prst="roundRect">
            <a:avLst/>
          </a:prstGeom>
          <a:blipFill>
            <a:blip r:embed="rId12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4670B0D8-7A2A-454A-AF7E-4934F757A0C0}"/>
              </a:ext>
            </a:extLst>
          </p:cNvPr>
          <p:cNvSpPr/>
          <p:nvPr/>
        </p:nvSpPr>
        <p:spPr>
          <a:xfrm>
            <a:off x="1865096" y="5052069"/>
            <a:ext cx="405352" cy="355171"/>
          </a:xfrm>
          <a:prstGeom prst="roundRect">
            <a:avLst/>
          </a:prstGeom>
          <a:blipFill>
            <a:blip r:embed="rId12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F73DBCBA-3B2C-4983-8606-3BFE5DC64E1D}"/>
              </a:ext>
            </a:extLst>
          </p:cNvPr>
          <p:cNvSpPr/>
          <p:nvPr/>
        </p:nvSpPr>
        <p:spPr>
          <a:xfrm>
            <a:off x="3368626" y="5067993"/>
            <a:ext cx="405352" cy="355171"/>
          </a:xfrm>
          <a:prstGeom prst="roundRect">
            <a:avLst/>
          </a:prstGeom>
          <a:blipFill>
            <a:blip r:embed="rId12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4275438A-5277-4ECA-814E-872D17D836DF}"/>
              </a:ext>
            </a:extLst>
          </p:cNvPr>
          <p:cNvSpPr/>
          <p:nvPr/>
        </p:nvSpPr>
        <p:spPr>
          <a:xfrm>
            <a:off x="4840314" y="5052067"/>
            <a:ext cx="405352" cy="355171"/>
          </a:xfrm>
          <a:prstGeom prst="roundRect">
            <a:avLst/>
          </a:prstGeom>
          <a:blipFill>
            <a:blip r:embed="rId12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134C026F-D8F3-4581-9433-115CDC7D4087}"/>
              </a:ext>
            </a:extLst>
          </p:cNvPr>
          <p:cNvSpPr/>
          <p:nvPr/>
        </p:nvSpPr>
        <p:spPr>
          <a:xfrm>
            <a:off x="6273332" y="2895715"/>
            <a:ext cx="405352" cy="355171"/>
          </a:xfrm>
          <a:prstGeom prst="roundRect">
            <a:avLst/>
          </a:prstGeom>
          <a:blipFill>
            <a:blip r:embed="rId12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FE9410C7-7B08-4B63-898B-84B6ECA7E09A}"/>
              </a:ext>
            </a:extLst>
          </p:cNvPr>
          <p:cNvSpPr/>
          <p:nvPr/>
        </p:nvSpPr>
        <p:spPr>
          <a:xfrm>
            <a:off x="7776862" y="2911639"/>
            <a:ext cx="405352" cy="355171"/>
          </a:xfrm>
          <a:prstGeom prst="roundRect">
            <a:avLst/>
          </a:prstGeom>
          <a:blipFill>
            <a:blip r:embed="rId12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0224826F-5295-4967-9CC7-C52FE16B33C7}"/>
              </a:ext>
            </a:extLst>
          </p:cNvPr>
          <p:cNvSpPr/>
          <p:nvPr/>
        </p:nvSpPr>
        <p:spPr>
          <a:xfrm>
            <a:off x="9289494" y="2895713"/>
            <a:ext cx="405352" cy="355171"/>
          </a:xfrm>
          <a:prstGeom prst="roundRect">
            <a:avLst/>
          </a:prstGeom>
          <a:blipFill>
            <a:blip r:embed="rId12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1FCAC5E3-2641-493E-BE97-F8388F8C3C05}"/>
              </a:ext>
            </a:extLst>
          </p:cNvPr>
          <p:cNvSpPr/>
          <p:nvPr/>
        </p:nvSpPr>
        <p:spPr>
          <a:xfrm>
            <a:off x="6286981" y="4192259"/>
            <a:ext cx="405352" cy="355171"/>
          </a:xfrm>
          <a:prstGeom prst="roundRect">
            <a:avLst/>
          </a:prstGeom>
          <a:blipFill>
            <a:blip r:embed="rId12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DB9B5B44-8B9A-4FE0-B554-F7C81BAEB304}"/>
              </a:ext>
            </a:extLst>
          </p:cNvPr>
          <p:cNvSpPr/>
          <p:nvPr/>
        </p:nvSpPr>
        <p:spPr>
          <a:xfrm>
            <a:off x="7790511" y="4208183"/>
            <a:ext cx="405352" cy="355171"/>
          </a:xfrm>
          <a:prstGeom prst="roundRect">
            <a:avLst/>
          </a:prstGeom>
          <a:blipFill>
            <a:blip r:embed="rId12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DC53F62C-431E-430F-AD8A-CF14323E3654}"/>
              </a:ext>
            </a:extLst>
          </p:cNvPr>
          <p:cNvSpPr/>
          <p:nvPr/>
        </p:nvSpPr>
        <p:spPr>
          <a:xfrm>
            <a:off x="9303143" y="4192257"/>
            <a:ext cx="405352" cy="355171"/>
          </a:xfrm>
          <a:prstGeom prst="roundRect">
            <a:avLst/>
          </a:prstGeom>
          <a:blipFill>
            <a:blip r:embed="rId12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3435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96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F1E64A68-97F9-49EB-B92A-5584BB3189FD}"/>
              </a:ext>
            </a:extLst>
          </p:cNvPr>
          <p:cNvGrpSpPr/>
          <p:nvPr/>
        </p:nvGrpSpPr>
        <p:grpSpPr>
          <a:xfrm>
            <a:off x="0" y="-16559"/>
            <a:ext cx="12192000" cy="6874559"/>
            <a:chOff x="0" y="-16559"/>
            <a:chExt cx="12192000" cy="6874559"/>
          </a:xfrm>
        </p:grpSpPr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43918643-033E-4332-A398-6B847B12DF5B}"/>
                </a:ext>
              </a:extLst>
            </p:cNvPr>
            <p:cNvGrpSpPr/>
            <p:nvPr/>
          </p:nvGrpSpPr>
          <p:grpSpPr>
            <a:xfrm>
              <a:off x="0" y="-16559"/>
              <a:ext cx="12192000" cy="6874559"/>
              <a:chOff x="0" y="-16559"/>
              <a:chExt cx="12192000" cy="6874559"/>
            </a:xfrm>
          </p:grpSpPr>
          <p:pic>
            <p:nvPicPr>
              <p:cNvPr id="18" name="Picture 4">
                <a:extLst>
                  <a:ext uri="{FF2B5EF4-FFF2-40B4-BE49-F238E27FC236}">
                    <a16:creationId xmlns:a16="http://schemas.microsoft.com/office/drawing/2014/main" id="{354BA56D-1DA6-4D82-9126-4573B3BBDF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783"/>
              <a:stretch/>
            </p:blipFill>
            <p:spPr bwMode="auto">
              <a:xfrm>
                <a:off x="0" y="-16559"/>
                <a:ext cx="12192000" cy="68745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Прямоугольник 18">
                <a:hlinkClick r:id="rId3"/>
                <a:extLst>
                  <a:ext uri="{FF2B5EF4-FFF2-40B4-BE49-F238E27FC236}">
                    <a16:creationId xmlns:a16="http://schemas.microsoft.com/office/drawing/2014/main" id="{0EE601F6-4679-4C10-B301-023A4EBF7710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B3D6C15E-FC8C-4926-85BD-6E01E1E2FC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204716" y="59032"/>
              <a:ext cx="11879432" cy="6739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5410964-E2E5-4BA7-92D8-2726A09728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843" y="113268"/>
            <a:ext cx="3735091" cy="6631464"/>
          </a:xfrm>
          <a:prstGeom prst="rect">
            <a:avLst/>
          </a:prstGeom>
          <a:ln w="28575">
            <a:solidFill>
              <a:srgbClr val="92D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EB2BB7A-FFC9-45B3-84F9-3D41FFB8E7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1297" y="2168734"/>
            <a:ext cx="4005436" cy="3367836"/>
          </a:xfrm>
          <a:prstGeom prst="rect">
            <a:avLst/>
          </a:prstGeom>
          <a:ln w="28575">
            <a:solidFill>
              <a:srgbClr val="92D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1CF35FD-9FFA-446B-9092-57A4FD67EE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3424" y="1062383"/>
            <a:ext cx="4421182" cy="635264"/>
          </a:xfrm>
          <a:prstGeom prst="rect">
            <a:avLst/>
          </a:prstGeom>
          <a:ln w="28575">
            <a:solidFill>
              <a:srgbClr val="92D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D5404935-2F8F-46F9-B3F7-8B660FD03FCD}"/>
              </a:ext>
            </a:extLst>
          </p:cNvPr>
          <p:cNvSpPr/>
          <p:nvPr/>
        </p:nvSpPr>
        <p:spPr>
          <a:xfrm>
            <a:off x="3173006" y="273074"/>
            <a:ext cx="405352" cy="355171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267BC7B3-7F59-41CF-848B-D8E6176CF91D}"/>
              </a:ext>
            </a:extLst>
          </p:cNvPr>
          <p:cNvSpPr/>
          <p:nvPr/>
        </p:nvSpPr>
        <p:spPr>
          <a:xfrm>
            <a:off x="1564842" y="2418052"/>
            <a:ext cx="405352" cy="355171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0F53F8EC-5EA0-447A-A99F-84DFEC07D367}"/>
              </a:ext>
            </a:extLst>
          </p:cNvPr>
          <p:cNvSpPr/>
          <p:nvPr/>
        </p:nvSpPr>
        <p:spPr>
          <a:xfrm>
            <a:off x="3229870" y="2431698"/>
            <a:ext cx="405352" cy="355171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3DE16FAE-5449-4ACD-A2B3-44180FC7EAEF}"/>
              </a:ext>
            </a:extLst>
          </p:cNvPr>
          <p:cNvSpPr/>
          <p:nvPr/>
        </p:nvSpPr>
        <p:spPr>
          <a:xfrm>
            <a:off x="1799129" y="4713156"/>
            <a:ext cx="405352" cy="355171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C7F2004F-3154-46EE-89C5-5DA2F51BAF32}"/>
              </a:ext>
            </a:extLst>
          </p:cNvPr>
          <p:cNvSpPr/>
          <p:nvPr/>
        </p:nvSpPr>
        <p:spPr>
          <a:xfrm>
            <a:off x="3286734" y="4740450"/>
            <a:ext cx="405352" cy="355171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216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791B8C76-475B-41FE-A9DB-57AA8F548E40}"/>
              </a:ext>
            </a:extLst>
          </p:cNvPr>
          <p:cNvGrpSpPr/>
          <p:nvPr/>
        </p:nvGrpSpPr>
        <p:grpSpPr>
          <a:xfrm>
            <a:off x="0" y="-16559"/>
            <a:ext cx="12192000" cy="6874559"/>
            <a:chOff x="0" y="-16559"/>
            <a:chExt cx="12192000" cy="6874559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F36ACAD5-3848-4E6C-85F6-F880793C8347}"/>
                </a:ext>
              </a:extLst>
            </p:cNvPr>
            <p:cNvGrpSpPr/>
            <p:nvPr/>
          </p:nvGrpSpPr>
          <p:grpSpPr>
            <a:xfrm>
              <a:off x="0" y="-16559"/>
              <a:ext cx="12192000" cy="6874559"/>
              <a:chOff x="0" y="-16559"/>
              <a:chExt cx="12192000" cy="6874559"/>
            </a:xfrm>
          </p:grpSpPr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id="{9D05184F-428D-4E24-AF47-953CAB5E5A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783"/>
              <a:stretch/>
            </p:blipFill>
            <p:spPr bwMode="auto">
              <a:xfrm>
                <a:off x="0" y="-16559"/>
                <a:ext cx="12192000" cy="68745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Прямоугольник 14">
                <a:hlinkClick r:id="rId3"/>
                <a:extLst>
                  <a:ext uri="{FF2B5EF4-FFF2-40B4-BE49-F238E27FC236}">
                    <a16:creationId xmlns:a16="http://schemas.microsoft.com/office/drawing/2014/main" id="{625590E9-7561-483D-93D5-2E82E94BA542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B5A61D98-6914-4145-9714-FC5FA61439D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204716" y="59032"/>
              <a:ext cx="11879432" cy="6739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AF1A38CA-86E0-4669-9744-0E77269A1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43" b="92286" l="10000" r="90000">
                        <a14:foregroundMark x1="38333" y1="9714" x2="61000" y2="10214"/>
                        <a14:foregroundMark x1="27111" y1="91571" x2="37222" y2="92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64" y="147708"/>
            <a:ext cx="4182412" cy="650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5FC442-5917-4A11-8210-F6A50EAC06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68" b="89728" l="7174" r="91957">
                        <a14:foregroundMark x1="12391" y1="14397" x2="37283" y2="13230"/>
                        <a14:foregroundMark x1="37283" y1="13230" x2="52174" y2="15409"/>
                        <a14:foregroundMark x1="8913" y1="18288" x2="16957" y2="61323"/>
                        <a14:foregroundMark x1="22391" y1="84903" x2="61522" y2="87626"/>
                        <a14:foregroundMark x1="61522" y1="87626" x2="74130" y2="87315"/>
                        <a14:foregroundMark x1="74130" y1="87315" x2="81087" y2="80233"/>
                        <a14:foregroundMark x1="81087" y1="80233" x2="81087" y2="57432"/>
                        <a14:foregroundMark x1="91413" y1="40233" x2="87935" y2="43268"/>
                        <a14:foregroundMark x1="82826" y1="46770" x2="82826" y2="49261"/>
                        <a14:foregroundMark x1="91957" y1="39144" x2="91957" y2="39144"/>
                        <a14:foregroundMark x1="33804" y1="16809" x2="53587" y2="18677"/>
                        <a14:foregroundMark x1="9783" y1="23969" x2="8913" y2="41245"/>
                        <a14:foregroundMark x1="7174" y1="43502" x2="8587" y2="65603"/>
                        <a14:foregroundMark x1="56522" y1="15175" x2="59674" y2="14553"/>
                        <a14:foregroundMark x1="53043" y1="14553" x2="60435" y2="14786"/>
                        <a14:foregroundMark x1="41848" y1="8171" x2="46739" y2="8638"/>
                        <a14:foregroundMark x1="41848" y1="5136" x2="41848" y2="5136"/>
                        <a14:foregroundMark x1="41848" y1="4747" x2="41848" y2="4747"/>
                        <a14:foregroundMark x1="41848" y1="4747" x2="41848" y2="4747"/>
                        <a14:foregroundMark x1="45543" y1="4125" x2="48152" y2="6381"/>
                        <a14:foregroundMark x1="45543" y1="4125" x2="48152" y2="5370"/>
                        <a14:foregroundMark x1="44674" y1="3268" x2="48478" y2="5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737"/>
          <a:stretch/>
        </p:blipFill>
        <p:spPr bwMode="auto">
          <a:xfrm>
            <a:off x="5337292" y="-1041074"/>
            <a:ext cx="6493638" cy="800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5B372B4-112E-4662-AE7D-105FB5D70785}"/>
              </a:ext>
            </a:extLst>
          </p:cNvPr>
          <p:cNvSpPr/>
          <p:nvPr/>
        </p:nvSpPr>
        <p:spPr>
          <a:xfrm>
            <a:off x="5938910" y="811516"/>
            <a:ext cx="444070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i="1" dirty="0">
                <a:ln w="0"/>
                <a:latin typeface="Angsana New" panose="02020603050405020304" pitchFamily="18" charset="-34"/>
                <a:cs typeface="Angsana New" panose="02020603050405020304" pitchFamily="18" charset="-34"/>
              </a:rPr>
              <a:t> 1. What’s your </a:t>
            </a:r>
            <a:r>
              <a:rPr lang="en-US" sz="4000" b="1" i="1" dirty="0" err="1">
                <a:ln w="0"/>
                <a:latin typeface="Angsana New" panose="02020603050405020304" pitchFamily="18" charset="-34"/>
                <a:cs typeface="Angsana New" panose="02020603050405020304" pitchFamily="18" charset="-34"/>
              </a:rPr>
              <a:t>favourite</a:t>
            </a:r>
            <a:r>
              <a:rPr lang="en-US" sz="4000" b="1" i="1" dirty="0">
                <a:ln w="0"/>
                <a:latin typeface="Angsana New" panose="02020603050405020304" pitchFamily="18" charset="-34"/>
                <a:cs typeface="Angsana New" panose="02020603050405020304" pitchFamily="18" charset="-34"/>
              </a:rPr>
              <a:t> month?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4FBAC5A-29FF-4481-8C2E-11E4822C7950}"/>
              </a:ext>
            </a:extLst>
          </p:cNvPr>
          <p:cNvSpPr/>
          <p:nvPr/>
        </p:nvSpPr>
        <p:spPr>
          <a:xfrm>
            <a:off x="5938910" y="2240376"/>
            <a:ext cx="444070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i="1" dirty="0">
                <a:ln w="0"/>
                <a:latin typeface="Angsana New" panose="02020603050405020304" pitchFamily="18" charset="-34"/>
                <a:cs typeface="Angsana New" panose="02020603050405020304" pitchFamily="18" charset="-34"/>
              </a:rPr>
              <a:t>2. Who can sing in your family?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34CE873-EBBB-4FA6-A42F-F325A5568DFC}"/>
              </a:ext>
            </a:extLst>
          </p:cNvPr>
          <p:cNvSpPr/>
          <p:nvPr/>
        </p:nvSpPr>
        <p:spPr>
          <a:xfrm>
            <a:off x="5938910" y="3669236"/>
            <a:ext cx="482917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i="1" dirty="0">
                <a:ln w="0"/>
                <a:latin typeface="Angsana New" panose="02020603050405020304" pitchFamily="18" charset="-34"/>
                <a:cs typeface="Angsana New" panose="02020603050405020304" pitchFamily="18" charset="-34"/>
              </a:rPr>
              <a:t>3. What cool things can you do?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BCE5957-17C1-4D65-82CC-0E7A02075EF1}"/>
              </a:ext>
            </a:extLst>
          </p:cNvPr>
          <p:cNvSpPr/>
          <p:nvPr/>
        </p:nvSpPr>
        <p:spPr>
          <a:xfrm>
            <a:off x="5938910" y="4482543"/>
            <a:ext cx="482917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i="1" dirty="0">
                <a:ln w="0"/>
                <a:latin typeface="Angsana New" panose="02020603050405020304" pitchFamily="18" charset="-34"/>
                <a:cs typeface="Angsana New" panose="02020603050405020304" pitchFamily="18" charset="-34"/>
              </a:rPr>
              <a:t>4. Have you got a book in English?</a:t>
            </a:r>
          </a:p>
        </p:txBody>
      </p:sp>
    </p:spTree>
    <p:extLst>
      <p:ext uri="{BB962C8B-B14F-4D97-AF65-F5344CB8AC3E}">
        <p14:creationId xmlns:p14="http://schemas.microsoft.com/office/powerpoint/2010/main" val="3723602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120</Words>
  <Application>Microsoft Office PowerPoint</Application>
  <PresentationFormat>Широкоэкранный</PresentationFormat>
  <Paragraphs>32</Paragraphs>
  <Slides>12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Angsana New</vt:lpstr>
      <vt:lpstr>AngsanaUPC</vt:lpstr>
      <vt:lpstr>Arial</vt:lpstr>
      <vt:lpstr>Calibri</vt:lpstr>
      <vt:lpstr>Calibri Light</vt:lpstr>
      <vt:lpstr>Edwardian Script ITC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Папахина</dc:creator>
  <cp:lastModifiedBy>Папахина</cp:lastModifiedBy>
  <cp:revision>5</cp:revision>
  <dcterms:created xsi:type="dcterms:W3CDTF">2021-11-01T15:42:20Z</dcterms:created>
  <dcterms:modified xsi:type="dcterms:W3CDTF">2021-11-01T17:57:19Z</dcterms:modified>
</cp:coreProperties>
</file>