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5" r:id="rId13"/>
    <p:sldId id="272" r:id="rId14"/>
    <p:sldId id="273" r:id="rId15"/>
    <p:sldId id="271" r:id="rId16"/>
    <p:sldId id="274" r:id="rId17"/>
    <p:sldId id="262" r:id="rId18"/>
    <p:sldId id="276" r:id="rId19"/>
    <p:sldId id="277" r:id="rId20"/>
    <p:sldId id="260" r:id="rId21"/>
    <p:sldId id="261" r:id="rId22"/>
    <p:sldId id="278" r:id="rId23"/>
    <p:sldId id="279" r:id="rId24"/>
    <p:sldId id="280" r:id="rId25"/>
    <p:sldId id="283" r:id="rId26"/>
    <p:sldId id="281" r:id="rId27"/>
    <p:sldId id="28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08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4C0E-F145-4D50-9B06-F13C1DB1784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5296-840A-495B-9494-74605864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54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4C0E-F145-4D50-9B06-F13C1DB1784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5296-840A-495B-9494-74605864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688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4C0E-F145-4D50-9B06-F13C1DB1784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5296-840A-495B-9494-74605864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62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4C0E-F145-4D50-9B06-F13C1DB1784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5296-840A-495B-9494-74605864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4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4C0E-F145-4D50-9B06-F13C1DB1784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5296-840A-495B-9494-74605864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86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4C0E-F145-4D50-9B06-F13C1DB1784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5296-840A-495B-9494-74605864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10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4C0E-F145-4D50-9B06-F13C1DB1784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5296-840A-495B-9494-74605864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18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4C0E-F145-4D50-9B06-F13C1DB1784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5296-840A-495B-9494-74605864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2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4C0E-F145-4D50-9B06-F13C1DB1784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5296-840A-495B-9494-74605864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65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4C0E-F145-4D50-9B06-F13C1DB1784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5296-840A-495B-9494-74605864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84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4C0E-F145-4D50-9B06-F13C1DB1784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45296-840A-495B-9494-74605864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3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14C0E-F145-4D50-9B06-F13C1DB1784C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45296-840A-495B-9494-74605864B2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218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Academy Stars 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34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Файл:Flag of Australia.sv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4" y="133954"/>
            <a:ext cx="3575806" cy="178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айл:Flag of Indi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3" y="865700"/>
            <a:ext cx="3074974" cy="204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айл:Flag of Russia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85" y="133954"/>
            <a:ext cx="3232192" cy="21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айл:Flag of Egypt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" y="3238083"/>
            <a:ext cx="3198586" cy="21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 of Ukraine (pantone colors)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4" y="4074127"/>
            <a:ext cx="3074974" cy="204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Файл:Flag of the People's Republic of China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0" y="3238083"/>
            <a:ext cx="3171166" cy="21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02674" y="20552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Australia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22792" y="62379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Ukraine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99080" y="5485810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China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64925" y="5498265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Egypt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0782" y="242233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Russia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2792" y="304050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India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40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Файл:Flag of Australia.sv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4" y="133954"/>
            <a:ext cx="3575806" cy="178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айл:Flag of Indi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3" y="865700"/>
            <a:ext cx="3074974" cy="204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айл:Flag of Egypt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" y="3238083"/>
            <a:ext cx="3198586" cy="21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 of Ukraine (pantone colors)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4" y="4074127"/>
            <a:ext cx="3074974" cy="204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Файл:Flag of the People's Republic of China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0" y="3238083"/>
            <a:ext cx="3171166" cy="21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02674" y="20552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Australia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22792" y="62379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Ukraine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99080" y="5485810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China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64925" y="5498265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Egypt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2792" y="304050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India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6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Файл:Flag of Australia.sv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4" y="133954"/>
            <a:ext cx="3575806" cy="178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айл:Flag of Indi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3" y="865700"/>
            <a:ext cx="3074974" cy="204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айл:Flag of Russia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85" y="133954"/>
            <a:ext cx="3232192" cy="21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айл:Flag of Egypt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" y="3238083"/>
            <a:ext cx="3198586" cy="21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 of Ukraine (pantone colors)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4" y="4074127"/>
            <a:ext cx="3074974" cy="204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Файл:Flag of the People's Republic of China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0" y="3238083"/>
            <a:ext cx="3171166" cy="21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02674" y="20552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Australia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22792" y="62379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Ukraine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99080" y="5485810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China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64925" y="5498265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Egypt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0782" y="242233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Russia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2792" y="304050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India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50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Файл:Flag of India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3" y="865700"/>
            <a:ext cx="3074974" cy="204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айл:Flag of Russi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85" y="133954"/>
            <a:ext cx="3232192" cy="21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айл:Flag of Egypt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" y="3238083"/>
            <a:ext cx="3198586" cy="21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 of Ukraine (pantone colors)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4" y="4074127"/>
            <a:ext cx="3074974" cy="204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Файл:Flag of the People's Republic of China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0" y="3238083"/>
            <a:ext cx="3171166" cy="21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5722792" y="62379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Ukraine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99080" y="5485810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China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64925" y="5498265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Egypt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0782" y="242233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Russia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2792" y="304050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India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3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Файл:Flag of Australia.sv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4" y="133954"/>
            <a:ext cx="3575806" cy="178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айл:Flag of Indi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3" y="865700"/>
            <a:ext cx="3074974" cy="204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айл:Flag of Russia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85" y="133954"/>
            <a:ext cx="3232192" cy="21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айл:Flag of Egypt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" y="3238083"/>
            <a:ext cx="3198586" cy="21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 of Ukraine (pantone colors)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4" y="4074127"/>
            <a:ext cx="3074974" cy="204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Файл:Flag of the People's Republic of China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0" y="3238083"/>
            <a:ext cx="3171166" cy="21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02674" y="20552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Australia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22792" y="62379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Ukraine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99080" y="5485810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China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64925" y="5498265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Egypt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0782" y="242233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Russia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2792" y="304050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India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Файл:Flag of Australia.sv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4" y="133954"/>
            <a:ext cx="3575806" cy="178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айл:Flag of Indi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3" y="865700"/>
            <a:ext cx="3074974" cy="204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айл:Flag of Russia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85" y="133954"/>
            <a:ext cx="3232192" cy="21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айл:Flag of Egypt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" y="3238083"/>
            <a:ext cx="3198586" cy="21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 of Ukraine (pantone colors)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4" y="4074127"/>
            <a:ext cx="3074974" cy="204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02674" y="20552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Australia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22792" y="62379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Ukraine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64925" y="5498265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Egypt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0782" y="242233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Russia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2792" y="304050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India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Файл:Flag of Australia.sv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4" y="133954"/>
            <a:ext cx="3575806" cy="178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айл:Flag of Indi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3" y="865700"/>
            <a:ext cx="3074974" cy="204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айл:Flag of Russia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85" y="133954"/>
            <a:ext cx="3232192" cy="21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айл:Flag of Egypt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" y="3238083"/>
            <a:ext cx="3198586" cy="21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 of Ukraine (pantone colors)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4" y="4074127"/>
            <a:ext cx="3074974" cy="204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Файл:Flag of the People's Republic of China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0" y="3238083"/>
            <a:ext cx="3171166" cy="21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02674" y="20552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Australia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22792" y="62379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Ukraine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99080" y="5485810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China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64925" y="5498265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Egypt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0782" y="242233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Russia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2792" y="304050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India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1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Файл:Flag of Australia.sv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4" y="133954"/>
            <a:ext cx="3575806" cy="178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айл:Flag of Indi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3" y="865700"/>
            <a:ext cx="3074974" cy="204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айл:Flag of Russia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85" y="133954"/>
            <a:ext cx="3232192" cy="21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айл:Flag of Egypt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" y="3238083"/>
            <a:ext cx="3198586" cy="21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 of Ukraine (pantone colors)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4" y="4074127"/>
            <a:ext cx="3074974" cy="204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Файл:Flag of the People's Republic of China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0" y="3238083"/>
            <a:ext cx="3171166" cy="21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6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985" y="0"/>
            <a:ext cx="5722030" cy="727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6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069" y="0"/>
            <a:ext cx="5422066" cy="689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985" y="0"/>
            <a:ext cx="5722030" cy="727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Look at the map. Find the animals in Activity 1. Which countries are they from?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659" y="0"/>
            <a:ext cx="9568682" cy="67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3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78" y="-4400"/>
            <a:ext cx="9710197" cy="68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053" y="15603"/>
            <a:ext cx="9681894" cy="684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470" y="27192"/>
            <a:ext cx="9665496" cy="683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9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013" y="0"/>
            <a:ext cx="970397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478" y="14064"/>
            <a:ext cx="9684071" cy="684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9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4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Файл:Flag of Australia.sv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4" y="133954"/>
            <a:ext cx="3575806" cy="178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айл:Flag of Indi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3" y="865700"/>
            <a:ext cx="3074974" cy="204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айл:Flag of Russia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85" y="133954"/>
            <a:ext cx="3232192" cy="21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айл:Flag of Egypt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" y="3238083"/>
            <a:ext cx="3198586" cy="21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 of Ukraine (pantone colors)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4" y="4074127"/>
            <a:ext cx="3074974" cy="204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Файл:Flag of the People's Republic of China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0" y="3238083"/>
            <a:ext cx="3171166" cy="21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02674" y="20552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Australia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22792" y="62379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Ukraine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99080" y="5485810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China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64925" y="5498265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Egypt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0782" y="242233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Russia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2792" y="304050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India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94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Файл:Flag of Australia.sv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4" y="133954"/>
            <a:ext cx="3575806" cy="178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айл:Flag of Indi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3" y="865700"/>
            <a:ext cx="3074974" cy="204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айл:Flag of Russia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85" y="133954"/>
            <a:ext cx="3232192" cy="21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айл:Flag of Egypt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" y="3238083"/>
            <a:ext cx="3198586" cy="21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 of Ukraine (pantone colors)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4" y="4074127"/>
            <a:ext cx="3074974" cy="204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Файл:Flag of the People's Republic of China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0" y="3238083"/>
            <a:ext cx="3171166" cy="21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02674" y="20552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Australia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22792" y="62379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Ukraine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99080" y="5485810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China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64925" y="5498265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Egypt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0782" y="242233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Russia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2792" y="304050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India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96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Файл:Flag of Australia.sv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4" y="133954"/>
            <a:ext cx="3575806" cy="178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айл:Flag of Russi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85" y="133954"/>
            <a:ext cx="3232192" cy="21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айл:Flag of Egypt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" y="3238083"/>
            <a:ext cx="3198586" cy="21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 of Ukraine (pantone colors)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4" y="4074127"/>
            <a:ext cx="3074974" cy="204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Файл:Flag of the People's Republic of China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0" y="3238083"/>
            <a:ext cx="3171166" cy="21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02674" y="20552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Australia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22792" y="62379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Ukraine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99080" y="5485810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China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64925" y="5498265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Egypt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0782" y="242233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Russia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0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Файл:Flag of Australia.sv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4" y="133954"/>
            <a:ext cx="3575806" cy="178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айл:Flag of Indi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3" y="865700"/>
            <a:ext cx="3074974" cy="204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айл:Flag of Russia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85" y="133954"/>
            <a:ext cx="3232192" cy="21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айл:Flag of Egypt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" y="3238083"/>
            <a:ext cx="3198586" cy="21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 of Ukraine (pantone colors)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4" y="4074127"/>
            <a:ext cx="3074974" cy="204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Файл:Flag of the People's Republic of China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0" y="3238083"/>
            <a:ext cx="3171166" cy="21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02674" y="20552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Australia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22792" y="62379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Ukraine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99080" y="5485810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China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64925" y="5498265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Egypt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0782" y="242233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Russia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2792" y="304050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India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5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Файл:Flag of Australia.sv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4" y="133954"/>
            <a:ext cx="3575806" cy="178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айл:Flag of Indi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3" y="865700"/>
            <a:ext cx="3074974" cy="204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айл:Flag of Russia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85" y="133954"/>
            <a:ext cx="3232192" cy="21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 of Ukraine (pantone colors)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4" y="4074127"/>
            <a:ext cx="3074974" cy="204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Файл:Flag of the People's Republic of China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0" y="3238083"/>
            <a:ext cx="3171166" cy="21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02674" y="20552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Australia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22792" y="62379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Ukraine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99080" y="5485810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China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0782" y="242233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Russia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2792" y="304050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India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44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Файл:Flag of Australia.sv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4" y="133954"/>
            <a:ext cx="3575806" cy="178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айл:Flag of Indi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3" y="865700"/>
            <a:ext cx="3074974" cy="204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айл:Flag of Russia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85" y="133954"/>
            <a:ext cx="3232192" cy="21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айл:Flag of Egypt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" y="3238083"/>
            <a:ext cx="3198586" cy="21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lag of Ukraine (pantone colors)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4" y="4074127"/>
            <a:ext cx="3074974" cy="204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Файл:Flag of the People's Republic of China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0" y="3238083"/>
            <a:ext cx="3171166" cy="21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02674" y="20552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Australia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22792" y="62379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Ukraine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99080" y="5485810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China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64925" y="5498265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Egypt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0782" y="242233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Russia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2792" y="304050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India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75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Файл:Flag of Australia.svg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4" y="133954"/>
            <a:ext cx="3575806" cy="178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Файл:Flag of India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13" y="865700"/>
            <a:ext cx="3074974" cy="204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айл:Flag of Russia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285" y="133954"/>
            <a:ext cx="3232192" cy="215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айл:Flag of Egypt.sv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4" y="3238083"/>
            <a:ext cx="3198586" cy="2131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Файл:Flag of the People's Republic of China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800" y="3238083"/>
            <a:ext cx="3171166" cy="211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802674" y="2055223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Australia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599080" y="5485810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China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964925" y="5498265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Egypt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000782" y="242233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Russia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22792" y="3040509"/>
            <a:ext cx="1910695" cy="3744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India</a:t>
            </a:r>
            <a:endParaRPr lang="ru-RU" sz="2400" dirty="0">
              <a:solidFill>
                <a:schemeClr val="tx1"/>
              </a:solidFill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101</Words>
  <Application>Microsoft Office PowerPoint</Application>
  <PresentationFormat>Широкоэкранный</PresentationFormat>
  <Paragraphs>81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Segoe UI Emoji</vt:lpstr>
      <vt:lpstr>Тема Office</vt:lpstr>
      <vt:lpstr>Academy Stars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Look at the map. Find the animals in Activity 1. Which countries are they from?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Academy Stars 2</dc:title>
  <dc:creator>Evgen Nechesa</dc:creator>
  <cp:lastModifiedBy>Evgen Nechesa</cp:lastModifiedBy>
  <cp:revision>7</cp:revision>
  <dcterms:created xsi:type="dcterms:W3CDTF">2021-09-20T15:42:49Z</dcterms:created>
  <dcterms:modified xsi:type="dcterms:W3CDTF">2021-09-20T19:19:13Z</dcterms:modified>
</cp:coreProperties>
</file>