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64" r:id="rId5"/>
    <p:sldId id="257" r:id="rId6"/>
    <p:sldId id="258" r:id="rId7"/>
    <p:sldId id="263" r:id="rId8"/>
    <p:sldId id="260" r:id="rId9"/>
    <p:sldId id="259" r:id="rId10"/>
    <p:sldId id="261" r:id="rId11"/>
    <p:sldId id="262" r:id="rId12"/>
    <p:sldId id="266" r:id="rId13"/>
    <p:sldId id="267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B733-21D8-40C6-8580-31244CFE6CD6}" type="datetimeFigureOut">
              <a:rPr lang="es-ES" smtClean="0"/>
              <a:t>02/05/2015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3F76-0B63-44FE-8523-8FC0B4389E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93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B733-21D8-40C6-8580-31244CFE6CD6}" type="datetimeFigureOut">
              <a:rPr lang="es-ES" smtClean="0"/>
              <a:t>02/05/2015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3F76-0B63-44FE-8523-8FC0B4389E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00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B733-21D8-40C6-8580-31244CFE6CD6}" type="datetimeFigureOut">
              <a:rPr lang="es-ES" smtClean="0"/>
              <a:t>02/05/2015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3F76-0B63-44FE-8523-8FC0B4389E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54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B733-21D8-40C6-8580-31244CFE6CD6}" type="datetimeFigureOut">
              <a:rPr lang="es-ES" smtClean="0"/>
              <a:t>02/05/2015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3F76-0B63-44FE-8523-8FC0B4389E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3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B733-21D8-40C6-8580-31244CFE6CD6}" type="datetimeFigureOut">
              <a:rPr lang="es-ES" smtClean="0"/>
              <a:t>02/05/2015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3F76-0B63-44FE-8523-8FC0B4389E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32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B733-21D8-40C6-8580-31244CFE6CD6}" type="datetimeFigureOut">
              <a:rPr lang="es-ES" smtClean="0"/>
              <a:t>02/05/2015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3F76-0B63-44FE-8523-8FC0B4389E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9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B733-21D8-40C6-8580-31244CFE6CD6}" type="datetimeFigureOut">
              <a:rPr lang="es-ES" smtClean="0"/>
              <a:t>02/05/2015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3F76-0B63-44FE-8523-8FC0B4389E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2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B733-21D8-40C6-8580-31244CFE6CD6}" type="datetimeFigureOut">
              <a:rPr lang="es-ES" smtClean="0"/>
              <a:t>02/05/2015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3F76-0B63-44FE-8523-8FC0B4389E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1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B733-21D8-40C6-8580-31244CFE6CD6}" type="datetimeFigureOut">
              <a:rPr lang="es-ES" smtClean="0"/>
              <a:t>02/05/2015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3F76-0B63-44FE-8523-8FC0B4389E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0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B733-21D8-40C6-8580-31244CFE6CD6}" type="datetimeFigureOut">
              <a:rPr lang="es-ES" smtClean="0"/>
              <a:t>02/05/2015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3F76-0B63-44FE-8523-8FC0B4389E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1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B733-21D8-40C6-8580-31244CFE6CD6}" type="datetimeFigureOut">
              <a:rPr lang="es-ES" smtClean="0"/>
              <a:t>02/05/2015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3F76-0B63-44FE-8523-8FC0B4389E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9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4B733-21D8-40C6-8580-31244CFE6CD6}" type="datetimeFigureOut">
              <a:rPr lang="es-ES" smtClean="0"/>
              <a:t>02/05/2015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73F76-0B63-44FE-8523-8FC0B4389E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47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39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11" y="832808"/>
            <a:ext cx="3278176" cy="245863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" name="23 CuadroTexto"/>
          <p:cNvSpPr txBox="1"/>
          <p:nvPr/>
        </p:nvSpPr>
        <p:spPr>
          <a:xfrm>
            <a:off x="1939216" y="5085184"/>
            <a:ext cx="5242237" cy="771346"/>
          </a:xfrm>
          <a:prstGeom prst="foldedCorner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chemeClr val="bg1"/>
                </a:solidFill>
              </a:rPr>
              <a:t>TO BE - PAST SIMPLE</a:t>
            </a:r>
            <a:endParaRPr lang="es-ES" sz="3600" b="1" dirty="0">
              <a:solidFill>
                <a:schemeClr val="bg1"/>
              </a:solidFill>
            </a:endParaRPr>
          </a:p>
        </p:txBody>
      </p:sp>
      <p:grpSp>
        <p:nvGrpSpPr>
          <p:cNvPr id="27" name="Group 443"/>
          <p:cNvGrpSpPr>
            <a:grpSpLocks/>
          </p:cNvGrpSpPr>
          <p:nvPr/>
        </p:nvGrpSpPr>
        <p:grpSpPr bwMode="auto">
          <a:xfrm rot="3195347">
            <a:off x="4185244" y="660999"/>
            <a:ext cx="466725" cy="287337"/>
            <a:chOff x="2561" y="1757"/>
            <a:chExt cx="281" cy="176"/>
          </a:xfrm>
        </p:grpSpPr>
        <p:sp>
          <p:nvSpPr>
            <p:cNvPr id="28" name="Freeform 444"/>
            <p:cNvSpPr>
              <a:spLocks/>
            </p:cNvSpPr>
            <p:nvPr/>
          </p:nvSpPr>
          <p:spPr bwMode="auto">
            <a:xfrm>
              <a:off x="2763" y="1870"/>
              <a:ext cx="16" cy="19"/>
            </a:xfrm>
            <a:custGeom>
              <a:avLst/>
              <a:gdLst>
                <a:gd name="T0" fmla="*/ 12 w 16"/>
                <a:gd name="T1" fmla="*/ 19 h 19"/>
                <a:gd name="T2" fmla="*/ 16 w 16"/>
                <a:gd name="T3" fmla="*/ 14 h 19"/>
                <a:gd name="T4" fmla="*/ 16 w 16"/>
                <a:gd name="T5" fmla="*/ 7 h 19"/>
                <a:gd name="T6" fmla="*/ 12 w 16"/>
                <a:gd name="T7" fmla="*/ 0 h 19"/>
                <a:gd name="T8" fmla="*/ 5 w 16"/>
                <a:gd name="T9" fmla="*/ 0 h 19"/>
                <a:gd name="T10" fmla="*/ 0 w 16"/>
                <a:gd name="T11" fmla="*/ 5 h 19"/>
                <a:gd name="T12" fmla="*/ 0 w 16"/>
                <a:gd name="T13" fmla="*/ 12 h 19"/>
                <a:gd name="T14" fmla="*/ 5 w 16"/>
                <a:gd name="T15" fmla="*/ 17 h 19"/>
                <a:gd name="T16" fmla="*/ 12 w 16"/>
                <a:gd name="T17" fmla="*/ 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9"/>
                <a:gd name="T29" fmla="*/ 16 w 1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9">
                  <a:moveTo>
                    <a:pt x="12" y="19"/>
                  </a:moveTo>
                  <a:lnTo>
                    <a:pt x="16" y="14"/>
                  </a:lnTo>
                  <a:lnTo>
                    <a:pt x="16" y="7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445"/>
            <p:cNvSpPr>
              <a:spLocks/>
            </p:cNvSpPr>
            <p:nvPr/>
          </p:nvSpPr>
          <p:spPr bwMode="auto">
            <a:xfrm>
              <a:off x="2626" y="1778"/>
              <a:ext cx="154" cy="155"/>
            </a:xfrm>
            <a:custGeom>
              <a:avLst/>
              <a:gdLst>
                <a:gd name="T0" fmla="*/ 100 w 154"/>
                <a:gd name="T1" fmla="*/ 152 h 155"/>
                <a:gd name="T2" fmla="*/ 114 w 154"/>
                <a:gd name="T3" fmla="*/ 148 h 155"/>
                <a:gd name="T4" fmla="*/ 128 w 154"/>
                <a:gd name="T5" fmla="*/ 139 h 155"/>
                <a:gd name="T6" fmla="*/ 147 w 154"/>
                <a:gd name="T7" fmla="*/ 116 h 155"/>
                <a:gd name="T8" fmla="*/ 152 w 154"/>
                <a:gd name="T9" fmla="*/ 102 h 155"/>
                <a:gd name="T10" fmla="*/ 154 w 154"/>
                <a:gd name="T11" fmla="*/ 86 h 155"/>
                <a:gd name="T12" fmla="*/ 154 w 154"/>
                <a:gd name="T13" fmla="*/ 72 h 155"/>
                <a:gd name="T14" fmla="*/ 152 w 154"/>
                <a:gd name="T15" fmla="*/ 56 h 155"/>
                <a:gd name="T16" fmla="*/ 147 w 154"/>
                <a:gd name="T17" fmla="*/ 42 h 155"/>
                <a:gd name="T18" fmla="*/ 138 w 154"/>
                <a:gd name="T19" fmla="*/ 30 h 155"/>
                <a:gd name="T20" fmla="*/ 114 w 154"/>
                <a:gd name="T21" fmla="*/ 9 h 155"/>
                <a:gd name="T22" fmla="*/ 100 w 154"/>
                <a:gd name="T23" fmla="*/ 5 h 155"/>
                <a:gd name="T24" fmla="*/ 87 w 154"/>
                <a:gd name="T25" fmla="*/ 0 h 155"/>
                <a:gd name="T26" fmla="*/ 70 w 154"/>
                <a:gd name="T27" fmla="*/ 0 h 155"/>
                <a:gd name="T28" fmla="*/ 56 w 154"/>
                <a:gd name="T29" fmla="*/ 2 h 155"/>
                <a:gd name="T30" fmla="*/ 40 w 154"/>
                <a:gd name="T31" fmla="*/ 9 h 155"/>
                <a:gd name="T32" fmla="*/ 28 w 154"/>
                <a:gd name="T33" fmla="*/ 19 h 155"/>
                <a:gd name="T34" fmla="*/ 10 w 154"/>
                <a:gd name="T35" fmla="*/ 42 h 155"/>
                <a:gd name="T36" fmla="*/ 5 w 154"/>
                <a:gd name="T37" fmla="*/ 56 h 155"/>
                <a:gd name="T38" fmla="*/ 0 w 154"/>
                <a:gd name="T39" fmla="*/ 69 h 155"/>
                <a:gd name="T40" fmla="*/ 0 w 154"/>
                <a:gd name="T41" fmla="*/ 86 h 155"/>
                <a:gd name="T42" fmla="*/ 5 w 154"/>
                <a:gd name="T43" fmla="*/ 99 h 155"/>
                <a:gd name="T44" fmla="*/ 10 w 154"/>
                <a:gd name="T45" fmla="*/ 116 h 155"/>
                <a:gd name="T46" fmla="*/ 19 w 154"/>
                <a:gd name="T47" fmla="*/ 127 h 155"/>
                <a:gd name="T48" fmla="*/ 42 w 154"/>
                <a:gd name="T49" fmla="*/ 146 h 155"/>
                <a:gd name="T50" fmla="*/ 56 w 154"/>
                <a:gd name="T51" fmla="*/ 152 h 155"/>
                <a:gd name="T52" fmla="*/ 70 w 154"/>
                <a:gd name="T53" fmla="*/ 155 h 155"/>
                <a:gd name="T54" fmla="*/ 87 w 154"/>
                <a:gd name="T55" fmla="*/ 155 h 155"/>
                <a:gd name="T56" fmla="*/ 100 w 154"/>
                <a:gd name="T57" fmla="*/ 152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4"/>
                <a:gd name="T88" fmla="*/ 0 h 155"/>
                <a:gd name="T89" fmla="*/ 154 w 154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4" h="155">
                  <a:moveTo>
                    <a:pt x="100" y="152"/>
                  </a:moveTo>
                  <a:lnTo>
                    <a:pt x="114" y="148"/>
                  </a:lnTo>
                  <a:lnTo>
                    <a:pt x="128" y="139"/>
                  </a:lnTo>
                  <a:lnTo>
                    <a:pt x="147" y="116"/>
                  </a:lnTo>
                  <a:lnTo>
                    <a:pt x="152" y="102"/>
                  </a:lnTo>
                  <a:lnTo>
                    <a:pt x="154" y="86"/>
                  </a:lnTo>
                  <a:lnTo>
                    <a:pt x="154" y="72"/>
                  </a:lnTo>
                  <a:lnTo>
                    <a:pt x="152" y="56"/>
                  </a:lnTo>
                  <a:lnTo>
                    <a:pt x="147" y="42"/>
                  </a:lnTo>
                  <a:lnTo>
                    <a:pt x="138" y="30"/>
                  </a:lnTo>
                  <a:lnTo>
                    <a:pt x="114" y="9"/>
                  </a:lnTo>
                  <a:lnTo>
                    <a:pt x="100" y="5"/>
                  </a:lnTo>
                  <a:lnTo>
                    <a:pt x="87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0" y="9"/>
                  </a:lnTo>
                  <a:lnTo>
                    <a:pt x="28" y="19"/>
                  </a:lnTo>
                  <a:lnTo>
                    <a:pt x="10" y="42"/>
                  </a:lnTo>
                  <a:lnTo>
                    <a:pt x="5" y="56"/>
                  </a:lnTo>
                  <a:lnTo>
                    <a:pt x="0" y="69"/>
                  </a:lnTo>
                  <a:lnTo>
                    <a:pt x="0" y="86"/>
                  </a:lnTo>
                  <a:lnTo>
                    <a:pt x="5" y="99"/>
                  </a:lnTo>
                  <a:lnTo>
                    <a:pt x="10" y="116"/>
                  </a:lnTo>
                  <a:lnTo>
                    <a:pt x="19" y="127"/>
                  </a:lnTo>
                  <a:lnTo>
                    <a:pt x="42" y="146"/>
                  </a:lnTo>
                  <a:lnTo>
                    <a:pt x="56" y="152"/>
                  </a:lnTo>
                  <a:lnTo>
                    <a:pt x="70" y="155"/>
                  </a:lnTo>
                  <a:lnTo>
                    <a:pt x="87" y="155"/>
                  </a:lnTo>
                  <a:lnTo>
                    <a:pt x="100" y="152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Freeform 446"/>
            <p:cNvSpPr>
              <a:spLocks/>
            </p:cNvSpPr>
            <p:nvPr/>
          </p:nvSpPr>
          <p:spPr bwMode="auto">
            <a:xfrm>
              <a:off x="2644" y="1815"/>
              <a:ext cx="103" cy="97"/>
            </a:xfrm>
            <a:custGeom>
              <a:avLst/>
              <a:gdLst>
                <a:gd name="T0" fmla="*/ 68 w 103"/>
                <a:gd name="T1" fmla="*/ 0 h 97"/>
                <a:gd name="T2" fmla="*/ 73 w 103"/>
                <a:gd name="T3" fmla="*/ 0 h 97"/>
                <a:gd name="T4" fmla="*/ 86 w 103"/>
                <a:gd name="T5" fmla="*/ 9 h 97"/>
                <a:gd name="T6" fmla="*/ 96 w 103"/>
                <a:gd name="T7" fmla="*/ 21 h 97"/>
                <a:gd name="T8" fmla="*/ 100 w 103"/>
                <a:gd name="T9" fmla="*/ 32 h 97"/>
                <a:gd name="T10" fmla="*/ 103 w 103"/>
                <a:gd name="T11" fmla="*/ 44 h 97"/>
                <a:gd name="T12" fmla="*/ 103 w 103"/>
                <a:gd name="T13" fmla="*/ 55 h 97"/>
                <a:gd name="T14" fmla="*/ 96 w 103"/>
                <a:gd name="T15" fmla="*/ 67 h 97"/>
                <a:gd name="T16" fmla="*/ 89 w 103"/>
                <a:gd name="T17" fmla="*/ 79 h 97"/>
                <a:gd name="T18" fmla="*/ 77 w 103"/>
                <a:gd name="T19" fmla="*/ 88 h 97"/>
                <a:gd name="T20" fmla="*/ 68 w 103"/>
                <a:gd name="T21" fmla="*/ 92 h 97"/>
                <a:gd name="T22" fmla="*/ 56 w 103"/>
                <a:gd name="T23" fmla="*/ 95 h 97"/>
                <a:gd name="T24" fmla="*/ 45 w 103"/>
                <a:gd name="T25" fmla="*/ 97 h 97"/>
                <a:gd name="T26" fmla="*/ 35 w 103"/>
                <a:gd name="T27" fmla="*/ 95 h 97"/>
                <a:gd name="T28" fmla="*/ 17 w 103"/>
                <a:gd name="T29" fmla="*/ 83 h 97"/>
                <a:gd name="T30" fmla="*/ 0 w 103"/>
                <a:gd name="T31" fmla="*/ 65 h 97"/>
                <a:gd name="T32" fmla="*/ 68 w 103"/>
                <a:gd name="T33" fmla="*/ 0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97"/>
                <a:gd name="T53" fmla="*/ 103 w 103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97">
                  <a:moveTo>
                    <a:pt x="68" y="0"/>
                  </a:moveTo>
                  <a:lnTo>
                    <a:pt x="73" y="0"/>
                  </a:lnTo>
                  <a:lnTo>
                    <a:pt x="86" y="9"/>
                  </a:lnTo>
                  <a:lnTo>
                    <a:pt x="96" y="21"/>
                  </a:lnTo>
                  <a:lnTo>
                    <a:pt x="100" y="32"/>
                  </a:lnTo>
                  <a:lnTo>
                    <a:pt x="103" y="44"/>
                  </a:lnTo>
                  <a:lnTo>
                    <a:pt x="103" y="55"/>
                  </a:lnTo>
                  <a:lnTo>
                    <a:pt x="96" y="67"/>
                  </a:lnTo>
                  <a:lnTo>
                    <a:pt x="89" y="79"/>
                  </a:lnTo>
                  <a:lnTo>
                    <a:pt x="77" y="88"/>
                  </a:lnTo>
                  <a:lnTo>
                    <a:pt x="68" y="92"/>
                  </a:lnTo>
                  <a:lnTo>
                    <a:pt x="56" y="95"/>
                  </a:lnTo>
                  <a:lnTo>
                    <a:pt x="45" y="97"/>
                  </a:lnTo>
                  <a:lnTo>
                    <a:pt x="35" y="95"/>
                  </a:lnTo>
                  <a:lnTo>
                    <a:pt x="17" y="83"/>
                  </a:lnTo>
                  <a:lnTo>
                    <a:pt x="0" y="6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Freeform 447"/>
            <p:cNvSpPr>
              <a:spLocks/>
            </p:cNvSpPr>
            <p:nvPr/>
          </p:nvSpPr>
          <p:spPr bwMode="auto">
            <a:xfrm>
              <a:off x="2770" y="1866"/>
              <a:ext cx="72" cy="44"/>
            </a:xfrm>
            <a:custGeom>
              <a:avLst/>
              <a:gdLst>
                <a:gd name="T0" fmla="*/ 9 w 72"/>
                <a:gd name="T1" fmla="*/ 0 h 44"/>
                <a:gd name="T2" fmla="*/ 0 w 72"/>
                <a:gd name="T3" fmla="*/ 25 h 44"/>
                <a:gd name="T4" fmla="*/ 51 w 72"/>
                <a:gd name="T5" fmla="*/ 44 h 44"/>
                <a:gd name="T6" fmla="*/ 72 w 72"/>
                <a:gd name="T7" fmla="*/ 44 h 44"/>
                <a:gd name="T8" fmla="*/ 67 w 72"/>
                <a:gd name="T9" fmla="*/ 28 h 44"/>
                <a:gd name="T10" fmla="*/ 9 w 7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4"/>
                <a:gd name="T20" fmla="*/ 72 w 7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4">
                  <a:moveTo>
                    <a:pt x="9" y="0"/>
                  </a:moveTo>
                  <a:lnTo>
                    <a:pt x="0" y="25"/>
                  </a:lnTo>
                  <a:lnTo>
                    <a:pt x="51" y="44"/>
                  </a:lnTo>
                  <a:lnTo>
                    <a:pt x="72" y="44"/>
                  </a:lnTo>
                  <a:lnTo>
                    <a:pt x="67" y="2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448"/>
            <p:cNvSpPr>
              <a:spLocks/>
            </p:cNvSpPr>
            <p:nvPr/>
          </p:nvSpPr>
          <p:spPr bwMode="auto">
            <a:xfrm>
              <a:off x="2689" y="1817"/>
              <a:ext cx="48" cy="77"/>
            </a:xfrm>
            <a:custGeom>
              <a:avLst/>
              <a:gdLst>
                <a:gd name="T0" fmla="*/ 0 w 48"/>
                <a:gd name="T1" fmla="*/ 77 h 77"/>
                <a:gd name="T2" fmla="*/ 14 w 48"/>
                <a:gd name="T3" fmla="*/ 77 h 77"/>
                <a:gd name="T4" fmla="*/ 28 w 48"/>
                <a:gd name="T5" fmla="*/ 74 h 77"/>
                <a:gd name="T6" fmla="*/ 39 w 48"/>
                <a:gd name="T7" fmla="*/ 65 h 77"/>
                <a:gd name="T8" fmla="*/ 46 w 48"/>
                <a:gd name="T9" fmla="*/ 51 h 77"/>
                <a:gd name="T10" fmla="*/ 48 w 48"/>
                <a:gd name="T11" fmla="*/ 35 h 77"/>
                <a:gd name="T12" fmla="*/ 46 w 48"/>
                <a:gd name="T13" fmla="*/ 21 h 77"/>
                <a:gd name="T14" fmla="*/ 39 w 48"/>
                <a:gd name="T15" fmla="*/ 7 h 77"/>
                <a:gd name="T16" fmla="*/ 28 w 48"/>
                <a:gd name="T17" fmla="*/ 0 h 77"/>
                <a:gd name="T18" fmla="*/ 21 w 48"/>
                <a:gd name="T19" fmla="*/ 19 h 77"/>
                <a:gd name="T20" fmla="*/ 14 w 48"/>
                <a:gd name="T21" fmla="*/ 40 h 77"/>
                <a:gd name="T22" fmla="*/ 7 w 48"/>
                <a:gd name="T23" fmla="*/ 60 h 77"/>
                <a:gd name="T24" fmla="*/ 0 w 48"/>
                <a:gd name="T25" fmla="*/ 77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7"/>
                <a:gd name="T41" fmla="*/ 48 w 48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7">
                  <a:moveTo>
                    <a:pt x="0" y="77"/>
                  </a:moveTo>
                  <a:lnTo>
                    <a:pt x="14" y="77"/>
                  </a:lnTo>
                  <a:lnTo>
                    <a:pt x="28" y="74"/>
                  </a:lnTo>
                  <a:lnTo>
                    <a:pt x="39" y="65"/>
                  </a:lnTo>
                  <a:lnTo>
                    <a:pt x="46" y="51"/>
                  </a:lnTo>
                  <a:lnTo>
                    <a:pt x="48" y="35"/>
                  </a:lnTo>
                  <a:lnTo>
                    <a:pt x="46" y="21"/>
                  </a:lnTo>
                  <a:lnTo>
                    <a:pt x="39" y="7"/>
                  </a:lnTo>
                  <a:lnTo>
                    <a:pt x="28" y="0"/>
                  </a:lnTo>
                  <a:lnTo>
                    <a:pt x="21" y="19"/>
                  </a:lnTo>
                  <a:lnTo>
                    <a:pt x="14" y="40"/>
                  </a:lnTo>
                  <a:lnTo>
                    <a:pt x="7" y="6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Freeform 449"/>
            <p:cNvSpPr>
              <a:spLocks/>
            </p:cNvSpPr>
            <p:nvPr/>
          </p:nvSpPr>
          <p:spPr bwMode="auto">
            <a:xfrm>
              <a:off x="2607" y="1797"/>
              <a:ext cx="117" cy="97"/>
            </a:xfrm>
            <a:custGeom>
              <a:avLst/>
              <a:gdLst>
                <a:gd name="T0" fmla="*/ 117 w 117"/>
                <a:gd name="T1" fmla="*/ 23 h 97"/>
                <a:gd name="T2" fmla="*/ 23 w 117"/>
                <a:gd name="T3" fmla="*/ 0 h 97"/>
                <a:gd name="T4" fmla="*/ 0 w 117"/>
                <a:gd name="T5" fmla="*/ 69 h 97"/>
                <a:gd name="T6" fmla="*/ 89 w 117"/>
                <a:gd name="T7" fmla="*/ 97 h 97"/>
                <a:gd name="T8" fmla="*/ 117 w 117"/>
                <a:gd name="T9" fmla="*/ 2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97"/>
                <a:gd name="T17" fmla="*/ 117 w 1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97">
                  <a:moveTo>
                    <a:pt x="117" y="23"/>
                  </a:moveTo>
                  <a:lnTo>
                    <a:pt x="23" y="0"/>
                  </a:lnTo>
                  <a:lnTo>
                    <a:pt x="0" y="69"/>
                  </a:lnTo>
                  <a:lnTo>
                    <a:pt x="89" y="97"/>
                  </a:lnTo>
                  <a:lnTo>
                    <a:pt x="117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Freeform 450"/>
            <p:cNvSpPr>
              <a:spLocks/>
            </p:cNvSpPr>
            <p:nvPr/>
          </p:nvSpPr>
          <p:spPr bwMode="auto">
            <a:xfrm>
              <a:off x="2647" y="1829"/>
              <a:ext cx="79" cy="35"/>
            </a:xfrm>
            <a:custGeom>
              <a:avLst/>
              <a:gdLst>
                <a:gd name="T0" fmla="*/ 79 w 79"/>
                <a:gd name="T1" fmla="*/ 28 h 35"/>
                <a:gd name="T2" fmla="*/ 4 w 79"/>
                <a:gd name="T3" fmla="*/ 0 h 35"/>
                <a:gd name="T4" fmla="*/ 0 w 79"/>
                <a:gd name="T5" fmla="*/ 9 h 35"/>
                <a:gd name="T6" fmla="*/ 77 w 79"/>
                <a:gd name="T7" fmla="*/ 35 h 35"/>
                <a:gd name="T8" fmla="*/ 79 w 79"/>
                <a:gd name="T9" fmla="*/ 2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5"/>
                <a:gd name="T17" fmla="*/ 79 w 7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5">
                  <a:moveTo>
                    <a:pt x="79" y="28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77" y="35"/>
                  </a:lnTo>
                  <a:lnTo>
                    <a:pt x="79" y="2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Freeform 451"/>
            <p:cNvSpPr>
              <a:spLocks/>
            </p:cNvSpPr>
            <p:nvPr/>
          </p:nvSpPr>
          <p:spPr bwMode="auto">
            <a:xfrm>
              <a:off x="2565" y="1760"/>
              <a:ext cx="133" cy="134"/>
            </a:xfrm>
            <a:custGeom>
              <a:avLst/>
              <a:gdLst>
                <a:gd name="T0" fmla="*/ 100 w 133"/>
                <a:gd name="T1" fmla="*/ 127 h 134"/>
                <a:gd name="T2" fmla="*/ 119 w 133"/>
                <a:gd name="T3" fmla="*/ 110 h 134"/>
                <a:gd name="T4" fmla="*/ 131 w 133"/>
                <a:gd name="T5" fmla="*/ 87 h 134"/>
                <a:gd name="T6" fmla="*/ 133 w 133"/>
                <a:gd name="T7" fmla="*/ 74 h 134"/>
                <a:gd name="T8" fmla="*/ 133 w 133"/>
                <a:gd name="T9" fmla="*/ 62 h 134"/>
                <a:gd name="T10" fmla="*/ 131 w 133"/>
                <a:gd name="T11" fmla="*/ 48 h 134"/>
                <a:gd name="T12" fmla="*/ 124 w 133"/>
                <a:gd name="T13" fmla="*/ 37 h 134"/>
                <a:gd name="T14" fmla="*/ 107 w 133"/>
                <a:gd name="T15" fmla="*/ 16 h 134"/>
                <a:gd name="T16" fmla="*/ 84 w 133"/>
                <a:gd name="T17" fmla="*/ 4 h 134"/>
                <a:gd name="T18" fmla="*/ 70 w 133"/>
                <a:gd name="T19" fmla="*/ 0 h 134"/>
                <a:gd name="T20" fmla="*/ 59 w 133"/>
                <a:gd name="T21" fmla="*/ 0 h 134"/>
                <a:gd name="T22" fmla="*/ 45 w 133"/>
                <a:gd name="T23" fmla="*/ 4 h 134"/>
                <a:gd name="T24" fmla="*/ 33 w 133"/>
                <a:gd name="T25" fmla="*/ 9 h 134"/>
                <a:gd name="T26" fmla="*/ 14 w 133"/>
                <a:gd name="T27" fmla="*/ 25 h 134"/>
                <a:gd name="T28" fmla="*/ 3 w 133"/>
                <a:gd name="T29" fmla="*/ 48 h 134"/>
                <a:gd name="T30" fmla="*/ 0 w 133"/>
                <a:gd name="T31" fmla="*/ 60 h 134"/>
                <a:gd name="T32" fmla="*/ 0 w 133"/>
                <a:gd name="T33" fmla="*/ 74 h 134"/>
                <a:gd name="T34" fmla="*/ 5 w 133"/>
                <a:gd name="T35" fmla="*/ 87 h 134"/>
                <a:gd name="T36" fmla="*/ 10 w 133"/>
                <a:gd name="T37" fmla="*/ 99 h 134"/>
                <a:gd name="T38" fmla="*/ 28 w 133"/>
                <a:gd name="T39" fmla="*/ 120 h 134"/>
                <a:gd name="T40" fmla="*/ 49 w 133"/>
                <a:gd name="T41" fmla="*/ 131 h 134"/>
                <a:gd name="T42" fmla="*/ 63 w 133"/>
                <a:gd name="T43" fmla="*/ 134 h 134"/>
                <a:gd name="T44" fmla="*/ 75 w 133"/>
                <a:gd name="T45" fmla="*/ 134 h 134"/>
                <a:gd name="T46" fmla="*/ 89 w 133"/>
                <a:gd name="T47" fmla="*/ 131 h 134"/>
                <a:gd name="T48" fmla="*/ 100 w 133"/>
                <a:gd name="T49" fmla="*/ 127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34"/>
                <a:gd name="T77" fmla="*/ 133 w 133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34">
                  <a:moveTo>
                    <a:pt x="100" y="127"/>
                  </a:moveTo>
                  <a:lnTo>
                    <a:pt x="119" y="110"/>
                  </a:lnTo>
                  <a:lnTo>
                    <a:pt x="131" y="87"/>
                  </a:lnTo>
                  <a:lnTo>
                    <a:pt x="133" y="74"/>
                  </a:lnTo>
                  <a:lnTo>
                    <a:pt x="133" y="62"/>
                  </a:lnTo>
                  <a:lnTo>
                    <a:pt x="131" y="48"/>
                  </a:lnTo>
                  <a:lnTo>
                    <a:pt x="124" y="37"/>
                  </a:lnTo>
                  <a:lnTo>
                    <a:pt x="107" y="16"/>
                  </a:lnTo>
                  <a:lnTo>
                    <a:pt x="84" y="4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5" y="4"/>
                  </a:lnTo>
                  <a:lnTo>
                    <a:pt x="33" y="9"/>
                  </a:lnTo>
                  <a:lnTo>
                    <a:pt x="14" y="25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5" y="87"/>
                  </a:lnTo>
                  <a:lnTo>
                    <a:pt x="10" y="99"/>
                  </a:lnTo>
                  <a:lnTo>
                    <a:pt x="28" y="120"/>
                  </a:lnTo>
                  <a:lnTo>
                    <a:pt x="49" y="131"/>
                  </a:lnTo>
                  <a:lnTo>
                    <a:pt x="63" y="134"/>
                  </a:lnTo>
                  <a:lnTo>
                    <a:pt x="75" y="134"/>
                  </a:lnTo>
                  <a:lnTo>
                    <a:pt x="89" y="131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Freeform 452"/>
            <p:cNvSpPr>
              <a:spLocks/>
            </p:cNvSpPr>
            <p:nvPr/>
          </p:nvSpPr>
          <p:spPr bwMode="auto">
            <a:xfrm>
              <a:off x="2561" y="1757"/>
              <a:ext cx="125" cy="130"/>
            </a:xfrm>
            <a:custGeom>
              <a:avLst/>
              <a:gdLst>
                <a:gd name="T0" fmla="*/ 95 w 125"/>
                <a:gd name="T1" fmla="*/ 120 h 130"/>
                <a:gd name="T2" fmla="*/ 111 w 125"/>
                <a:gd name="T3" fmla="*/ 107 h 130"/>
                <a:gd name="T4" fmla="*/ 123 w 125"/>
                <a:gd name="T5" fmla="*/ 83 h 130"/>
                <a:gd name="T6" fmla="*/ 125 w 125"/>
                <a:gd name="T7" fmla="*/ 60 h 130"/>
                <a:gd name="T8" fmla="*/ 121 w 125"/>
                <a:gd name="T9" fmla="*/ 47 h 130"/>
                <a:gd name="T10" fmla="*/ 116 w 125"/>
                <a:gd name="T11" fmla="*/ 35 h 130"/>
                <a:gd name="T12" fmla="*/ 100 w 125"/>
                <a:gd name="T13" fmla="*/ 14 h 130"/>
                <a:gd name="T14" fmla="*/ 79 w 125"/>
                <a:gd name="T15" fmla="*/ 3 h 130"/>
                <a:gd name="T16" fmla="*/ 65 w 125"/>
                <a:gd name="T17" fmla="*/ 0 h 130"/>
                <a:gd name="T18" fmla="*/ 53 w 125"/>
                <a:gd name="T19" fmla="*/ 0 h 130"/>
                <a:gd name="T20" fmla="*/ 42 w 125"/>
                <a:gd name="T21" fmla="*/ 3 h 130"/>
                <a:gd name="T22" fmla="*/ 30 w 125"/>
                <a:gd name="T23" fmla="*/ 7 h 130"/>
                <a:gd name="T24" fmla="*/ 11 w 125"/>
                <a:gd name="T25" fmla="*/ 23 h 130"/>
                <a:gd name="T26" fmla="*/ 0 w 125"/>
                <a:gd name="T27" fmla="*/ 47 h 130"/>
                <a:gd name="T28" fmla="*/ 0 w 125"/>
                <a:gd name="T29" fmla="*/ 70 h 130"/>
                <a:gd name="T30" fmla="*/ 2 w 125"/>
                <a:gd name="T31" fmla="*/ 83 h 130"/>
                <a:gd name="T32" fmla="*/ 7 w 125"/>
                <a:gd name="T33" fmla="*/ 95 h 130"/>
                <a:gd name="T34" fmla="*/ 23 w 125"/>
                <a:gd name="T35" fmla="*/ 113 h 130"/>
                <a:gd name="T36" fmla="*/ 46 w 125"/>
                <a:gd name="T37" fmla="*/ 127 h 130"/>
                <a:gd name="T38" fmla="*/ 58 w 125"/>
                <a:gd name="T39" fmla="*/ 130 h 130"/>
                <a:gd name="T40" fmla="*/ 69 w 125"/>
                <a:gd name="T41" fmla="*/ 130 h 130"/>
                <a:gd name="T42" fmla="*/ 81 w 125"/>
                <a:gd name="T43" fmla="*/ 127 h 130"/>
                <a:gd name="T44" fmla="*/ 95 w 125"/>
                <a:gd name="T45" fmla="*/ 120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"/>
                <a:gd name="T70" fmla="*/ 0 h 130"/>
                <a:gd name="T71" fmla="*/ 125 w 125"/>
                <a:gd name="T72" fmla="*/ 130 h 1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" h="130">
                  <a:moveTo>
                    <a:pt x="95" y="120"/>
                  </a:moveTo>
                  <a:lnTo>
                    <a:pt x="111" y="107"/>
                  </a:lnTo>
                  <a:lnTo>
                    <a:pt x="123" y="83"/>
                  </a:lnTo>
                  <a:lnTo>
                    <a:pt x="125" y="60"/>
                  </a:lnTo>
                  <a:lnTo>
                    <a:pt x="121" y="47"/>
                  </a:lnTo>
                  <a:lnTo>
                    <a:pt x="116" y="35"/>
                  </a:lnTo>
                  <a:lnTo>
                    <a:pt x="100" y="14"/>
                  </a:lnTo>
                  <a:lnTo>
                    <a:pt x="79" y="3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2" y="3"/>
                  </a:lnTo>
                  <a:lnTo>
                    <a:pt x="30" y="7"/>
                  </a:lnTo>
                  <a:lnTo>
                    <a:pt x="11" y="23"/>
                  </a:lnTo>
                  <a:lnTo>
                    <a:pt x="0" y="47"/>
                  </a:lnTo>
                  <a:lnTo>
                    <a:pt x="0" y="70"/>
                  </a:lnTo>
                  <a:lnTo>
                    <a:pt x="2" y="83"/>
                  </a:lnTo>
                  <a:lnTo>
                    <a:pt x="7" y="95"/>
                  </a:lnTo>
                  <a:lnTo>
                    <a:pt x="23" y="113"/>
                  </a:lnTo>
                  <a:lnTo>
                    <a:pt x="46" y="127"/>
                  </a:lnTo>
                  <a:lnTo>
                    <a:pt x="58" y="130"/>
                  </a:lnTo>
                  <a:lnTo>
                    <a:pt x="69" y="130"/>
                  </a:lnTo>
                  <a:lnTo>
                    <a:pt x="81" y="127"/>
                  </a:lnTo>
                  <a:lnTo>
                    <a:pt x="95" y="12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42" name="4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72" y="3648517"/>
            <a:ext cx="6692855" cy="9326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42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0313" b="17867"/>
          <a:stretch/>
        </p:blipFill>
        <p:spPr>
          <a:xfrm>
            <a:off x="7261086" y="5806658"/>
            <a:ext cx="1412735" cy="649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57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8092"/>
            <a:ext cx="6444208" cy="483315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395536" y="29258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Tom’s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172874" y="620688"/>
            <a:ext cx="1562096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was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172874" y="2228513"/>
            <a:ext cx="1567365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were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190000" y="3020601"/>
            <a:ext cx="1544970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eren’t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1" name="Freeform 37"/>
          <p:cNvSpPr>
            <a:spLocks/>
          </p:cNvSpPr>
          <p:nvPr/>
        </p:nvSpPr>
        <p:spPr bwMode="auto">
          <a:xfrm rot="3955839">
            <a:off x="7740802" y="216322"/>
            <a:ext cx="443366" cy="1445750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2" name="Freeform 37"/>
          <p:cNvSpPr>
            <a:spLocks/>
          </p:cNvSpPr>
          <p:nvPr/>
        </p:nvSpPr>
        <p:spPr bwMode="auto">
          <a:xfrm rot="4022160">
            <a:off x="7712121" y="1831596"/>
            <a:ext cx="443366" cy="1421231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 rot="3681681">
            <a:off x="7803598" y="2711835"/>
            <a:ext cx="443366" cy="1264325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397285" y="5877272"/>
            <a:ext cx="7639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basketball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dirty="0" smtClean="0">
                <a:solidFill>
                  <a:schemeClr val="bg1"/>
                </a:solidFill>
              </a:rPr>
              <a:t>_______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on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bed</a:t>
            </a:r>
            <a:r>
              <a:rPr lang="es-ES_tradnl" sz="3600" b="1" dirty="0" smtClean="0">
                <a:solidFill>
                  <a:schemeClr val="bg1"/>
                </a:solidFill>
              </a:rPr>
              <a:t>.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164288" y="1436425"/>
            <a:ext cx="1570682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asn’t</a:t>
            </a:r>
            <a:endParaRPr lang="es-ES" sz="2800" dirty="0">
              <a:latin typeface="Comic Sans MS" pitchFamily="66" charset="0"/>
            </a:endParaRPr>
          </a:p>
        </p:txBody>
      </p:sp>
      <p:grpSp>
        <p:nvGrpSpPr>
          <p:cNvPr id="12" name="Group 443"/>
          <p:cNvGrpSpPr>
            <a:grpSpLocks/>
          </p:cNvGrpSpPr>
          <p:nvPr/>
        </p:nvGrpSpPr>
        <p:grpSpPr bwMode="auto">
          <a:xfrm rot="3195347">
            <a:off x="3579850" y="731466"/>
            <a:ext cx="466725" cy="287337"/>
            <a:chOff x="2561" y="1757"/>
            <a:chExt cx="281" cy="176"/>
          </a:xfrm>
        </p:grpSpPr>
        <p:sp>
          <p:nvSpPr>
            <p:cNvPr id="13" name="Freeform 444"/>
            <p:cNvSpPr>
              <a:spLocks/>
            </p:cNvSpPr>
            <p:nvPr/>
          </p:nvSpPr>
          <p:spPr bwMode="auto">
            <a:xfrm>
              <a:off x="2763" y="1870"/>
              <a:ext cx="16" cy="19"/>
            </a:xfrm>
            <a:custGeom>
              <a:avLst/>
              <a:gdLst>
                <a:gd name="T0" fmla="*/ 12 w 16"/>
                <a:gd name="T1" fmla="*/ 19 h 19"/>
                <a:gd name="T2" fmla="*/ 16 w 16"/>
                <a:gd name="T3" fmla="*/ 14 h 19"/>
                <a:gd name="T4" fmla="*/ 16 w 16"/>
                <a:gd name="T5" fmla="*/ 7 h 19"/>
                <a:gd name="T6" fmla="*/ 12 w 16"/>
                <a:gd name="T7" fmla="*/ 0 h 19"/>
                <a:gd name="T8" fmla="*/ 5 w 16"/>
                <a:gd name="T9" fmla="*/ 0 h 19"/>
                <a:gd name="T10" fmla="*/ 0 w 16"/>
                <a:gd name="T11" fmla="*/ 5 h 19"/>
                <a:gd name="T12" fmla="*/ 0 w 16"/>
                <a:gd name="T13" fmla="*/ 12 h 19"/>
                <a:gd name="T14" fmla="*/ 5 w 16"/>
                <a:gd name="T15" fmla="*/ 17 h 19"/>
                <a:gd name="T16" fmla="*/ 12 w 16"/>
                <a:gd name="T17" fmla="*/ 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9"/>
                <a:gd name="T29" fmla="*/ 16 w 1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9">
                  <a:moveTo>
                    <a:pt x="12" y="19"/>
                  </a:moveTo>
                  <a:lnTo>
                    <a:pt x="16" y="14"/>
                  </a:lnTo>
                  <a:lnTo>
                    <a:pt x="16" y="7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Freeform 445"/>
            <p:cNvSpPr>
              <a:spLocks/>
            </p:cNvSpPr>
            <p:nvPr/>
          </p:nvSpPr>
          <p:spPr bwMode="auto">
            <a:xfrm>
              <a:off x="2626" y="1778"/>
              <a:ext cx="154" cy="155"/>
            </a:xfrm>
            <a:custGeom>
              <a:avLst/>
              <a:gdLst>
                <a:gd name="T0" fmla="*/ 100 w 154"/>
                <a:gd name="T1" fmla="*/ 152 h 155"/>
                <a:gd name="T2" fmla="*/ 114 w 154"/>
                <a:gd name="T3" fmla="*/ 148 h 155"/>
                <a:gd name="T4" fmla="*/ 128 w 154"/>
                <a:gd name="T5" fmla="*/ 139 h 155"/>
                <a:gd name="T6" fmla="*/ 147 w 154"/>
                <a:gd name="T7" fmla="*/ 116 h 155"/>
                <a:gd name="T8" fmla="*/ 152 w 154"/>
                <a:gd name="T9" fmla="*/ 102 h 155"/>
                <a:gd name="T10" fmla="*/ 154 w 154"/>
                <a:gd name="T11" fmla="*/ 86 h 155"/>
                <a:gd name="T12" fmla="*/ 154 w 154"/>
                <a:gd name="T13" fmla="*/ 72 h 155"/>
                <a:gd name="T14" fmla="*/ 152 w 154"/>
                <a:gd name="T15" fmla="*/ 56 h 155"/>
                <a:gd name="T16" fmla="*/ 147 w 154"/>
                <a:gd name="T17" fmla="*/ 42 h 155"/>
                <a:gd name="T18" fmla="*/ 138 w 154"/>
                <a:gd name="T19" fmla="*/ 30 h 155"/>
                <a:gd name="T20" fmla="*/ 114 w 154"/>
                <a:gd name="T21" fmla="*/ 9 h 155"/>
                <a:gd name="T22" fmla="*/ 100 w 154"/>
                <a:gd name="T23" fmla="*/ 5 h 155"/>
                <a:gd name="T24" fmla="*/ 87 w 154"/>
                <a:gd name="T25" fmla="*/ 0 h 155"/>
                <a:gd name="T26" fmla="*/ 70 w 154"/>
                <a:gd name="T27" fmla="*/ 0 h 155"/>
                <a:gd name="T28" fmla="*/ 56 w 154"/>
                <a:gd name="T29" fmla="*/ 2 h 155"/>
                <a:gd name="T30" fmla="*/ 40 w 154"/>
                <a:gd name="T31" fmla="*/ 9 h 155"/>
                <a:gd name="T32" fmla="*/ 28 w 154"/>
                <a:gd name="T33" fmla="*/ 19 h 155"/>
                <a:gd name="T34" fmla="*/ 10 w 154"/>
                <a:gd name="T35" fmla="*/ 42 h 155"/>
                <a:gd name="T36" fmla="*/ 5 w 154"/>
                <a:gd name="T37" fmla="*/ 56 h 155"/>
                <a:gd name="T38" fmla="*/ 0 w 154"/>
                <a:gd name="T39" fmla="*/ 69 h 155"/>
                <a:gd name="T40" fmla="*/ 0 w 154"/>
                <a:gd name="T41" fmla="*/ 86 h 155"/>
                <a:gd name="T42" fmla="*/ 5 w 154"/>
                <a:gd name="T43" fmla="*/ 99 h 155"/>
                <a:gd name="T44" fmla="*/ 10 w 154"/>
                <a:gd name="T45" fmla="*/ 116 h 155"/>
                <a:gd name="T46" fmla="*/ 19 w 154"/>
                <a:gd name="T47" fmla="*/ 127 h 155"/>
                <a:gd name="T48" fmla="*/ 42 w 154"/>
                <a:gd name="T49" fmla="*/ 146 h 155"/>
                <a:gd name="T50" fmla="*/ 56 w 154"/>
                <a:gd name="T51" fmla="*/ 152 h 155"/>
                <a:gd name="T52" fmla="*/ 70 w 154"/>
                <a:gd name="T53" fmla="*/ 155 h 155"/>
                <a:gd name="T54" fmla="*/ 87 w 154"/>
                <a:gd name="T55" fmla="*/ 155 h 155"/>
                <a:gd name="T56" fmla="*/ 100 w 154"/>
                <a:gd name="T57" fmla="*/ 152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4"/>
                <a:gd name="T88" fmla="*/ 0 h 155"/>
                <a:gd name="T89" fmla="*/ 154 w 154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4" h="155">
                  <a:moveTo>
                    <a:pt x="100" y="152"/>
                  </a:moveTo>
                  <a:lnTo>
                    <a:pt x="114" y="148"/>
                  </a:lnTo>
                  <a:lnTo>
                    <a:pt x="128" y="139"/>
                  </a:lnTo>
                  <a:lnTo>
                    <a:pt x="147" y="116"/>
                  </a:lnTo>
                  <a:lnTo>
                    <a:pt x="152" y="102"/>
                  </a:lnTo>
                  <a:lnTo>
                    <a:pt x="154" y="86"/>
                  </a:lnTo>
                  <a:lnTo>
                    <a:pt x="154" y="72"/>
                  </a:lnTo>
                  <a:lnTo>
                    <a:pt x="152" y="56"/>
                  </a:lnTo>
                  <a:lnTo>
                    <a:pt x="147" y="42"/>
                  </a:lnTo>
                  <a:lnTo>
                    <a:pt x="138" y="30"/>
                  </a:lnTo>
                  <a:lnTo>
                    <a:pt x="114" y="9"/>
                  </a:lnTo>
                  <a:lnTo>
                    <a:pt x="100" y="5"/>
                  </a:lnTo>
                  <a:lnTo>
                    <a:pt x="87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0" y="9"/>
                  </a:lnTo>
                  <a:lnTo>
                    <a:pt x="28" y="19"/>
                  </a:lnTo>
                  <a:lnTo>
                    <a:pt x="10" y="42"/>
                  </a:lnTo>
                  <a:lnTo>
                    <a:pt x="5" y="56"/>
                  </a:lnTo>
                  <a:lnTo>
                    <a:pt x="0" y="69"/>
                  </a:lnTo>
                  <a:lnTo>
                    <a:pt x="0" y="86"/>
                  </a:lnTo>
                  <a:lnTo>
                    <a:pt x="5" y="99"/>
                  </a:lnTo>
                  <a:lnTo>
                    <a:pt x="10" y="116"/>
                  </a:lnTo>
                  <a:lnTo>
                    <a:pt x="19" y="127"/>
                  </a:lnTo>
                  <a:lnTo>
                    <a:pt x="42" y="146"/>
                  </a:lnTo>
                  <a:lnTo>
                    <a:pt x="56" y="152"/>
                  </a:lnTo>
                  <a:lnTo>
                    <a:pt x="70" y="155"/>
                  </a:lnTo>
                  <a:lnTo>
                    <a:pt x="87" y="155"/>
                  </a:lnTo>
                  <a:lnTo>
                    <a:pt x="100" y="152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446"/>
            <p:cNvSpPr>
              <a:spLocks/>
            </p:cNvSpPr>
            <p:nvPr/>
          </p:nvSpPr>
          <p:spPr bwMode="auto">
            <a:xfrm>
              <a:off x="2644" y="1815"/>
              <a:ext cx="103" cy="97"/>
            </a:xfrm>
            <a:custGeom>
              <a:avLst/>
              <a:gdLst>
                <a:gd name="T0" fmla="*/ 68 w 103"/>
                <a:gd name="T1" fmla="*/ 0 h 97"/>
                <a:gd name="T2" fmla="*/ 73 w 103"/>
                <a:gd name="T3" fmla="*/ 0 h 97"/>
                <a:gd name="T4" fmla="*/ 86 w 103"/>
                <a:gd name="T5" fmla="*/ 9 h 97"/>
                <a:gd name="T6" fmla="*/ 96 w 103"/>
                <a:gd name="T7" fmla="*/ 21 h 97"/>
                <a:gd name="T8" fmla="*/ 100 w 103"/>
                <a:gd name="T9" fmla="*/ 32 h 97"/>
                <a:gd name="T10" fmla="*/ 103 w 103"/>
                <a:gd name="T11" fmla="*/ 44 h 97"/>
                <a:gd name="T12" fmla="*/ 103 w 103"/>
                <a:gd name="T13" fmla="*/ 55 h 97"/>
                <a:gd name="T14" fmla="*/ 96 w 103"/>
                <a:gd name="T15" fmla="*/ 67 h 97"/>
                <a:gd name="T16" fmla="*/ 89 w 103"/>
                <a:gd name="T17" fmla="*/ 79 h 97"/>
                <a:gd name="T18" fmla="*/ 77 w 103"/>
                <a:gd name="T19" fmla="*/ 88 h 97"/>
                <a:gd name="T20" fmla="*/ 68 w 103"/>
                <a:gd name="T21" fmla="*/ 92 h 97"/>
                <a:gd name="T22" fmla="*/ 56 w 103"/>
                <a:gd name="T23" fmla="*/ 95 h 97"/>
                <a:gd name="T24" fmla="*/ 45 w 103"/>
                <a:gd name="T25" fmla="*/ 97 h 97"/>
                <a:gd name="T26" fmla="*/ 35 w 103"/>
                <a:gd name="T27" fmla="*/ 95 h 97"/>
                <a:gd name="T28" fmla="*/ 17 w 103"/>
                <a:gd name="T29" fmla="*/ 83 h 97"/>
                <a:gd name="T30" fmla="*/ 0 w 103"/>
                <a:gd name="T31" fmla="*/ 65 h 97"/>
                <a:gd name="T32" fmla="*/ 68 w 103"/>
                <a:gd name="T33" fmla="*/ 0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97"/>
                <a:gd name="T53" fmla="*/ 103 w 103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97">
                  <a:moveTo>
                    <a:pt x="68" y="0"/>
                  </a:moveTo>
                  <a:lnTo>
                    <a:pt x="73" y="0"/>
                  </a:lnTo>
                  <a:lnTo>
                    <a:pt x="86" y="9"/>
                  </a:lnTo>
                  <a:lnTo>
                    <a:pt x="96" y="21"/>
                  </a:lnTo>
                  <a:lnTo>
                    <a:pt x="100" y="32"/>
                  </a:lnTo>
                  <a:lnTo>
                    <a:pt x="103" y="44"/>
                  </a:lnTo>
                  <a:lnTo>
                    <a:pt x="103" y="55"/>
                  </a:lnTo>
                  <a:lnTo>
                    <a:pt x="96" y="67"/>
                  </a:lnTo>
                  <a:lnTo>
                    <a:pt x="89" y="79"/>
                  </a:lnTo>
                  <a:lnTo>
                    <a:pt x="77" y="88"/>
                  </a:lnTo>
                  <a:lnTo>
                    <a:pt x="68" y="92"/>
                  </a:lnTo>
                  <a:lnTo>
                    <a:pt x="56" y="95"/>
                  </a:lnTo>
                  <a:lnTo>
                    <a:pt x="45" y="97"/>
                  </a:lnTo>
                  <a:lnTo>
                    <a:pt x="35" y="95"/>
                  </a:lnTo>
                  <a:lnTo>
                    <a:pt x="17" y="83"/>
                  </a:lnTo>
                  <a:lnTo>
                    <a:pt x="0" y="6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447"/>
            <p:cNvSpPr>
              <a:spLocks/>
            </p:cNvSpPr>
            <p:nvPr/>
          </p:nvSpPr>
          <p:spPr bwMode="auto">
            <a:xfrm>
              <a:off x="2770" y="1866"/>
              <a:ext cx="72" cy="44"/>
            </a:xfrm>
            <a:custGeom>
              <a:avLst/>
              <a:gdLst>
                <a:gd name="T0" fmla="*/ 9 w 72"/>
                <a:gd name="T1" fmla="*/ 0 h 44"/>
                <a:gd name="T2" fmla="*/ 0 w 72"/>
                <a:gd name="T3" fmla="*/ 25 h 44"/>
                <a:gd name="T4" fmla="*/ 51 w 72"/>
                <a:gd name="T5" fmla="*/ 44 h 44"/>
                <a:gd name="T6" fmla="*/ 72 w 72"/>
                <a:gd name="T7" fmla="*/ 44 h 44"/>
                <a:gd name="T8" fmla="*/ 67 w 72"/>
                <a:gd name="T9" fmla="*/ 28 h 44"/>
                <a:gd name="T10" fmla="*/ 9 w 7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4"/>
                <a:gd name="T20" fmla="*/ 72 w 7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4">
                  <a:moveTo>
                    <a:pt x="9" y="0"/>
                  </a:moveTo>
                  <a:lnTo>
                    <a:pt x="0" y="25"/>
                  </a:lnTo>
                  <a:lnTo>
                    <a:pt x="51" y="44"/>
                  </a:lnTo>
                  <a:lnTo>
                    <a:pt x="72" y="44"/>
                  </a:lnTo>
                  <a:lnTo>
                    <a:pt x="67" y="2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Freeform 448"/>
            <p:cNvSpPr>
              <a:spLocks/>
            </p:cNvSpPr>
            <p:nvPr/>
          </p:nvSpPr>
          <p:spPr bwMode="auto">
            <a:xfrm>
              <a:off x="2689" y="1817"/>
              <a:ext cx="48" cy="77"/>
            </a:xfrm>
            <a:custGeom>
              <a:avLst/>
              <a:gdLst>
                <a:gd name="T0" fmla="*/ 0 w 48"/>
                <a:gd name="T1" fmla="*/ 77 h 77"/>
                <a:gd name="T2" fmla="*/ 14 w 48"/>
                <a:gd name="T3" fmla="*/ 77 h 77"/>
                <a:gd name="T4" fmla="*/ 28 w 48"/>
                <a:gd name="T5" fmla="*/ 74 h 77"/>
                <a:gd name="T6" fmla="*/ 39 w 48"/>
                <a:gd name="T7" fmla="*/ 65 h 77"/>
                <a:gd name="T8" fmla="*/ 46 w 48"/>
                <a:gd name="T9" fmla="*/ 51 h 77"/>
                <a:gd name="T10" fmla="*/ 48 w 48"/>
                <a:gd name="T11" fmla="*/ 35 h 77"/>
                <a:gd name="T12" fmla="*/ 46 w 48"/>
                <a:gd name="T13" fmla="*/ 21 h 77"/>
                <a:gd name="T14" fmla="*/ 39 w 48"/>
                <a:gd name="T15" fmla="*/ 7 h 77"/>
                <a:gd name="T16" fmla="*/ 28 w 48"/>
                <a:gd name="T17" fmla="*/ 0 h 77"/>
                <a:gd name="T18" fmla="*/ 21 w 48"/>
                <a:gd name="T19" fmla="*/ 19 h 77"/>
                <a:gd name="T20" fmla="*/ 14 w 48"/>
                <a:gd name="T21" fmla="*/ 40 h 77"/>
                <a:gd name="T22" fmla="*/ 7 w 48"/>
                <a:gd name="T23" fmla="*/ 60 h 77"/>
                <a:gd name="T24" fmla="*/ 0 w 48"/>
                <a:gd name="T25" fmla="*/ 77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7"/>
                <a:gd name="T41" fmla="*/ 48 w 48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7">
                  <a:moveTo>
                    <a:pt x="0" y="77"/>
                  </a:moveTo>
                  <a:lnTo>
                    <a:pt x="14" y="77"/>
                  </a:lnTo>
                  <a:lnTo>
                    <a:pt x="28" y="74"/>
                  </a:lnTo>
                  <a:lnTo>
                    <a:pt x="39" y="65"/>
                  </a:lnTo>
                  <a:lnTo>
                    <a:pt x="46" y="51"/>
                  </a:lnTo>
                  <a:lnTo>
                    <a:pt x="48" y="35"/>
                  </a:lnTo>
                  <a:lnTo>
                    <a:pt x="46" y="21"/>
                  </a:lnTo>
                  <a:lnTo>
                    <a:pt x="39" y="7"/>
                  </a:lnTo>
                  <a:lnTo>
                    <a:pt x="28" y="0"/>
                  </a:lnTo>
                  <a:lnTo>
                    <a:pt x="21" y="19"/>
                  </a:lnTo>
                  <a:lnTo>
                    <a:pt x="14" y="40"/>
                  </a:lnTo>
                  <a:lnTo>
                    <a:pt x="7" y="6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Freeform 449"/>
            <p:cNvSpPr>
              <a:spLocks/>
            </p:cNvSpPr>
            <p:nvPr/>
          </p:nvSpPr>
          <p:spPr bwMode="auto">
            <a:xfrm>
              <a:off x="2607" y="1797"/>
              <a:ext cx="117" cy="97"/>
            </a:xfrm>
            <a:custGeom>
              <a:avLst/>
              <a:gdLst>
                <a:gd name="T0" fmla="*/ 117 w 117"/>
                <a:gd name="T1" fmla="*/ 23 h 97"/>
                <a:gd name="T2" fmla="*/ 23 w 117"/>
                <a:gd name="T3" fmla="*/ 0 h 97"/>
                <a:gd name="T4" fmla="*/ 0 w 117"/>
                <a:gd name="T5" fmla="*/ 69 h 97"/>
                <a:gd name="T6" fmla="*/ 89 w 117"/>
                <a:gd name="T7" fmla="*/ 97 h 97"/>
                <a:gd name="T8" fmla="*/ 117 w 117"/>
                <a:gd name="T9" fmla="*/ 2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97"/>
                <a:gd name="T17" fmla="*/ 117 w 1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97">
                  <a:moveTo>
                    <a:pt x="117" y="23"/>
                  </a:moveTo>
                  <a:lnTo>
                    <a:pt x="23" y="0"/>
                  </a:lnTo>
                  <a:lnTo>
                    <a:pt x="0" y="69"/>
                  </a:lnTo>
                  <a:lnTo>
                    <a:pt x="89" y="97"/>
                  </a:lnTo>
                  <a:lnTo>
                    <a:pt x="117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Freeform 450"/>
            <p:cNvSpPr>
              <a:spLocks/>
            </p:cNvSpPr>
            <p:nvPr/>
          </p:nvSpPr>
          <p:spPr bwMode="auto">
            <a:xfrm>
              <a:off x="2647" y="1829"/>
              <a:ext cx="79" cy="35"/>
            </a:xfrm>
            <a:custGeom>
              <a:avLst/>
              <a:gdLst>
                <a:gd name="T0" fmla="*/ 79 w 79"/>
                <a:gd name="T1" fmla="*/ 28 h 35"/>
                <a:gd name="T2" fmla="*/ 4 w 79"/>
                <a:gd name="T3" fmla="*/ 0 h 35"/>
                <a:gd name="T4" fmla="*/ 0 w 79"/>
                <a:gd name="T5" fmla="*/ 9 h 35"/>
                <a:gd name="T6" fmla="*/ 77 w 79"/>
                <a:gd name="T7" fmla="*/ 35 h 35"/>
                <a:gd name="T8" fmla="*/ 79 w 79"/>
                <a:gd name="T9" fmla="*/ 2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5"/>
                <a:gd name="T17" fmla="*/ 79 w 7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5">
                  <a:moveTo>
                    <a:pt x="79" y="28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77" y="35"/>
                  </a:lnTo>
                  <a:lnTo>
                    <a:pt x="79" y="2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Freeform 451"/>
            <p:cNvSpPr>
              <a:spLocks/>
            </p:cNvSpPr>
            <p:nvPr/>
          </p:nvSpPr>
          <p:spPr bwMode="auto">
            <a:xfrm>
              <a:off x="2565" y="1760"/>
              <a:ext cx="133" cy="134"/>
            </a:xfrm>
            <a:custGeom>
              <a:avLst/>
              <a:gdLst>
                <a:gd name="T0" fmla="*/ 100 w 133"/>
                <a:gd name="T1" fmla="*/ 127 h 134"/>
                <a:gd name="T2" fmla="*/ 119 w 133"/>
                <a:gd name="T3" fmla="*/ 110 h 134"/>
                <a:gd name="T4" fmla="*/ 131 w 133"/>
                <a:gd name="T5" fmla="*/ 87 h 134"/>
                <a:gd name="T6" fmla="*/ 133 w 133"/>
                <a:gd name="T7" fmla="*/ 74 h 134"/>
                <a:gd name="T8" fmla="*/ 133 w 133"/>
                <a:gd name="T9" fmla="*/ 62 h 134"/>
                <a:gd name="T10" fmla="*/ 131 w 133"/>
                <a:gd name="T11" fmla="*/ 48 h 134"/>
                <a:gd name="T12" fmla="*/ 124 w 133"/>
                <a:gd name="T13" fmla="*/ 37 h 134"/>
                <a:gd name="T14" fmla="*/ 107 w 133"/>
                <a:gd name="T15" fmla="*/ 16 h 134"/>
                <a:gd name="T16" fmla="*/ 84 w 133"/>
                <a:gd name="T17" fmla="*/ 4 h 134"/>
                <a:gd name="T18" fmla="*/ 70 w 133"/>
                <a:gd name="T19" fmla="*/ 0 h 134"/>
                <a:gd name="T20" fmla="*/ 59 w 133"/>
                <a:gd name="T21" fmla="*/ 0 h 134"/>
                <a:gd name="T22" fmla="*/ 45 w 133"/>
                <a:gd name="T23" fmla="*/ 4 h 134"/>
                <a:gd name="T24" fmla="*/ 33 w 133"/>
                <a:gd name="T25" fmla="*/ 9 h 134"/>
                <a:gd name="T26" fmla="*/ 14 w 133"/>
                <a:gd name="T27" fmla="*/ 25 h 134"/>
                <a:gd name="T28" fmla="*/ 3 w 133"/>
                <a:gd name="T29" fmla="*/ 48 h 134"/>
                <a:gd name="T30" fmla="*/ 0 w 133"/>
                <a:gd name="T31" fmla="*/ 60 h 134"/>
                <a:gd name="T32" fmla="*/ 0 w 133"/>
                <a:gd name="T33" fmla="*/ 74 h 134"/>
                <a:gd name="T34" fmla="*/ 5 w 133"/>
                <a:gd name="T35" fmla="*/ 87 h 134"/>
                <a:gd name="T36" fmla="*/ 10 w 133"/>
                <a:gd name="T37" fmla="*/ 99 h 134"/>
                <a:gd name="T38" fmla="*/ 28 w 133"/>
                <a:gd name="T39" fmla="*/ 120 h 134"/>
                <a:gd name="T40" fmla="*/ 49 w 133"/>
                <a:gd name="T41" fmla="*/ 131 h 134"/>
                <a:gd name="T42" fmla="*/ 63 w 133"/>
                <a:gd name="T43" fmla="*/ 134 h 134"/>
                <a:gd name="T44" fmla="*/ 75 w 133"/>
                <a:gd name="T45" fmla="*/ 134 h 134"/>
                <a:gd name="T46" fmla="*/ 89 w 133"/>
                <a:gd name="T47" fmla="*/ 131 h 134"/>
                <a:gd name="T48" fmla="*/ 100 w 133"/>
                <a:gd name="T49" fmla="*/ 127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34"/>
                <a:gd name="T77" fmla="*/ 133 w 133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34">
                  <a:moveTo>
                    <a:pt x="100" y="127"/>
                  </a:moveTo>
                  <a:lnTo>
                    <a:pt x="119" y="110"/>
                  </a:lnTo>
                  <a:lnTo>
                    <a:pt x="131" y="87"/>
                  </a:lnTo>
                  <a:lnTo>
                    <a:pt x="133" y="74"/>
                  </a:lnTo>
                  <a:lnTo>
                    <a:pt x="133" y="62"/>
                  </a:lnTo>
                  <a:lnTo>
                    <a:pt x="131" y="48"/>
                  </a:lnTo>
                  <a:lnTo>
                    <a:pt x="124" y="37"/>
                  </a:lnTo>
                  <a:lnTo>
                    <a:pt x="107" y="16"/>
                  </a:lnTo>
                  <a:lnTo>
                    <a:pt x="84" y="4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5" y="4"/>
                  </a:lnTo>
                  <a:lnTo>
                    <a:pt x="33" y="9"/>
                  </a:lnTo>
                  <a:lnTo>
                    <a:pt x="14" y="25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5" y="87"/>
                  </a:lnTo>
                  <a:lnTo>
                    <a:pt x="10" y="99"/>
                  </a:lnTo>
                  <a:lnTo>
                    <a:pt x="28" y="120"/>
                  </a:lnTo>
                  <a:lnTo>
                    <a:pt x="49" y="131"/>
                  </a:lnTo>
                  <a:lnTo>
                    <a:pt x="63" y="134"/>
                  </a:lnTo>
                  <a:lnTo>
                    <a:pt x="75" y="134"/>
                  </a:lnTo>
                  <a:lnTo>
                    <a:pt x="89" y="131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452"/>
            <p:cNvSpPr>
              <a:spLocks/>
            </p:cNvSpPr>
            <p:nvPr/>
          </p:nvSpPr>
          <p:spPr bwMode="auto">
            <a:xfrm>
              <a:off x="2561" y="1757"/>
              <a:ext cx="125" cy="130"/>
            </a:xfrm>
            <a:custGeom>
              <a:avLst/>
              <a:gdLst>
                <a:gd name="T0" fmla="*/ 95 w 125"/>
                <a:gd name="T1" fmla="*/ 120 h 130"/>
                <a:gd name="T2" fmla="*/ 111 w 125"/>
                <a:gd name="T3" fmla="*/ 107 h 130"/>
                <a:gd name="T4" fmla="*/ 123 w 125"/>
                <a:gd name="T5" fmla="*/ 83 h 130"/>
                <a:gd name="T6" fmla="*/ 125 w 125"/>
                <a:gd name="T7" fmla="*/ 60 h 130"/>
                <a:gd name="T8" fmla="*/ 121 w 125"/>
                <a:gd name="T9" fmla="*/ 47 h 130"/>
                <a:gd name="T10" fmla="*/ 116 w 125"/>
                <a:gd name="T11" fmla="*/ 35 h 130"/>
                <a:gd name="T12" fmla="*/ 100 w 125"/>
                <a:gd name="T13" fmla="*/ 14 h 130"/>
                <a:gd name="T14" fmla="*/ 79 w 125"/>
                <a:gd name="T15" fmla="*/ 3 h 130"/>
                <a:gd name="T16" fmla="*/ 65 w 125"/>
                <a:gd name="T17" fmla="*/ 0 h 130"/>
                <a:gd name="T18" fmla="*/ 53 w 125"/>
                <a:gd name="T19" fmla="*/ 0 h 130"/>
                <a:gd name="T20" fmla="*/ 42 w 125"/>
                <a:gd name="T21" fmla="*/ 3 h 130"/>
                <a:gd name="T22" fmla="*/ 30 w 125"/>
                <a:gd name="T23" fmla="*/ 7 h 130"/>
                <a:gd name="T24" fmla="*/ 11 w 125"/>
                <a:gd name="T25" fmla="*/ 23 h 130"/>
                <a:gd name="T26" fmla="*/ 0 w 125"/>
                <a:gd name="T27" fmla="*/ 47 h 130"/>
                <a:gd name="T28" fmla="*/ 0 w 125"/>
                <a:gd name="T29" fmla="*/ 70 h 130"/>
                <a:gd name="T30" fmla="*/ 2 w 125"/>
                <a:gd name="T31" fmla="*/ 83 h 130"/>
                <a:gd name="T32" fmla="*/ 7 w 125"/>
                <a:gd name="T33" fmla="*/ 95 h 130"/>
                <a:gd name="T34" fmla="*/ 23 w 125"/>
                <a:gd name="T35" fmla="*/ 113 h 130"/>
                <a:gd name="T36" fmla="*/ 46 w 125"/>
                <a:gd name="T37" fmla="*/ 127 h 130"/>
                <a:gd name="T38" fmla="*/ 58 w 125"/>
                <a:gd name="T39" fmla="*/ 130 h 130"/>
                <a:gd name="T40" fmla="*/ 69 w 125"/>
                <a:gd name="T41" fmla="*/ 130 h 130"/>
                <a:gd name="T42" fmla="*/ 81 w 125"/>
                <a:gd name="T43" fmla="*/ 127 h 130"/>
                <a:gd name="T44" fmla="*/ 95 w 125"/>
                <a:gd name="T45" fmla="*/ 120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"/>
                <a:gd name="T70" fmla="*/ 0 h 130"/>
                <a:gd name="T71" fmla="*/ 125 w 125"/>
                <a:gd name="T72" fmla="*/ 130 h 1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" h="130">
                  <a:moveTo>
                    <a:pt x="95" y="120"/>
                  </a:moveTo>
                  <a:lnTo>
                    <a:pt x="111" y="107"/>
                  </a:lnTo>
                  <a:lnTo>
                    <a:pt x="123" y="83"/>
                  </a:lnTo>
                  <a:lnTo>
                    <a:pt x="125" y="60"/>
                  </a:lnTo>
                  <a:lnTo>
                    <a:pt x="121" y="47"/>
                  </a:lnTo>
                  <a:lnTo>
                    <a:pt x="116" y="35"/>
                  </a:lnTo>
                  <a:lnTo>
                    <a:pt x="100" y="14"/>
                  </a:lnTo>
                  <a:lnTo>
                    <a:pt x="79" y="3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2" y="3"/>
                  </a:lnTo>
                  <a:lnTo>
                    <a:pt x="30" y="7"/>
                  </a:lnTo>
                  <a:lnTo>
                    <a:pt x="11" y="23"/>
                  </a:lnTo>
                  <a:lnTo>
                    <a:pt x="0" y="47"/>
                  </a:lnTo>
                  <a:lnTo>
                    <a:pt x="0" y="70"/>
                  </a:lnTo>
                  <a:lnTo>
                    <a:pt x="2" y="83"/>
                  </a:lnTo>
                  <a:lnTo>
                    <a:pt x="7" y="95"/>
                  </a:lnTo>
                  <a:lnTo>
                    <a:pt x="23" y="113"/>
                  </a:lnTo>
                  <a:lnTo>
                    <a:pt x="46" y="127"/>
                  </a:lnTo>
                  <a:lnTo>
                    <a:pt x="58" y="130"/>
                  </a:lnTo>
                  <a:lnTo>
                    <a:pt x="69" y="130"/>
                  </a:lnTo>
                  <a:lnTo>
                    <a:pt x="81" y="127"/>
                  </a:lnTo>
                  <a:lnTo>
                    <a:pt x="95" y="12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30" name="2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28" y="4077072"/>
            <a:ext cx="993566" cy="548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30 Elipse"/>
          <p:cNvSpPr/>
          <p:nvPr/>
        </p:nvSpPr>
        <p:spPr>
          <a:xfrm>
            <a:off x="4423945" y="3343997"/>
            <a:ext cx="1025893" cy="101983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107504" y="62280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9/12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4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26684 0.64421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1" y="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8092"/>
            <a:ext cx="6444208" cy="483315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395536" y="29258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Tom’s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172874" y="620688"/>
            <a:ext cx="1562096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was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172874" y="1412776"/>
            <a:ext cx="1567365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asn’t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190000" y="3020601"/>
            <a:ext cx="1544970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eren’t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1" name="Freeform 37"/>
          <p:cNvSpPr>
            <a:spLocks/>
          </p:cNvSpPr>
          <p:nvPr/>
        </p:nvSpPr>
        <p:spPr bwMode="auto">
          <a:xfrm rot="3955839">
            <a:off x="7740802" y="216322"/>
            <a:ext cx="443366" cy="1445750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2" name="Freeform 37"/>
          <p:cNvSpPr>
            <a:spLocks/>
          </p:cNvSpPr>
          <p:nvPr/>
        </p:nvSpPr>
        <p:spPr bwMode="auto">
          <a:xfrm rot="4022160">
            <a:off x="7712121" y="1039508"/>
            <a:ext cx="443366" cy="1421231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 rot="3681681">
            <a:off x="7803598" y="2711835"/>
            <a:ext cx="443366" cy="1264325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615171" y="5877272"/>
            <a:ext cx="727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chips </a:t>
            </a:r>
            <a:r>
              <a:rPr lang="es-ES_tradnl" sz="3600" dirty="0" smtClean="0">
                <a:solidFill>
                  <a:schemeClr val="bg1"/>
                </a:solidFill>
              </a:rPr>
              <a:t>_______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on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table</a:t>
            </a:r>
            <a:r>
              <a:rPr lang="es-ES_tradnl" sz="3600" b="1" dirty="0" smtClean="0">
                <a:solidFill>
                  <a:schemeClr val="bg1"/>
                </a:solidFill>
              </a:rPr>
              <a:t>.</a:t>
            </a:r>
            <a:endParaRPr lang="es-ES" sz="3600" b="1" dirty="0">
              <a:solidFill>
                <a:schemeClr val="bg1"/>
              </a:solidFill>
            </a:endParaRPr>
          </a:p>
        </p:txBody>
      </p:sp>
      <p:grpSp>
        <p:nvGrpSpPr>
          <p:cNvPr id="12" name="Group 443"/>
          <p:cNvGrpSpPr>
            <a:grpSpLocks/>
          </p:cNvGrpSpPr>
          <p:nvPr/>
        </p:nvGrpSpPr>
        <p:grpSpPr bwMode="auto">
          <a:xfrm rot="3195347">
            <a:off x="3579850" y="731466"/>
            <a:ext cx="466725" cy="287337"/>
            <a:chOff x="2561" y="1757"/>
            <a:chExt cx="281" cy="176"/>
          </a:xfrm>
        </p:grpSpPr>
        <p:sp>
          <p:nvSpPr>
            <p:cNvPr id="13" name="Freeform 444"/>
            <p:cNvSpPr>
              <a:spLocks/>
            </p:cNvSpPr>
            <p:nvPr/>
          </p:nvSpPr>
          <p:spPr bwMode="auto">
            <a:xfrm>
              <a:off x="2763" y="1870"/>
              <a:ext cx="16" cy="19"/>
            </a:xfrm>
            <a:custGeom>
              <a:avLst/>
              <a:gdLst>
                <a:gd name="T0" fmla="*/ 12 w 16"/>
                <a:gd name="T1" fmla="*/ 19 h 19"/>
                <a:gd name="T2" fmla="*/ 16 w 16"/>
                <a:gd name="T3" fmla="*/ 14 h 19"/>
                <a:gd name="T4" fmla="*/ 16 w 16"/>
                <a:gd name="T5" fmla="*/ 7 h 19"/>
                <a:gd name="T6" fmla="*/ 12 w 16"/>
                <a:gd name="T7" fmla="*/ 0 h 19"/>
                <a:gd name="T8" fmla="*/ 5 w 16"/>
                <a:gd name="T9" fmla="*/ 0 h 19"/>
                <a:gd name="T10" fmla="*/ 0 w 16"/>
                <a:gd name="T11" fmla="*/ 5 h 19"/>
                <a:gd name="T12" fmla="*/ 0 w 16"/>
                <a:gd name="T13" fmla="*/ 12 h 19"/>
                <a:gd name="T14" fmla="*/ 5 w 16"/>
                <a:gd name="T15" fmla="*/ 17 h 19"/>
                <a:gd name="T16" fmla="*/ 12 w 16"/>
                <a:gd name="T17" fmla="*/ 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9"/>
                <a:gd name="T29" fmla="*/ 16 w 1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9">
                  <a:moveTo>
                    <a:pt x="12" y="19"/>
                  </a:moveTo>
                  <a:lnTo>
                    <a:pt x="16" y="14"/>
                  </a:lnTo>
                  <a:lnTo>
                    <a:pt x="16" y="7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Freeform 445"/>
            <p:cNvSpPr>
              <a:spLocks/>
            </p:cNvSpPr>
            <p:nvPr/>
          </p:nvSpPr>
          <p:spPr bwMode="auto">
            <a:xfrm>
              <a:off x="2626" y="1778"/>
              <a:ext cx="154" cy="155"/>
            </a:xfrm>
            <a:custGeom>
              <a:avLst/>
              <a:gdLst>
                <a:gd name="T0" fmla="*/ 100 w 154"/>
                <a:gd name="T1" fmla="*/ 152 h 155"/>
                <a:gd name="T2" fmla="*/ 114 w 154"/>
                <a:gd name="T3" fmla="*/ 148 h 155"/>
                <a:gd name="T4" fmla="*/ 128 w 154"/>
                <a:gd name="T5" fmla="*/ 139 h 155"/>
                <a:gd name="T6" fmla="*/ 147 w 154"/>
                <a:gd name="T7" fmla="*/ 116 h 155"/>
                <a:gd name="T8" fmla="*/ 152 w 154"/>
                <a:gd name="T9" fmla="*/ 102 h 155"/>
                <a:gd name="T10" fmla="*/ 154 w 154"/>
                <a:gd name="T11" fmla="*/ 86 h 155"/>
                <a:gd name="T12" fmla="*/ 154 w 154"/>
                <a:gd name="T13" fmla="*/ 72 h 155"/>
                <a:gd name="T14" fmla="*/ 152 w 154"/>
                <a:gd name="T15" fmla="*/ 56 h 155"/>
                <a:gd name="T16" fmla="*/ 147 w 154"/>
                <a:gd name="T17" fmla="*/ 42 h 155"/>
                <a:gd name="T18" fmla="*/ 138 w 154"/>
                <a:gd name="T19" fmla="*/ 30 h 155"/>
                <a:gd name="T20" fmla="*/ 114 w 154"/>
                <a:gd name="T21" fmla="*/ 9 h 155"/>
                <a:gd name="T22" fmla="*/ 100 w 154"/>
                <a:gd name="T23" fmla="*/ 5 h 155"/>
                <a:gd name="T24" fmla="*/ 87 w 154"/>
                <a:gd name="T25" fmla="*/ 0 h 155"/>
                <a:gd name="T26" fmla="*/ 70 w 154"/>
                <a:gd name="T27" fmla="*/ 0 h 155"/>
                <a:gd name="T28" fmla="*/ 56 w 154"/>
                <a:gd name="T29" fmla="*/ 2 h 155"/>
                <a:gd name="T30" fmla="*/ 40 w 154"/>
                <a:gd name="T31" fmla="*/ 9 h 155"/>
                <a:gd name="T32" fmla="*/ 28 w 154"/>
                <a:gd name="T33" fmla="*/ 19 h 155"/>
                <a:gd name="T34" fmla="*/ 10 w 154"/>
                <a:gd name="T35" fmla="*/ 42 h 155"/>
                <a:gd name="T36" fmla="*/ 5 w 154"/>
                <a:gd name="T37" fmla="*/ 56 h 155"/>
                <a:gd name="T38" fmla="*/ 0 w 154"/>
                <a:gd name="T39" fmla="*/ 69 h 155"/>
                <a:gd name="T40" fmla="*/ 0 w 154"/>
                <a:gd name="T41" fmla="*/ 86 h 155"/>
                <a:gd name="T42" fmla="*/ 5 w 154"/>
                <a:gd name="T43" fmla="*/ 99 h 155"/>
                <a:gd name="T44" fmla="*/ 10 w 154"/>
                <a:gd name="T45" fmla="*/ 116 h 155"/>
                <a:gd name="T46" fmla="*/ 19 w 154"/>
                <a:gd name="T47" fmla="*/ 127 h 155"/>
                <a:gd name="T48" fmla="*/ 42 w 154"/>
                <a:gd name="T49" fmla="*/ 146 h 155"/>
                <a:gd name="T50" fmla="*/ 56 w 154"/>
                <a:gd name="T51" fmla="*/ 152 h 155"/>
                <a:gd name="T52" fmla="*/ 70 w 154"/>
                <a:gd name="T53" fmla="*/ 155 h 155"/>
                <a:gd name="T54" fmla="*/ 87 w 154"/>
                <a:gd name="T55" fmla="*/ 155 h 155"/>
                <a:gd name="T56" fmla="*/ 100 w 154"/>
                <a:gd name="T57" fmla="*/ 152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4"/>
                <a:gd name="T88" fmla="*/ 0 h 155"/>
                <a:gd name="T89" fmla="*/ 154 w 154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4" h="155">
                  <a:moveTo>
                    <a:pt x="100" y="152"/>
                  </a:moveTo>
                  <a:lnTo>
                    <a:pt x="114" y="148"/>
                  </a:lnTo>
                  <a:lnTo>
                    <a:pt x="128" y="139"/>
                  </a:lnTo>
                  <a:lnTo>
                    <a:pt x="147" y="116"/>
                  </a:lnTo>
                  <a:lnTo>
                    <a:pt x="152" y="102"/>
                  </a:lnTo>
                  <a:lnTo>
                    <a:pt x="154" y="86"/>
                  </a:lnTo>
                  <a:lnTo>
                    <a:pt x="154" y="72"/>
                  </a:lnTo>
                  <a:lnTo>
                    <a:pt x="152" y="56"/>
                  </a:lnTo>
                  <a:lnTo>
                    <a:pt x="147" y="42"/>
                  </a:lnTo>
                  <a:lnTo>
                    <a:pt x="138" y="30"/>
                  </a:lnTo>
                  <a:lnTo>
                    <a:pt x="114" y="9"/>
                  </a:lnTo>
                  <a:lnTo>
                    <a:pt x="100" y="5"/>
                  </a:lnTo>
                  <a:lnTo>
                    <a:pt x="87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0" y="9"/>
                  </a:lnTo>
                  <a:lnTo>
                    <a:pt x="28" y="19"/>
                  </a:lnTo>
                  <a:lnTo>
                    <a:pt x="10" y="42"/>
                  </a:lnTo>
                  <a:lnTo>
                    <a:pt x="5" y="56"/>
                  </a:lnTo>
                  <a:lnTo>
                    <a:pt x="0" y="69"/>
                  </a:lnTo>
                  <a:lnTo>
                    <a:pt x="0" y="86"/>
                  </a:lnTo>
                  <a:lnTo>
                    <a:pt x="5" y="99"/>
                  </a:lnTo>
                  <a:lnTo>
                    <a:pt x="10" y="116"/>
                  </a:lnTo>
                  <a:lnTo>
                    <a:pt x="19" y="127"/>
                  </a:lnTo>
                  <a:lnTo>
                    <a:pt x="42" y="146"/>
                  </a:lnTo>
                  <a:lnTo>
                    <a:pt x="56" y="152"/>
                  </a:lnTo>
                  <a:lnTo>
                    <a:pt x="70" y="155"/>
                  </a:lnTo>
                  <a:lnTo>
                    <a:pt x="87" y="155"/>
                  </a:lnTo>
                  <a:lnTo>
                    <a:pt x="100" y="152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446"/>
            <p:cNvSpPr>
              <a:spLocks/>
            </p:cNvSpPr>
            <p:nvPr/>
          </p:nvSpPr>
          <p:spPr bwMode="auto">
            <a:xfrm>
              <a:off x="2644" y="1815"/>
              <a:ext cx="103" cy="97"/>
            </a:xfrm>
            <a:custGeom>
              <a:avLst/>
              <a:gdLst>
                <a:gd name="T0" fmla="*/ 68 w 103"/>
                <a:gd name="T1" fmla="*/ 0 h 97"/>
                <a:gd name="T2" fmla="*/ 73 w 103"/>
                <a:gd name="T3" fmla="*/ 0 h 97"/>
                <a:gd name="T4" fmla="*/ 86 w 103"/>
                <a:gd name="T5" fmla="*/ 9 h 97"/>
                <a:gd name="T6" fmla="*/ 96 w 103"/>
                <a:gd name="T7" fmla="*/ 21 h 97"/>
                <a:gd name="T8" fmla="*/ 100 w 103"/>
                <a:gd name="T9" fmla="*/ 32 h 97"/>
                <a:gd name="T10" fmla="*/ 103 w 103"/>
                <a:gd name="T11" fmla="*/ 44 h 97"/>
                <a:gd name="T12" fmla="*/ 103 w 103"/>
                <a:gd name="T13" fmla="*/ 55 h 97"/>
                <a:gd name="T14" fmla="*/ 96 w 103"/>
                <a:gd name="T15" fmla="*/ 67 h 97"/>
                <a:gd name="T16" fmla="*/ 89 w 103"/>
                <a:gd name="T17" fmla="*/ 79 h 97"/>
                <a:gd name="T18" fmla="*/ 77 w 103"/>
                <a:gd name="T19" fmla="*/ 88 h 97"/>
                <a:gd name="T20" fmla="*/ 68 w 103"/>
                <a:gd name="T21" fmla="*/ 92 h 97"/>
                <a:gd name="T22" fmla="*/ 56 w 103"/>
                <a:gd name="T23" fmla="*/ 95 h 97"/>
                <a:gd name="T24" fmla="*/ 45 w 103"/>
                <a:gd name="T25" fmla="*/ 97 h 97"/>
                <a:gd name="T26" fmla="*/ 35 w 103"/>
                <a:gd name="T27" fmla="*/ 95 h 97"/>
                <a:gd name="T28" fmla="*/ 17 w 103"/>
                <a:gd name="T29" fmla="*/ 83 h 97"/>
                <a:gd name="T30" fmla="*/ 0 w 103"/>
                <a:gd name="T31" fmla="*/ 65 h 97"/>
                <a:gd name="T32" fmla="*/ 68 w 103"/>
                <a:gd name="T33" fmla="*/ 0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97"/>
                <a:gd name="T53" fmla="*/ 103 w 103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97">
                  <a:moveTo>
                    <a:pt x="68" y="0"/>
                  </a:moveTo>
                  <a:lnTo>
                    <a:pt x="73" y="0"/>
                  </a:lnTo>
                  <a:lnTo>
                    <a:pt x="86" y="9"/>
                  </a:lnTo>
                  <a:lnTo>
                    <a:pt x="96" y="21"/>
                  </a:lnTo>
                  <a:lnTo>
                    <a:pt x="100" y="32"/>
                  </a:lnTo>
                  <a:lnTo>
                    <a:pt x="103" y="44"/>
                  </a:lnTo>
                  <a:lnTo>
                    <a:pt x="103" y="55"/>
                  </a:lnTo>
                  <a:lnTo>
                    <a:pt x="96" y="67"/>
                  </a:lnTo>
                  <a:lnTo>
                    <a:pt x="89" y="79"/>
                  </a:lnTo>
                  <a:lnTo>
                    <a:pt x="77" y="88"/>
                  </a:lnTo>
                  <a:lnTo>
                    <a:pt x="68" y="92"/>
                  </a:lnTo>
                  <a:lnTo>
                    <a:pt x="56" y="95"/>
                  </a:lnTo>
                  <a:lnTo>
                    <a:pt x="45" y="97"/>
                  </a:lnTo>
                  <a:lnTo>
                    <a:pt x="35" y="95"/>
                  </a:lnTo>
                  <a:lnTo>
                    <a:pt x="17" y="83"/>
                  </a:lnTo>
                  <a:lnTo>
                    <a:pt x="0" y="6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447"/>
            <p:cNvSpPr>
              <a:spLocks/>
            </p:cNvSpPr>
            <p:nvPr/>
          </p:nvSpPr>
          <p:spPr bwMode="auto">
            <a:xfrm>
              <a:off x="2770" y="1866"/>
              <a:ext cx="72" cy="44"/>
            </a:xfrm>
            <a:custGeom>
              <a:avLst/>
              <a:gdLst>
                <a:gd name="T0" fmla="*/ 9 w 72"/>
                <a:gd name="T1" fmla="*/ 0 h 44"/>
                <a:gd name="T2" fmla="*/ 0 w 72"/>
                <a:gd name="T3" fmla="*/ 25 h 44"/>
                <a:gd name="T4" fmla="*/ 51 w 72"/>
                <a:gd name="T5" fmla="*/ 44 h 44"/>
                <a:gd name="T6" fmla="*/ 72 w 72"/>
                <a:gd name="T7" fmla="*/ 44 h 44"/>
                <a:gd name="T8" fmla="*/ 67 w 72"/>
                <a:gd name="T9" fmla="*/ 28 h 44"/>
                <a:gd name="T10" fmla="*/ 9 w 7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4"/>
                <a:gd name="T20" fmla="*/ 72 w 7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4">
                  <a:moveTo>
                    <a:pt x="9" y="0"/>
                  </a:moveTo>
                  <a:lnTo>
                    <a:pt x="0" y="25"/>
                  </a:lnTo>
                  <a:lnTo>
                    <a:pt x="51" y="44"/>
                  </a:lnTo>
                  <a:lnTo>
                    <a:pt x="72" y="44"/>
                  </a:lnTo>
                  <a:lnTo>
                    <a:pt x="67" y="2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Freeform 448"/>
            <p:cNvSpPr>
              <a:spLocks/>
            </p:cNvSpPr>
            <p:nvPr/>
          </p:nvSpPr>
          <p:spPr bwMode="auto">
            <a:xfrm>
              <a:off x="2689" y="1817"/>
              <a:ext cx="48" cy="77"/>
            </a:xfrm>
            <a:custGeom>
              <a:avLst/>
              <a:gdLst>
                <a:gd name="T0" fmla="*/ 0 w 48"/>
                <a:gd name="T1" fmla="*/ 77 h 77"/>
                <a:gd name="T2" fmla="*/ 14 w 48"/>
                <a:gd name="T3" fmla="*/ 77 h 77"/>
                <a:gd name="T4" fmla="*/ 28 w 48"/>
                <a:gd name="T5" fmla="*/ 74 h 77"/>
                <a:gd name="T6" fmla="*/ 39 w 48"/>
                <a:gd name="T7" fmla="*/ 65 h 77"/>
                <a:gd name="T8" fmla="*/ 46 w 48"/>
                <a:gd name="T9" fmla="*/ 51 h 77"/>
                <a:gd name="T10" fmla="*/ 48 w 48"/>
                <a:gd name="T11" fmla="*/ 35 h 77"/>
                <a:gd name="T12" fmla="*/ 46 w 48"/>
                <a:gd name="T13" fmla="*/ 21 h 77"/>
                <a:gd name="T14" fmla="*/ 39 w 48"/>
                <a:gd name="T15" fmla="*/ 7 h 77"/>
                <a:gd name="T16" fmla="*/ 28 w 48"/>
                <a:gd name="T17" fmla="*/ 0 h 77"/>
                <a:gd name="T18" fmla="*/ 21 w 48"/>
                <a:gd name="T19" fmla="*/ 19 h 77"/>
                <a:gd name="T20" fmla="*/ 14 w 48"/>
                <a:gd name="T21" fmla="*/ 40 h 77"/>
                <a:gd name="T22" fmla="*/ 7 w 48"/>
                <a:gd name="T23" fmla="*/ 60 h 77"/>
                <a:gd name="T24" fmla="*/ 0 w 48"/>
                <a:gd name="T25" fmla="*/ 77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7"/>
                <a:gd name="T41" fmla="*/ 48 w 48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7">
                  <a:moveTo>
                    <a:pt x="0" y="77"/>
                  </a:moveTo>
                  <a:lnTo>
                    <a:pt x="14" y="77"/>
                  </a:lnTo>
                  <a:lnTo>
                    <a:pt x="28" y="74"/>
                  </a:lnTo>
                  <a:lnTo>
                    <a:pt x="39" y="65"/>
                  </a:lnTo>
                  <a:lnTo>
                    <a:pt x="46" y="51"/>
                  </a:lnTo>
                  <a:lnTo>
                    <a:pt x="48" y="35"/>
                  </a:lnTo>
                  <a:lnTo>
                    <a:pt x="46" y="21"/>
                  </a:lnTo>
                  <a:lnTo>
                    <a:pt x="39" y="7"/>
                  </a:lnTo>
                  <a:lnTo>
                    <a:pt x="28" y="0"/>
                  </a:lnTo>
                  <a:lnTo>
                    <a:pt x="21" y="19"/>
                  </a:lnTo>
                  <a:lnTo>
                    <a:pt x="14" y="40"/>
                  </a:lnTo>
                  <a:lnTo>
                    <a:pt x="7" y="6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Freeform 449"/>
            <p:cNvSpPr>
              <a:spLocks/>
            </p:cNvSpPr>
            <p:nvPr/>
          </p:nvSpPr>
          <p:spPr bwMode="auto">
            <a:xfrm>
              <a:off x="2607" y="1797"/>
              <a:ext cx="117" cy="97"/>
            </a:xfrm>
            <a:custGeom>
              <a:avLst/>
              <a:gdLst>
                <a:gd name="T0" fmla="*/ 117 w 117"/>
                <a:gd name="T1" fmla="*/ 23 h 97"/>
                <a:gd name="T2" fmla="*/ 23 w 117"/>
                <a:gd name="T3" fmla="*/ 0 h 97"/>
                <a:gd name="T4" fmla="*/ 0 w 117"/>
                <a:gd name="T5" fmla="*/ 69 h 97"/>
                <a:gd name="T6" fmla="*/ 89 w 117"/>
                <a:gd name="T7" fmla="*/ 97 h 97"/>
                <a:gd name="T8" fmla="*/ 117 w 117"/>
                <a:gd name="T9" fmla="*/ 2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97"/>
                <a:gd name="T17" fmla="*/ 117 w 1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97">
                  <a:moveTo>
                    <a:pt x="117" y="23"/>
                  </a:moveTo>
                  <a:lnTo>
                    <a:pt x="23" y="0"/>
                  </a:lnTo>
                  <a:lnTo>
                    <a:pt x="0" y="69"/>
                  </a:lnTo>
                  <a:lnTo>
                    <a:pt x="89" y="97"/>
                  </a:lnTo>
                  <a:lnTo>
                    <a:pt x="117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Freeform 450"/>
            <p:cNvSpPr>
              <a:spLocks/>
            </p:cNvSpPr>
            <p:nvPr/>
          </p:nvSpPr>
          <p:spPr bwMode="auto">
            <a:xfrm>
              <a:off x="2647" y="1829"/>
              <a:ext cx="79" cy="35"/>
            </a:xfrm>
            <a:custGeom>
              <a:avLst/>
              <a:gdLst>
                <a:gd name="T0" fmla="*/ 79 w 79"/>
                <a:gd name="T1" fmla="*/ 28 h 35"/>
                <a:gd name="T2" fmla="*/ 4 w 79"/>
                <a:gd name="T3" fmla="*/ 0 h 35"/>
                <a:gd name="T4" fmla="*/ 0 w 79"/>
                <a:gd name="T5" fmla="*/ 9 h 35"/>
                <a:gd name="T6" fmla="*/ 77 w 79"/>
                <a:gd name="T7" fmla="*/ 35 h 35"/>
                <a:gd name="T8" fmla="*/ 79 w 79"/>
                <a:gd name="T9" fmla="*/ 2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5"/>
                <a:gd name="T17" fmla="*/ 79 w 7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5">
                  <a:moveTo>
                    <a:pt x="79" y="28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77" y="35"/>
                  </a:lnTo>
                  <a:lnTo>
                    <a:pt x="79" y="2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Freeform 451"/>
            <p:cNvSpPr>
              <a:spLocks/>
            </p:cNvSpPr>
            <p:nvPr/>
          </p:nvSpPr>
          <p:spPr bwMode="auto">
            <a:xfrm>
              <a:off x="2565" y="1760"/>
              <a:ext cx="133" cy="134"/>
            </a:xfrm>
            <a:custGeom>
              <a:avLst/>
              <a:gdLst>
                <a:gd name="T0" fmla="*/ 100 w 133"/>
                <a:gd name="T1" fmla="*/ 127 h 134"/>
                <a:gd name="T2" fmla="*/ 119 w 133"/>
                <a:gd name="T3" fmla="*/ 110 h 134"/>
                <a:gd name="T4" fmla="*/ 131 w 133"/>
                <a:gd name="T5" fmla="*/ 87 h 134"/>
                <a:gd name="T6" fmla="*/ 133 w 133"/>
                <a:gd name="T7" fmla="*/ 74 h 134"/>
                <a:gd name="T8" fmla="*/ 133 w 133"/>
                <a:gd name="T9" fmla="*/ 62 h 134"/>
                <a:gd name="T10" fmla="*/ 131 w 133"/>
                <a:gd name="T11" fmla="*/ 48 h 134"/>
                <a:gd name="T12" fmla="*/ 124 w 133"/>
                <a:gd name="T13" fmla="*/ 37 h 134"/>
                <a:gd name="T14" fmla="*/ 107 w 133"/>
                <a:gd name="T15" fmla="*/ 16 h 134"/>
                <a:gd name="T16" fmla="*/ 84 w 133"/>
                <a:gd name="T17" fmla="*/ 4 h 134"/>
                <a:gd name="T18" fmla="*/ 70 w 133"/>
                <a:gd name="T19" fmla="*/ 0 h 134"/>
                <a:gd name="T20" fmla="*/ 59 w 133"/>
                <a:gd name="T21" fmla="*/ 0 h 134"/>
                <a:gd name="T22" fmla="*/ 45 w 133"/>
                <a:gd name="T23" fmla="*/ 4 h 134"/>
                <a:gd name="T24" fmla="*/ 33 w 133"/>
                <a:gd name="T25" fmla="*/ 9 h 134"/>
                <a:gd name="T26" fmla="*/ 14 w 133"/>
                <a:gd name="T27" fmla="*/ 25 h 134"/>
                <a:gd name="T28" fmla="*/ 3 w 133"/>
                <a:gd name="T29" fmla="*/ 48 h 134"/>
                <a:gd name="T30" fmla="*/ 0 w 133"/>
                <a:gd name="T31" fmla="*/ 60 h 134"/>
                <a:gd name="T32" fmla="*/ 0 w 133"/>
                <a:gd name="T33" fmla="*/ 74 h 134"/>
                <a:gd name="T34" fmla="*/ 5 w 133"/>
                <a:gd name="T35" fmla="*/ 87 h 134"/>
                <a:gd name="T36" fmla="*/ 10 w 133"/>
                <a:gd name="T37" fmla="*/ 99 h 134"/>
                <a:gd name="T38" fmla="*/ 28 w 133"/>
                <a:gd name="T39" fmla="*/ 120 h 134"/>
                <a:gd name="T40" fmla="*/ 49 w 133"/>
                <a:gd name="T41" fmla="*/ 131 h 134"/>
                <a:gd name="T42" fmla="*/ 63 w 133"/>
                <a:gd name="T43" fmla="*/ 134 h 134"/>
                <a:gd name="T44" fmla="*/ 75 w 133"/>
                <a:gd name="T45" fmla="*/ 134 h 134"/>
                <a:gd name="T46" fmla="*/ 89 w 133"/>
                <a:gd name="T47" fmla="*/ 131 h 134"/>
                <a:gd name="T48" fmla="*/ 100 w 133"/>
                <a:gd name="T49" fmla="*/ 127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34"/>
                <a:gd name="T77" fmla="*/ 133 w 133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34">
                  <a:moveTo>
                    <a:pt x="100" y="127"/>
                  </a:moveTo>
                  <a:lnTo>
                    <a:pt x="119" y="110"/>
                  </a:lnTo>
                  <a:lnTo>
                    <a:pt x="131" y="87"/>
                  </a:lnTo>
                  <a:lnTo>
                    <a:pt x="133" y="74"/>
                  </a:lnTo>
                  <a:lnTo>
                    <a:pt x="133" y="62"/>
                  </a:lnTo>
                  <a:lnTo>
                    <a:pt x="131" y="48"/>
                  </a:lnTo>
                  <a:lnTo>
                    <a:pt x="124" y="37"/>
                  </a:lnTo>
                  <a:lnTo>
                    <a:pt x="107" y="16"/>
                  </a:lnTo>
                  <a:lnTo>
                    <a:pt x="84" y="4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5" y="4"/>
                  </a:lnTo>
                  <a:lnTo>
                    <a:pt x="33" y="9"/>
                  </a:lnTo>
                  <a:lnTo>
                    <a:pt x="14" y="25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5" y="87"/>
                  </a:lnTo>
                  <a:lnTo>
                    <a:pt x="10" y="99"/>
                  </a:lnTo>
                  <a:lnTo>
                    <a:pt x="28" y="120"/>
                  </a:lnTo>
                  <a:lnTo>
                    <a:pt x="49" y="131"/>
                  </a:lnTo>
                  <a:lnTo>
                    <a:pt x="63" y="134"/>
                  </a:lnTo>
                  <a:lnTo>
                    <a:pt x="75" y="134"/>
                  </a:lnTo>
                  <a:lnTo>
                    <a:pt x="89" y="131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452"/>
            <p:cNvSpPr>
              <a:spLocks/>
            </p:cNvSpPr>
            <p:nvPr/>
          </p:nvSpPr>
          <p:spPr bwMode="auto">
            <a:xfrm>
              <a:off x="2561" y="1757"/>
              <a:ext cx="125" cy="130"/>
            </a:xfrm>
            <a:custGeom>
              <a:avLst/>
              <a:gdLst>
                <a:gd name="T0" fmla="*/ 95 w 125"/>
                <a:gd name="T1" fmla="*/ 120 h 130"/>
                <a:gd name="T2" fmla="*/ 111 w 125"/>
                <a:gd name="T3" fmla="*/ 107 h 130"/>
                <a:gd name="T4" fmla="*/ 123 w 125"/>
                <a:gd name="T5" fmla="*/ 83 h 130"/>
                <a:gd name="T6" fmla="*/ 125 w 125"/>
                <a:gd name="T7" fmla="*/ 60 h 130"/>
                <a:gd name="T8" fmla="*/ 121 w 125"/>
                <a:gd name="T9" fmla="*/ 47 h 130"/>
                <a:gd name="T10" fmla="*/ 116 w 125"/>
                <a:gd name="T11" fmla="*/ 35 h 130"/>
                <a:gd name="T12" fmla="*/ 100 w 125"/>
                <a:gd name="T13" fmla="*/ 14 h 130"/>
                <a:gd name="T14" fmla="*/ 79 w 125"/>
                <a:gd name="T15" fmla="*/ 3 h 130"/>
                <a:gd name="T16" fmla="*/ 65 w 125"/>
                <a:gd name="T17" fmla="*/ 0 h 130"/>
                <a:gd name="T18" fmla="*/ 53 w 125"/>
                <a:gd name="T19" fmla="*/ 0 h 130"/>
                <a:gd name="T20" fmla="*/ 42 w 125"/>
                <a:gd name="T21" fmla="*/ 3 h 130"/>
                <a:gd name="T22" fmla="*/ 30 w 125"/>
                <a:gd name="T23" fmla="*/ 7 h 130"/>
                <a:gd name="T24" fmla="*/ 11 w 125"/>
                <a:gd name="T25" fmla="*/ 23 h 130"/>
                <a:gd name="T26" fmla="*/ 0 w 125"/>
                <a:gd name="T27" fmla="*/ 47 h 130"/>
                <a:gd name="T28" fmla="*/ 0 w 125"/>
                <a:gd name="T29" fmla="*/ 70 h 130"/>
                <a:gd name="T30" fmla="*/ 2 w 125"/>
                <a:gd name="T31" fmla="*/ 83 h 130"/>
                <a:gd name="T32" fmla="*/ 7 w 125"/>
                <a:gd name="T33" fmla="*/ 95 h 130"/>
                <a:gd name="T34" fmla="*/ 23 w 125"/>
                <a:gd name="T35" fmla="*/ 113 h 130"/>
                <a:gd name="T36" fmla="*/ 46 w 125"/>
                <a:gd name="T37" fmla="*/ 127 h 130"/>
                <a:gd name="T38" fmla="*/ 58 w 125"/>
                <a:gd name="T39" fmla="*/ 130 h 130"/>
                <a:gd name="T40" fmla="*/ 69 w 125"/>
                <a:gd name="T41" fmla="*/ 130 h 130"/>
                <a:gd name="T42" fmla="*/ 81 w 125"/>
                <a:gd name="T43" fmla="*/ 127 h 130"/>
                <a:gd name="T44" fmla="*/ 95 w 125"/>
                <a:gd name="T45" fmla="*/ 120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"/>
                <a:gd name="T70" fmla="*/ 0 h 130"/>
                <a:gd name="T71" fmla="*/ 125 w 125"/>
                <a:gd name="T72" fmla="*/ 130 h 1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" h="130">
                  <a:moveTo>
                    <a:pt x="95" y="120"/>
                  </a:moveTo>
                  <a:lnTo>
                    <a:pt x="111" y="107"/>
                  </a:lnTo>
                  <a:lnTo>
                    <a:pt x="123" y="83"/>
                  </a:lnTo>
                  <a:lnTo>
                    <a:pt x="125" y="60"/>
                  </a:lnTo>
                  <a:lnTo>
                    <a:pt x="121" y="47"/>
                  </a:lnTo>
                  <a:lnTo>
                    <a:pt x="116" y="35"/>
                  </a:lnTo>
                  <a:lnTo>
                    <a:pt x="100" y="14"/>
                  </a:lnTo>
                  <a:lnTo>
                    <a:pt x="79" y="3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2" y="3"/>
                  </a:lnTo>
                  <a:lnTo>
                    <a:pt x="30" y="7"/>
                  </a:lnTo>
                  <a:lnTo>
                    <a:pt x="11" y="23"/>
                  </a:lnTo>
                  <a:lnTo>
                    <a:pt x="0" y="47"/>
                  </a:lnTo>
                  <a:lnTo>
                    <a:pt x="0" y="70"/>
                  </a:lnTo>
                  <a:lnTo>
                    <a:pt x="2" y="83"/>
                  </a:lnTo>
                  <a:lnTo>
                    <a:pt x="7" y="95"/>
                  </a:lnTo>
                  <a:lnTo>
                    <a:pt x="23" y="113"/>
                  </a:lnTo>
                  <a:lnTo>
                    <a:pt x="46" y="127"/>
                  </a:lnTo>
                  <a:lnTo>
                    <a:pt x="58" y="130"/>
                  </a:lnTo>
                  <a:lnTo>
                    <a:pt x="69" y="130"/>
                  </a:lnTo>
                  <a:lnTo>
                    <a:pt x="81" y="127"/>
                  </a:lnTo>
                  <a:lnTo>
                    <a:pt x="95" y="12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30" name="2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28" y="4077072"/>
            <a:ext cx="993566" cy="548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17 CuadroTexto"/>
          <p:cNvSpPr txBox="1"/>
          <p:nvPr/>
        </p:nvSpPr>
        <p:spPr>
          <a:xfrm>
            <a:off x="7164288" y="2228513"/>
            <a:ext cx="1570682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were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3554997" y="3135107"/>
            <a:ext cx="1025893" cy="101983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107504" y="62280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10/12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7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33785 0.5287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264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8092"/>
            <a:ext cx="6444208" cy="483315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395536" y="29258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Tom’s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172874" y="620688"/>
            <a:ext cx="1562096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was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172874" y="1412776"/>
            <a:ext cx="1567365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asn’t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190000" y="3020601"/>
            <a:ext cx="1544970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eren’t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1" name="Freeform 37"/>
          <p:cNvSpPr>
            <a:spLocks/>
          </p:cNvSpPr>
          <p:nvPr/>
        </p:nvSpPr>
        <p:spPr bwMode="auto">
          <a:xfrm rot="3955839">
            <a:off x="7740802" y="216322"/>
            <a:ext cx="443366" cy="1445750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2" name="Freeform 37"/>
          <p:cNvSpPr>
            <a:spLocks/>
          </p:cNvSpPr>
          <p:nvPr/>
        </p:nvSpPr>
        <p:spPr bwMode="auto">
          <a:xfrm rot="4022160">
            <a:off x="7712121" y="1039508"/>
            <a:ext cx="443366" cy="1421231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 rot="3681681">
            <a:off x="7803598" y="2711835"/>
            <a:ext cx="443366" cy="1264325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615171" y="5877272"/>
            <a:ext cx="727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socks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dirty="0" smtClean="0">
                <a:solidFill>
                  <a:schemeClr val="bg1"/>
                </a:solidFill>
              </a:rPr>
              <a:t>_______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on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bed</a:t>
            </a:r>
            <a:r>
              <a:rPr lang="es-ES_tradnl" sz="3600" b="1" dirty="0" smtClean="0">
                <a:solidFill>
                  <a:schemeClr val="bg1"/>
                </a:solidFill>
              </a:rPr>
              <a:t>.</a:t>
            </a:r>
            <a:endParaRPr lang="es-ES" sz="3600" b="1" dirty="0">
              <a:solidFill>
                <a:schemeClr val="bg1"/>
              </a:solidFill>
            </a:endParaRPr>
          </a:p>
        </p:txBody>
      </p:sp>
      <p:grpSp>
        <p:nvGrpSpPr>
          <p:cNvPr id="12" name="Group 443"/>
          <p:cNvGrpSpPr>
            <a:grpSpLocks/>
          </p:cNvGrpSpPr>
          <p:nvPr/>
        </p:nvGrpSpPr>
        <p:grpSpPr bwMode="auto">
          <a:xfrm rot="3195347">
            <a:off x="3579850" y="731466"/>
            <a:ext cx="466725" cy="287337"/>
            <a:chOff x="2561" y="1757"/>
            <a:chExt cx="281" cy="176"/>
          </a:xfrm>
        </p:grpSpPr>
        <p:sp>
          <p:nvSpPr>
            <p:cNvPr id="13" name="Freeform 444"/>
            <p:cNvSpPr>
              <a:spLocks/>
            </p:cNvSpPr>
            <p:nvPr/>
          </p:nvSpPr>
          <p:spPr bwMode="auto">
            <a:xfrm>
              <a:off x="2763" y="1870"/>
              <a:ext cx="16" cy="19"/>
            </a:xfrm>
            <a:custGeom>
              <a:avLst/>
              <a:gdLst>
                <a:gd name="T0" fmla="*/ 12 w 16"/>
                <a:gd name="T1" fmla="*/ 19 h 19"/>
                <a:gd name="T2" fmla="*/ 16 w 16"/>
                <a:gd name="T3" fmla="*/ 14 h 19"/>
                <a:gd name="T4" fmla="*/ 16 w 16"/>
                <a:gd name="T5" fmla="*/ 7 h 19"/>
                <a:gd name="T6" fmla="*/ 12 w 16"/>
                <a:gd name="T7" fmla="*/ 0 h 19"/>
                <a:gd name="T8" fmla="*/ 5 w 16"/>
                <a:gd name="T9" fmla="*/ 0 h 19"/>
                <a:gd name="T10" fmla="*/ 0 w 16"/>
                <a:gd name="T11" fmla="*/ 5 h 19"/>
                <a:gd name="T12" fmla="*/ 0 w 16"/>
                <a:gd name="T13" fmla="*/ 12 h 19"/>
                <a:gd name="T14" fmla="*/ 5 w 16"/>
                <a:gd name="T15" fmla="*/ 17 h 19"/>
                <a:gd name="T16" fmla="*/ 12 w 16"/>
                <a:gd name="T17" fmla="*/ 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9"/>
                <a:gd name="T29" fmla="*/ 16 w 1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9">
                  <a:moveTo>
                    <a:pt x="12" y="19"/>
                  </a:moveTo>
                  <a:lnTo>
                    <a:pt x="16" y="14"/>
                  </a:lnTo>
                  <a:lnTo>
                    <a:pt x="16" y="7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Freeform 445"/>
            <p:cNvSpPr>
              <a:spLocks/>
            </p:cNvSpPr>
            <p:nvPr/>
          </p:nvSpPr>
          <p:spPr bwMode="auto">
            <a:xfrm>
              <a:off x="2626" y="1778"/>
              <a:ext cx="154" cy="155"/>
            </a:xfrm>
            <a:custGeom>
              <a:avLst/>
              <a:gdLst>
                <a:gd name="T0" fmla="*/ 100 w 154"/>
                <a:gd name="T1" fmla="*/ 152 h 155"/>
                <a:gd name="T2" fmla="*/ 114 w 154"/>
                <a:gd name="T3" fmla="*/ 148 h 155"/>
                <a:gd name="T4" fmla="*/ 128 w 154"/>
                <a:gd name="T5" fmla="*/ 139 h 155"/>
                <a:gd name="T6" fmla="*/ 147 w 154"/>
                <a:gd name="T7" fmla="*/ 116 h 155"/>
                <a:gd name="T8" fmla="*/ 152 w 154"/>
                <a:gd name="T9" fmla="*/ 102 h 155"/>
                <a:gd name="T10" fmla="*/ 154 w 154"/>
                <a:gd name="T11" fmla="*/ 86 h 155"/>
                <a:gd name="T12" fmla="*/ 154 w 154"/>
                <a:gd name="T13" fmla="*/ 72 h 155"/>
                <a:gd name="T14" fmla="*/ 152 w 154"/>
                <a:gd name="T15" fmla="*/ 56 h 155"/>
                <a:gd name="T16" fmla="*/ 147 w 154"/>
                <a:gd name="T17" fmla="*/ 42 h 155"/>
                <a:gd name="T18" fmla="*/ 138 w 154"/>
                <a:gd name="T19" fmla="*/ 30 h 155"/>
                <a:gd name="T20" fmla="*/ 114 w 154"/>
                <a:gd name="T21" fmla="*/ 9 h 155"/>
                <a:gd name="T22" fmla="*/ 100 w 154"/>
                <a:gd name="T23" fmla="*/ 5 h 155"/>
                <a:gd name="T24" fmla="*/ 87 w 154"/>
                <a:gd name="T25" fmla="*/ 0 h 155"/>
                <a:gd name="T26" fmla="*/ 70 w 154"/>
                <a:gd name="T27" fmla="*/ 0 h 155"/>
                <a:gd name="T28" fmla="*/ 56 w 154"/>
                <a:gd name="T29" fmla="*/ 2 h 155"/>
                <a:gd name="T30" fmla="*/ 40 w 154"/>
                <a:gd name="T31" fmla="*/ 9 h 155"/>
                <a:gd name="T32" fmla="*/ 28 w 154"/>
                <a:gd name="T33" fmla="*/ 19 h 155"/>
                <a:gd name="T34" fmla="*/ 10 w 154"/>
                <a:gd name="T35" fmla="*/ 42 h 155"/>
                <a:gd name="T36" fmla="*/ 5 w 154"/>
                <a:gd name="T37" fmla="*/ 56 h 155"/>
                <a:gd name="T38" fmla="*/ 0 w 154"/>
                <a:gd name="T39" fmla="*/ 69 h 155"/>
                <a:gd name="T40" fmla="*/ 0 w 154"/>
                <a:gd name="T41" fmla="*/ 86 h 155"/>
                <a:gd name="T42" fmla="*/ 5 w 154"/>
                <a:gd name="T43" fmla="*/ 99 h 155"/>
                <a:gd name="T44" fmla="*/ 10 w 154"/>
                <a:gd name="T45" fmla="*/ 116 h 155"/>
                <a:gd name="T46" fmla="*/ 19 w 154"/>
                <a:gd name="T47" fmla="*/ 127 h 155"/>
                <a:gd name="T48" fmla="*/ 42 w 154"/>
                <a:gd name="T49" fmla="*/ 146 h 155"/>
                <a:gd name="T50" fmla="*/ 56 w 154"/>
                <a:gd name="T51" fmla="*/ 152 h 155"/>
                <a:gd name="T52" fmla="*/ 70 w 154"/>
                <a:gd name="T53" fmla="*/ 155 h 155"/>
                <a:gd name="T54" fmla="*/ 87 w 154"/>
                <a:gd name="T55" fmla="*/ 155 h 155"/>
                <a:gd name="T56" fmla="*/ 100 w 154"/>
                <a:gd name="T57" fmla="*/ 152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4"/>
                <a:gd name="T88" fmla="*/ 0 h 155"/>
                <a:gd name="T89" fmla="*/ 154 w 154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4" h="155">
                  <a:moveTo>
                    <a:pt x="100" y="152"/>
                  </a:moveTo>
                  <a:lnTo>
                    <a:pt x="114" y="148"/>
                  </a:lnTo>
                  <a:lnTo>
                    <a:pt x="128" y="139"/>
                  </a:lnTo>
                  <a:lnTo>
                    <a:pt x="147" y="116"/>
                  </a:lnTo>
                  <a:lnTo>
                    <a:pt x="152" y="102"/>
                  </a:lnTo>
                  <a:lnTo>
                    <a:pt x="154" y="86"/>
                  </a:lnTo>
                  <a:lnTo>
                    <a:pt x="154" y="72"/>
                  </a:lnTo>
                  <a:lnTo>
                    <a:pt x="152" y="56"/>
                  </a:lnTo>
                  <a:lnTo>
                    <a:pt x="147" y="42"/>
                  </a:lnTo>
                  <a:lnTo>
                    <a:pt x="138" y="30"/>
                  </a:lnTo>
                  <a:lnTo>
                    <a:pt x="114" y="9"/>
                  </a:lnTo>
                  <a:lnTo>
                    <a:pt x="100" y="5"/>
                  </a:lnTo>
                  <a:lnTo>
                    <a:pt x="87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0" y="9"/>
                  </a:lnTo>
                  <a:lnTo>
                    <a:pt x="28" y="19"/>
                  </a:lnTo>
                  <a:lnTo>
                    <a:pt x="10" y="42"/>
                  </a:lnTo>
                  <a:lnTo>
                    <a:pt x="5" y="56"/>
                  </a:lnTo>
                  <a:lnTo>
                    <a:pt x="0" y="69"/>
                  </a:lnTo>
                  <a:lnTo>
                    <a:pt x="0" y="86"/>
                  </a:lnTo>
                  <a:lnTo>
                    <a:pt x="5" y="99"/>
                  </a:lnTo>
                  <a:lnTo>
                    <a:pt x="10" y="116"/>
                  </a:lnTo>
                  <a:lnTo>
                    <a:pt x="19" y="127"/>
                  </a:lnTo>
                  <a:lnTo>
                    <a:pt x="42" y="146"/>
                  </a:lnTo>
                  <a:lnTo>
                    <a:pt x="56" y="152"/>
                  </a:lnTo>
                  <a:lnTo>
                    <a:pt x="70" y="155"/>
                  </a:lnTo>
                  <a:lnTo>
                    <a:pt x="87" y="155"/>
                  </a:lnTo>
                  <a:lnTo>
                    <a:pt x="100" y="152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446"/>
            <p:cNvSpPr>
              <a:spLocks/>
            </p:cNvSpPr>
            <p:nvPr/>
          </p:nvSpPr>
          <p:spPr bwMode="auto">
            <a:xfrm>
              <a:off x="2644" y="1815"/>
              <a:ext cx="103" cy="97"/>
            </a:xfrm>
            <a:custGeom>
              <a:avLst/>
              <a:gdLst>
                <a:gd name="T0" fmla="*/ 68 w 103"/>
                <a:gd name="T1" fmla="*/ 0 h 97"/>
                <a:gd name="T2" fmla="*/ 73 w 103"/>
                <a:gd name="T3" fmla="*/ 0 h 97"/>
                <a:gd name="T4" fmla="*/ 86 w 103"/>
                <a:gd name="T5" fmla="*/ 9 h 97"/>
                <a:gd name="T6" fmla="*/ 96 w 103"/>
                <a:gd name="T7" fmla="*/ 21 h 97"/>
                <a:gd name="T8" fmla="*/ 100 w 103"/>
                <a:gd name="T9" fmla="*/ 32 h 97"/>
                <a:gd name="T10" fmla="*/ 103 w 103"/>
                <a:gd name="T11" fmla="*/ 44 h 97"/>
                <a:gd name="T12" fmla="*/ 103 w 103"/>
                <a:gd name="T13" fmla="*/ 55 h 97"/>
                <a:gd name="T14" fmla="*/ 96 w 103"/>
                <a:gd name="T15" fmla="*/ 67 h 97"/>
                <a:gd name="T16" fmla="*/ 89 w 103"/>
                <a:gd name="T17" fmla="*/ 79 h 97"/>
                <a:gd name="T18" fmla="*/ 77 w 103"/>
                <a:gd name="T19" fmla="*/ 88 h 97"/>
                <a:gd name="T20" fmla="*/ 68 w 103"/>
                <a:gd name="T21" fmla="*/ 92 h 97"/>
                <a:gd name="T22" fmla="*/ 56 w 103"/>
                <a:gd name="T23" fmla="*/ 95 h 97"/>
                <a:gd name="T24" fmla="*/ 45 w 103"/>
                <a:gd name="T25" fmla="*/ 97 h 97"/>
                <a:gd name="T26" fmla="*/ 35 w 103"/>
                <a:gd name="T27" fmla="*/ 95 h 97"/>
                <a:gd name="T28" fmla="*/ 17 w 103"/>
                <a:gd name="T29" fmla="*/ 83 h 97"/>
                <a:gd name="T30" fmla="*/ 0 w 103"/>
                <a:gd name="T31" fmla="*/ 65 h 97"/>
                <a:gd name="T32" fmla="*/ 68 w 103"/>
                <a:gd name="T33" fmla="*/ 0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97"/>
                <a:gd name="T53" fmla="*/ 103 w 103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97">
                  <a:moveTo>
                    <a:pt x="68" y="0"/>
                  </a:moveTo>
                  <a:lnTo>
                    <a:pt x="73" y="0"/>
                  </a:lnTo>
                  <a:lnTo>
                    <a:pt x="86" y="9"/>
                  </a:lnTo>
                  <a:lnTo>
                    <a:pt x="96" y="21"/>
                  </a:lnTo>
                  <a:lnTo>
                    <a:pt x="100" y="32"/>
                  </a:lnTo>
                  <a:lnTo>
                    <a:pt x="103" y="44"/>
                  </a:lnTo>
                  <a:lnTo>
                    <a:pt x="103" y="55"/>
                  </a:lnTo>
                  <a:lnTo>
                    <a:pt x="96" y="67"/>
                  </a:lnTo>
                  <a:lnTo>
                    <a:pt x="89" y="79"/>
                  </a:lnTo>
                  <a:lnTo>
                    <a:pt x="77" y="88"/>
                  </a:lnTo>
                  <a:lnTo>
                    <a:pt x="68" y="92"/>
                  </a:lnTo>
                  <a:lnTo>
                    <a:pt x="56" y="95"/>
                  </a:lnTo>
                  <a:lnTo>
                    <a:pt x="45" y="97"/>
                  </a:lnTo>
                  <a:lnTo>
                    <a:pt x="35" y="95"/>
                  </a:lnTo>
                  <a:lnTo>
                    <a:pt x="17" y="83"/>
                  </a:lnTo>
                  <a:lnTo>
                    <a:pt x="0" y="6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447"/>
            <p:cNvSpPr>
              <a:spLocks/>
            </p:cNvSpPr>
            <p:nvPr/>
          </p:nvSpPr>
          <p:spPr bwMode="auto">
            <a:xfrm>
              <a:off x="2770" y="1866"/>
              <a:ext cx="72" cy="44"/>
            </a:xfrm>
            <a:custGeom>
              <a:avLst/>
              <a:gdLst>
                <a:gd name="T0" fmla="*/ 9 w 72"/>
                <a:gd name="T1" fmla="*/ 0 h 44"/>
                <a:gd name="T2" fmla="*/ 0 w 72"/>
                <a:gd name="T3" fmla="*/ 25 h 44"/>
                <a:gd name="T4" fmla="*/ 51 w 72"/>
                <a:gd name="T5" fmla="*/ 44 h 44"/>
                <a:gd name="T6" fmla="*/ 72 w 72"/>
                <a:gd name="T7" fmla="*/ 44 h 44"/>
                <a:gd name="T8" fmla="*/ 67 w 72"/>
                <a:gd name="T9" fmla="*/ 28 h 44"/>
                <a:gd name="T10" fmla="*/ 9 w 7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4"/>
                <a:gd name="T20" fmla="*/ 72 w 7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4">
                  <a:moveTo>
                    <a:pt x="9" y="0"/>
                  </a:moveTo>
                  <a:lnTo>
                    <a:pt x="0" y="25"/>
                  </a:lnTo>
                  <a:lnTo>
                    <a:pt x="51" y="44"/>
                  </a:lnTo>
                  <a:lnTo>
                    <a:pt x="72" y="44"/>
                  </a:lnTo>
                  <a:lnTo>
                    <a:pt x="67" y="2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Freeform 448"/>
            <p:cNvSpPr>
              <a:spLocks/>
            </p:cNvSpPr>
            <p:nvPr/>
          </p:nvSpPr>
          <p:spPr bwMode="auto">
            <a:xfrm>
              <a:off x="2689" y="1817"/>
              <a:ext cx="48" cy="77"/>
            </a:xfrm>
            <a:custGeom>
              <a:avLst/>
              <a:gdLst>
                <a:gd name="T0" fmla="*/ 0 w 48"/>
                <a:gd name="T1" fmla="*/ 77 h 77"/>
                <a:gd name="T2" fmla="*/ 14 w 48"/>
                <a:gd name="T3" fmla="*/ 77 h 77"/>
                <a:gd name="T4" fmla="*/ 28 w 48"/>
                <a:gd name="T5" fmla="*/ 74 h 77"/>
                <a:gd name="T6" fmla="*/ 39 w 48"/>
                <a:gd name="T7" fmla="*/ 65 h 77"/>
                <a:gd name="T8" fmla="*/ 46 w 48"/>
                <a:gd name="T9" fmla="*/ 51 h 77"/>
                <a:gd name="T10" fmla="*/ 48 w 48"/>
                <a:gd name="T11" fmla="*/ 35 h 77"/>
                <a:gd name="T12" fmla="*/ 46 w 48"/>
                <a:gd name="T13" fmla="*/ 21 h 77"/>
                <a:gd name="T14" fmla="*/ 39 w 48"/>
                <a:gd name="T15" fmla="*/ 7 h 77"/>
                <a:gd name="T16" fmla="*/ 28 w 48"/>
                <a:gd name="T17" fmla="*/ 0 h 77"/>
                <a:gd name="T18" fmla="*/ 21 w 48"/>
                <a:gd name="T19" fmla="*/ 19 h 77"/>
                <a:gd name="T20" fmla="*/ 14 w 48"/>
                <a:gd name="T21" fmla="*/ 40 h 77"/>
                <a:gd name="T22" fmla="*/ 7 w 48"/>
                <a:gd name="T23" fmla="*/ 60 h 77"/>
                <a:gd name="T24" fmla="*/ 0 w 48"/>
                <a:gd name="T25" fmla="*/ 77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7"/>
                <a:gd name="T41" fmla="*/ 48 w 48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7">
                  <a:moveTo>
                    <a:pt x="0" y="77"/>
                  </a:moveTo>
                  <a:lnTo>
                    <a:pt x="14" y="77"/>
                  </a:lnTo>
                  <a:lnTo>
                    <a:pt x="28" y="74"/>
                  </a:lnTo>
                  <a:lnTo>
                    <a:pt x="39" y="65"/>
                  </a:lnTo>
                  <a:lnTo>
                    <a:pt x="46" y="51"/>
                  </a:lnTo>
                  <a:lnTo>
                    <a:pt x="48" y="35"/>
                  </a:lnTo>
                  <a:lnTo>
                    <a:pt x="46" y="21"/>
                  </a:lnTo>
                  <a:lnTo>
                    <a:pt x="39" y="7"/>
                  </a:lnTo>
                  <a:lnTo>
                    <a:pt x="28" y="0"/>
                  </a:lnTo>
                  <a:lnTo>
                    <a:pt x="21" y="19"/>
                  </a:lnTo>
                  <a:lnTo>
                    <a:pt x="14" y="40"/>
                  </a:lnTo>
                  <a:lnTo>
                    <a:pt x="7" y="6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Freeform 449"/>
            <p:cNvSpPr>
              <a:spLocks/>
            </p:cNvSpPr>
            <p:nvPr/>
          </p:nvSpPr>
          <p:spPr bwMode="auto">
            <a:xfrm>
              <a:off x="2607" y="1797"/>
              <a:ext cx="117" cy="97"/>
            </a:xfrm>
            <a:custGeom>
              <a:avLst/>
              <a:gdLst>
                <a:gd name="T0" fmla="*/ 117 w 117"/>
                <a:gd name="T1" fmla="*/ 23 h 97"/>
                <a:gd name="T2" fmla="*/ 23 w 117"/>
                <a:gd name="T3" fmla="*/ 0 h 97"/>
                <a:gd name="T4" fmla="*/ 0 w 117"/>
                <a:gd name="T5" fmla="*/ 69 h 97"/>
                <a:gd name="T6" fmla="*/ 89 w 117"/>
                <a:gd name="T7" fmla="*/ 97 h 97"/>
                <a:gd name="T8" fmla="*/ 117 w 117"/>
                <a:gd name="T9" fmla="*/ 2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97"/>
                <a:gd name="T17" fmla="*/ 117 w 1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97">
                  <a:moveTo>
                    <a:pt x="117" y="23"/>
                  </a:moveTo>
                  <a:lnTo>
                    <a:pt x="23" y="0"/>
                  </a:lnTo>
                  <a:lnTo>
                    <a:pt x="0" y="69"/>
                  </a:lnTo>
                  <a:lnTo>
                    <a:pt x="89" y="97"/>
                  </a:lnTo>
                  <a:lnTo>
                    <a:pt x="117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Freeform 450"/>
            <p:cNvSpPr>
              <a:spLocks/>
            </p:cNvSpPr>
            <p:nvPr/>
          </p:nvSpPr>
          <p:spPr bwMode="auto">
            <a:xfrm>
              <a:off x="2647" y="1829"/>
              <a:ext cx="79" cy="35"/>
            </a:xfrm>
            <a:custGeom>
              <a:avLst/>
              <a:gdLst>
                <a:gd name="T0" fmla="*/ 79 w 79"/>
                <a:gd name="T1" fmla="*/ 28 h 35"/>
                <a:gd name="T2" fmla="*/ 4 w 79"/>
                <a:gd name="T3" fmla="*/ 0 h 35"/>
                <a:gd name="T4" fmla="*/ 0 w 79"/>
                <a:gd name="T5" fmla="*/ 9 h 35"/>
                <a:gd name="T6" fmla="*/ 77 w 79"/>
                <a:gd name="T7" fmla="*/ 35 h 35"/>
                <a:gd name="T8" fmla="*/ 79 w 79"/>
                <a:gd name="T9" fmla="*/ 2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5"/>
                <a:gd name="T17" fmla="*/ 79 w 7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5">
                  <a:moveTo>
                    <a:pt x="79" y="28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77" y="35"/>
                  </a:lnTo>
                  <a:lnTo>
                    <a:pt x="79" y="2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Freeform 451"/>
            <p:cNvSpPr>
              <a:spLocks/>
            </p:cNvSpPr>
            <p:nvPr/>
          </p:nvSpPr>
          <p:spPr bwMode="auto">
            <a:xfrm>
              <a:off x="2565" y="1760"/>
              <a:ext cx="133" cy="134"/>
            </a:xfrm>
            <a:custGeom>
              <a:avLst/>
              <a:gdLst>
                <a:gd name="T0" fmla="*/ 100 w 133"/>
                <a:gd name="T1" fmla="*/ 127 h 134"/>
                <a:gd name="T2" fmla="*/ 119 w 133"/>
                <a:gd name="T3" fmla="*/ 110 h 134"/>
                <a:gd name="T4" fmla="*/ 131 w 133"/>
                <a:gd name="T5" fmla="*/ 87 h 134"/>
                <a:gd name="T6" fmla="*/ 133 w 133"/>
                <a:gd name="T7" fmla="*/ 74 h 134"/>
                <a:gd name="T8" fmla="*/ 133 w 133"/>
                <a:gd name="T9" fmla="*/ 62 h 134"/>
                <a:gd name="T10" fmla="*/ 131 w 133"/>
                <a:gd name="T11" fmla="*/ 48 h 134"/>
                <a:gd name="T12" fmla="*/ 124 w 133"/>
                <a:gd name="T13" fmla="*/ 37 h 134"/>
                <a:gd name="T14" fmla="*/ 107 w 133"/>
                <a:gd name="T15" fmla="*/ 16 h 134"/>
                <a:gd name="T16" fmla="*/ 84 w 133"/>
                <a:gd name="T17" fmla="*/ 4 h 134"/>
                <a:gd name="T18" fmla="*/ 70 w 133"/>
                <a:gd name="T19" fmla="*/ 0 h 134"/>
                <a:gd name="T20" fmla="*/ 59 w 133"/>
                <a:gd name="T21" fmla="*/ 0 h 134"/>
                <a:gd name="T22" fmla="*/ 45 w 133"/>
                <a:gd name="T23" fmla="*/ 4 h 134"/>
                <a:gd name="T24" fmla="*/ 33 w 133"/>
                <a:gd name="T25" fmla="*/ 9 h 134"/>
                <a:gd name="T26" fmla="*/ 14 w 133"/>
                <a:gd name="T27" fmla="*/ 25 h 134"/>
                <a:gd name="T28" fmla="*/ 3 w 133"/>
                <a:gd name="T29" fmla="*/ 48 h 134"/>
                <a:gd name="T30" fmla="*/ 0 w 133"/>
                <a:gd name="T31" fmla="*/ 60 h 134"/>
                <a:gd name="T32" fmla="*/ 0 w 133"/>
                <a:gd name="T33" fmla="*/ 74 h 134"/>
                <a:gd name="T34" fmla="*/ 5 w 133"/>
                <a:gd name="T35" fmla="*/ 87 h 134"/>
                <a:gd name="T36" fmla="*/ 10 w 133"/>
                <a:gd name="T37" fmla="*/ 99 h 134"/>
                <a:gd name="T38" fmla="*/ 28 w 133"/>
                <a:gd name="T39" fmla="*/ 120 h 134"/>
                <a:gd name="T40" fmla="*/ 49 w 133"/>
                <a:gd name="T41" fmla="*/ 131 h 134"/>
                <a:gd name="T42" fmla="*/ 63 w 133"/>
                <a:gd name="T43" fmla="*/ 134 h 134"/>
                <a:gd name="T44" fmla="*/ 75 w 133"/>
                <a:gd name="T45" fmla="*/ 134 h 134"/>
                <a:gd name="T46" fmla="*/ 89 w 133"/>
                <a:gd name="T47" fmla="*/ 131 h 134"/>
                <a:gd name="T48" fmla="*/ 100 w 133"/>
                <a:gd name="T49" fmla="*/ 127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34"/>
                <a:gd name="T77" fmla="*/ 133 w 133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34">
                  <a:moveTo>
                    <a:pt x="100" y="127"/>
                  </a:moveTo>
                  <a:lnTo>
                    <a:pt x="119" y="110"/>
                  </a:lnTo>
                  <a:lnTo>
                    <a:pt x="131" y="87"/>
                  </a:lnTo>
                  <a:lnTo>
                    <a:pt x="133" y="74"/>
                  </a:lnTo>
                  <a:lnTo>
                    <a:pt x="133" y="62"/>
                  </a:lnTo>
                  <a:lnTo>
                    <a:pt x="131" y="48"/>
                  </a:lnTo>
                  <a:lnTo>
                    <a:pt x="124" y="37"/>
                  </a:lnTo>
                  <a:lnTo>
                    <a:pt x="107" y="16"/>
                  </a:lnTo>
                  <a:lnTo>
                    <a:pt x="84" y="4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5" y="4"/>
                  </a:lnTo>
                  <a:lnTo>
                    <a:pt x="33" y="9"/>
                  </a:lnTo>
                  <a:lnTo>
                    <a:pt x="14" y="25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5" y="87"/>
                  </a:lnTo>
                  <a:lnTo>
                    <a:pt x="10" y="99"/>
                  </a:lnTo>
                  <a:lnTo>
                    <a:pt x="28" y="120"/>
                  </a:lnTo>
                  <a:lnTo>
                    <a:pt x="49" y="131"/>
                  </a:lnTo>
                  <a:lnTo>
                    <a:pt x="63" y="134"/>
                  </a:lnTo>
                  <a:lnTo>
                    <a:pt x="75" y="134"/>
                  </a:lnTo>
                  <a:lnTo>
                    <a:pt x="89" y="131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452"/>
            <p:cNvSpPr>
              <a:spLocks/>
            </p:cNvSpPr>
            <p:nvPr/>
          </p:nvSpPr>
          <p:spPr bwMode="auto">
            <a:xfrm>
              <a:off x="2561" y="1757"/>
              <a:ext cx="125" cy="130"/>
            </a:xfrm>
            <a:custGeom>
              <a:avLst/>
              <a:gdLst>
                <a:gd name="T0" fmla="*/ 95 w 125"/>
                <a:gd name="T1" fmla="*/ 120 h 130"/>
                <a:gd name="T2" fmla="*/ 111 w 125"/>
                <a:gd name="T3" fmla="*/ 107 h 130"/>
                <a:gd name="T4" fmla="*/ 123 w 125"/>
                <a:gd name="T5" fmla="*/ 83 h 130"/>
                <a:gd name="T6" fmla="*/ 125 w 125"/>
                <a:gd name="T7" fmla="*/ 60 h 130"/>
                <a:gd name="T8" fmla="*/ 121 w 125"/>
                <a:gd name="T9" fmla="*/ 47 h 130"/>
                <a:gd name="T10" fmla="*/ 116 w 125"/>
                <a:gd name="T11" fmla="*/ 35 h 130"/>
                <a:gd name="T12" fmla="*/ 100 w 125"/>
                <a:gd name="T13" fmla="*/ 14 h 130"/>
                <a:gd name="T14" fmla="*/ 79 w 125"/>
                <a:gd name="T15" fmla="*/ 3 h 130"/>
                <a:gd name="T16" fmla="*/ 65 w 125"/>
                <a:gd name="T17" fmla="*/ 0 h 130"/>
                <a:gd name="T18" fmla="*/ 53 w 125"/>
                <a:gd name="T19" fmla="*/ 0 h 130"/>
                <a:gd name="T20" fmla="*/ 42 w 125"/>
                <a:gd name="T21" fmla="*/ 3 h 130"/>
                <a:gd name="T22" fmla="*/ 30 w 125"/>
                <a:gd name="T23" fmla="*/ 7 h 130"/>
                <a:gd name="T24" fmla="*/ 11 w 125"/>
                <a:gd name="T25" fmla="*/ 23 h 130"/>
                <a:gd name="T26" fmla="*/ 0 w 125"/>
                <a:gd name="T27" fmla="*/ 47 h 130"/>
                <a:gd name="T28" fmla="*/ 0 w 125"/>
                <a:gd name="T29" fmla="*/ 70 h 130"/>
                <a:gd name="T30" fmla="*/ 2 w 125"/>
                <a:gd name="T31" fmla="*/ 83 h 130"/>
                <a:gd name="T32" fmla="*/ 7 w 125"/>
                <a:gd name="T33" fmla="*/ 95 h 130"/>
                <a:gd name="T34" fmla="*/ 23 w 125"/>
                <a:gd name="T35" fmla="*/ 113 h 130"/>
                <a:gd name="T36" fmla="*/ 46 w 125"/>
                <a:gd name="T37" fmla="*/ 127 h 130"/>
                <a:gd name="T38" fmla="*/ 58 w 125"/>
                <a:gd name="T39" fmla="*/ 130 h 130"/>
                <a:gd name="T40" fmla="*/ 69 w 125"/>
                <a:gd name="T41" fmla="*/ 130 h 130"/>
                <a:gd name="T42" fmla="*/ 81 w 125"/>
                <a:gd name="T43" fmla="*/ 127 h 130"/>
                <a:gd name="T44" fmla="*/ 95 w 125"/>
                <a:gd name="T45" fmla="*/ 120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"/>
                <a:gd name="T70" fmla="*/ 0 h 130"/>
                <a:gd name="T71" fmla="*/ 125 w 125"/>
                <a:gd name="T72" fmla="*/ 130 h 1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" h="130">
                  <a:moveTo>
                    <a:pt x="95" y="120"/>
                  </a:moveTo>
                  <a:lnTo>
                    <a:pt x="111" y="107"/>
                  </a:lnTo>
                  <a:lnTo>
                    <a:pt x="123" y="83"/>
                  </a:lnTo>
                  <a:lnTo>
                    <a:pt x="125" y="60"/>
                  </a:lnTo>
                  <a:lnTo>
                    <a:pt x="121" y="47"/>
                  </a:lnTo>
                  <a:lnTo>
                    <a:pt x="116" y="35"/>
                  </a:lnTo>
                  <a:lnTo>
                    <a:pt x="100" y="14"/>
                  </a:lnTo>
                  <a:lnTo>
                    <a:pt x="79" y="3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2" y="3"/>
                  </a:lnTo>
                  <a:lnTo>
                    <a:pt x="30" y="7"/>
                  </a:lnTo>
                  <a:lnTo>
                    <a:pt x="11" y="23"/>
                  </a:lnTo>
                  <a:lnTo>
                    <a:pt x="0" y="47"/>
                  </a:lnTo>
                  <a:lnTo>
                    <a:pt x="0" y="70"/>
                  </a:lnTo>
                  <a:lnTo>
                    <a:pt x="2" y="83"/>
                  </a:lnTo>
                  <a:lnTo>
                    <a:pt x="7" y="95"/>
                  </a:lnTo>
                  <a:lnTo>
                    <a:pt x="23" y="113"/>
                  </a:lnTo>
                  <a:lnTo>
                    <a:pt x="46" y="127"/>
                  </a:lnTo>
                  <a:lnTo>
                    <a:pt x="58" y="130"/>
                  </a:lnTo>
                  <a:lnTo>
                    <a:pt x="69" y="130"/>
                  </a:lnTo>
                  <a:lnTo>
                    <a:pt x="81" y="127"/>
                  </a:lnTo>
                  <a:lnTo>
                    <a:pt x="95" y="12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30" name="2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28" y="4077072"/>
            <a:ext cx="993566" cy="548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17 CuadroTexto"/>
          <p:cNvSpPr txBox="1"/>
          <p:nvPr/>
        </p:nvSpPr>
        <p:spPr>
          <a:xfrm>
            <a:off x="7164288" y="2228513"/>
            <a:ext cx="1570682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were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2642533" y="2734753"/>
            <a:ext cx="1025893" cy="101983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107504" y="62280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11/12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31406 0.5287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2" y="264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8092"/>
            <a:ext cx="6444208" cy="483315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395536" y="29258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Tom’s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172874" y="620688"/>
            <a:ext cx="1562096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was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172874" y="1412776"/>
            <a:ext cx="1567365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asn’t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190000" y="2204864"/>
            <a:ext cx="1544970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were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1" name="Freeform 37"/>
          <p:cNvSpPr>
            <a:spLocks/>
          </p:cNvSpPr>
          <p:nvPr/>
        </p:nvSpPr>
        <p:spPr bwMode="auto">
          <a:xfrm rot="3955839">
            <a:off x="7740802" y="216322"/>
            <a:ext cx="443366" cy="1445750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2" name="Freeform 37"/>
          <p:cNvSpPr>
            <a:spLocks/>
          </p:cNvSpPr>
          <p:nvPr/>
        </p:nvSpPr>
        <p:spPr bwMode="auto">
          <a:xfrm rot="4022160">
            <a:off x="7712121" y="1039508"/>
            <a:ext cx="443366" cy="1421231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 rot="3681681">
            <a:off x="7803598" y="1854226"/>
            <a:ext cx="443366" cy="1264325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325277" y="5877272"/>
            <a:ext cx="771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boots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dirty="0" smtClean="0">
                <a:solidFill>
                  <a:schemeClr val="bg1"/>
                </a:solidFill>
              </a:rPr>
              <a:t>_______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behind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pizza.</a:t>
            </a:r>
            <a:endParaRPr lang="es-ES" sz="3600" b="1" dirty="0">
              <a:solidFill>
                <a:schemeClr val="bg1"/>
              </a:solidFill>
            </a:endParaRPr>
          </a:p>
        </p:txBody>
      </p:sp>
      <p:grpSp>
        <p:nvGrpSpPr>
          <p:cNvPr id="12" name="Group 443"/>
          <p:cNvGrpSpPr>
            <a:grpSpLocks/>
          </p:cNvGrpSpPr>
          <p:nvPr/>
        </p:nvGrpSpPr>
        <p:grpSpPr bwMode="auto">
          <a:xfrm rot="3195347">
            <a:off x="3579850" y="731466"/>
            <a:ext cx="466725" cy="287337"/>
            <a:chOff x="2561" y="1757"/>
            <a:chExt cx="281" cy="176"/>
          </a:xfrm>
        </p:grpSpPr>
        <p:sp>
          <p:nvSpPr>
            <p:cNvPr id="13" name="Freeform 444"/>
            <p:cNvSpPr>
              <a:spLocks/>
            </p:cNvSpPr>
            <p:nvPr/>
          </p:nvSpPr>
          <p:spPr bwMode="auto">
            <a:xfrm>
              <a:off x="2763" y="1870"/>
              <a:ext cx="16" cy="19"/>
            </a:xfrm>
            <a:custGeom>
              <a:avLst/>
              <a:gdLst>
                <a:gd name="T0" fmla="*/ 12 w 16"/>
                <a:gd name="T1" fmla="*/ 19 h 19"/>
                <a:gd name="T2" fmla="*/ 16 w 16"/>
                <a:gd name="T3" fmla="*/ 14 h 19"/>
                <a:gd name="T4" fmla="*/ 16 w 16"/>
                <a:gd name="T5" fmla="*/ 7 h 19"/>
                <a:gd name="T6" fmla="*/ 12 w 16"/>
                <a:gd name="T7" fmla="*/ 0 h 19"/>
                <a:gd name="T8" fmla="*/ 5 w 16"/>
                <a:gd name="T9" fmla="*/ 0 h 19"/>
                <a:gd name="T10" fmla="*/ 0 w 16"/>
                <a:gd name="T11" fmla="*/ 5 h 19"/>
                <a:gd name="T12" fmla="*/ 0 w 16"/>
                <a:gd name="T13" fmla="*/ 12 h 19"/>
                <a:gd name="T14" fmla="*/ 5 w 16"/>
                <a:gd name="T15" fmla="*/ 17 h 19"/>
                <a:gd name="T16" fmla="*/ 12 w 16"/>
                <a:gd name="T17" fmla="*/ 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9"/>
                <a:gd name="T29" fmla="*/ 16 w 1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9">
                  <a:moveTo>
                    <a:pt x="12" y="19"/>
                  </a:moveTo>
                  <a:lnTo>
                    <a:pt x="16" y="14"/>
                  </a:lnTo>
                  <a:lnTo>
                    <a:pt x="16" y="7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Freeform 445"/>
            <p:cNvSpPr>
              <a:spLocks/>
            </p:cNvSpPr>
            <p:nvPr/>
          </p:nvSpPr>
          <p:spPr bwMode="auto">
            <a:xfrm>
              <a:off x="2626" y="1778"/>
              <a:ext cx="154" cy="155"/>
            </a:xfrm>
            <a:custGeom>
              <a:avLst/>
              <a:gdLst>
                <a:gd name="T0" fmla="*/ 100 w 154"/>
                <a:gd name="T1" fmla="*/ 152 h 155"/>
                <a:gd name="T2" fmla="*/ 114 w 154"/>
                <a:gd name="T3" fmla="*/ 148 h 155"/>
                <a:gd name="T4" fmla="*/ 128 w 154"/>
                <a:gd name="T5" fmla="*/ 139 h 155"/>
                <a:gd name="T6" fmla="*/ 147 w 154"/>
                <a:gd name="T7" fmla="*/ 116 h 155"/>
                <a:gd name="T8" fmla="*/ 152 w 154"/>
                <a:gd name="T9" fmla="*/ 102 h 155"/>
                <a:gd name="T10" fmla="*/ 154 w 154"/>
                <a:gd name="T11" fmla="*/ 86 h 155"/>
                <a:gd name="T12" fmla="*/ 154 w 154"/>
                <a:gd name="T13" fmla="*/ 72 h 155"/>
                <a:gd name="T14" fmla="*/ 152 w 154"/>
                <a:gd name="T15" fmla="*/ 56 h 155"/>
                <a:gd name="T16" fmla="*/ 147 w 154"/>
                <a:gd name="T17" fmla="*/ 42 h 155"/>
                <a:gd name="T18" fmla="*/ 138 w 154"/>
                <a:gd name="T19" fmla="*/ 30 h 155"/>
                <a:gd name="T20" fmla="*/ 114 w 154"/>
                <a:gd name="T21" fmla="*/ 9 h 155"/>
                <a:gd name="T22" fmla="*/ 100 w 154"/>
                <a:gd name="T23" fmla="*/ 5 h 155"/>
                <a:gd name="T24" fmla="*/ 87 w 154"/>
                <a:gd name="T25" fmla="*/ 0 h 155"/>
                <a:gd name="T26" fmla="*/ 70 w 154"/>
                <a:gd name="T27" fmla="*/ 0 h 155"/>
                <a:gd name="T28" fmla="*/ 56 w 154"/>
                <a:gd name="T29" fmla="*/ 2 h 155"/>
                <a:gd name="T30" fmla="*/ 40 w 154"/>
                <a:gd name="T31" fmla="*/ 9 h 155"/>
                <a:gd name="T32" fmla="*/ 28 w 154"/>
                <a:gd name="T33" fmla="*/ 19 h 155"/>
                <a:gd name="T34" fmla="*/ 10 w 154"/>
                <a:gd name="T35" fmla="*/ 42 h 155"/>
                <a:gd name="T36" fmla="*/ 5 w 154"/>
                <a:gd name="T37" fmla="*/ 56 h 155"/>
                <a:gd name="T38" fmla="*/ 0 w 154"/>
                <a:gd name="T39" fmla="*/ 69 h 155"/>
                <a:gd name="T40" fmla="*/ 0 w 154"/>
                <a:gd name="T41" fmla="*/ 86 h 155"/>
                <a:gd name="T42" fmla="*/ 5 w 154"/>
                <a:gd name="T43" fmla="*/ 99 h 155"/>
                <a:gd name="T44" fmla="*/ 10 w 154"/>
                <a:gd name="T45" fmla="*/ 116 h 155"/>
                <a:gd name="T46" fmla="*/ 19 w 154"/>
                <a:gd name="T47" fmla="*/ 127 h 155"/>
                <a:gd name="T48" fmla="*/ 42 w 154"/>
                <a:gd name="T49" fmla="*/ 146 h 155"/>
                <a:gd name="T50" fmla="*/ 56 w 154"/>
                <a:gd name="T51" fmla="*/ 152 h 155"/>
                <a:gd name="T52" fmla="*/ 70 w 154"/>
                <a:gd name="T53" fmla="*/ 155 h 155"/>
                <a:gd name="T54" fmla="*/ 87 w 154"/>
                <a:gd name="T55" fmla="*/ 155 h 155"/>
                <a:gd name="T56" fmla="*/ 100 w 154"/>
                <a:gd name="T57" fmla="*/ 152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4"/>
                <a:gd name="T88" fmla="*/ 0 h 155"/>
                <a:gd name="T89" fmla="*/ 154 w 154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4" h="155">
                  <a:moveTo>
                    <a:pt x="100" y="152"/>
                  </a:moveTo>
                  <a:lnTo>
                    <a:pt x="114" y="148"/>
                  </a:lnTo>
                  <a:lnTo>
                    <a:pt x="128" y="139"/>
                  </a:lnTo>
                  <a:lnTo>
                    <a:pt x="147" y="116"/>
                  </a:lnTo>
                  <a:lnTo>
                    <a:pt x="152" y="102"/>
                  </a:lnTo>
                  <a:lnTo>
                    <a:pt x="154" y="86"/>
                  </a:lnTo>
                  <a:lnTo>
                    <a:pt x="154" y="72"/>
                  </a:lnTo>
                  <a:lnTo>
                    <a:pt x="152" y="56"/>
                  </a:lnTo>
                  <a:lnTo>
                    <a:pt x="147" y="42"/>
                  </a:lnTo>
                  <a:lnTo>
                    <a:pt x="138" y="30"/>
                  </a:lnTo>
                  <a:lnTo>
                    <a:pt x="114" y="9"/>
                  </a:lnTo>
                  <a:lnTo>
                    <a:pt x="100" y="5"/>
                  </a:lnTo>
                  <a:lnTo>
                    <a:pt x="87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0" y="9"/>
                  </a:lnTo>
                  <a:lnTo>
                    <a:pt x="28" y="19"/>
                  </a:lnTo>
                  <a:lnTo>
                    <a:pt x="10" y="42"/>
                  </a:lnTo>
                  <a:lnTo>
                    <a:pt x="5" y="56"/>
                  </a:lnTo>
                  <a:lnTo>
                    <a:pt x="0" y="69"/>
                  </a:lnTo>
                  <a:lnTo>
                    <a:pt x="0" y="86"/>
                  </a:lnTo>
                  <a:lnTo>
                    <a:pt x="5" y="99"/>
                  </a:lnTo>
                  <a:lnTo>
                    <a:pt x="10" y="116"/>
                  </a:lnTo>
                  <a:lnTo>
                    <a:pt x="19" y="127"/>
                  </a:lnTo>
                  <a:lnTo>
                    <a:pt x="42" y="146"/>
                  </a:lnTo>
                  <a:lnTo>
                    <a:pt x="56" y="152"/>
                  </a:lnTo>
                  <a:lnTo>
                    <a:pt x="70" y="155"/>
                  </a:lnTo>
                  <a:lnTo>
                    <a:pt x="87" y="155"/>
                  </a:lnTo>
                  <a:lnTo>
                    <a:pt x="100" y="152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446"/>
            <p:cNvSpPr>
              <a:spLocks/>
            </p:cNvSpPr>
            <p:nvPr/>
          </p:nvSpPr>
          <p:spPr bwMode="auto">
            <a:xfrm>
              <a:off x="2644" y="1815"/>
              <a:ext cx="103" cy="97"/>
            </a:xfrm>
            <a:custGeom>
              <a:avLst/>
              <a:gdLst>
                <a:gd name="T0" fmla="*/ 68 w 103"/>
                <a:gd name="T1" fmla="*/ 0 h 97"/>
                <a:gd name="T2" fmla="*/ 73 w 103"/>
                <a:gd name="T3" fmla="*/ 0 h 97"/>
                <a:gd name="T4" fmla="*/ 86 w 103"/>
                <a:gd name="T5" fmla="*/ 9 h 97"/>
                <a:gd name="T6" fmla="*/ 96 w 103"/>
                <a:gd name="T7" fmla="*/ 21 h 97"/>
                <a:gd name="T8" fmla="*/ 100 w 103"/>
                <a:gd name="T9" fmla="*/ 32 h 97"/>
                <a:gd name="T10" fmla="*/ 103 w 103"/>
                <a:gd name="T11" fmla="*/ 44 h 97"/>
                <a:gd name="T12" fmla="*/ 103 w 103"/>
                <a:gd name="T13" fmla="*/ 55 h 97"/>
                <a:gd name="T14" fmla="*/ 96 w 103"/>
                <a:gd name="T15" fmla="*/ 67 h 97"/>
                <a:gd name="T16" fmla="*/ 89 w 103"/>
                <a:gd name="T17" fmla="*/ 79 h 97"/>
                <a:gd name="T18" fmla="*/ 77 w 103"/>
                <a:gd name="T19" fmla="*/ 88 h 97"/>
                <a:gd name="T20" fmla="*/ 68 w 103"/>
                <a:gd name="T21" fmla="*/ 92 h 97"/>
                <a:gd name="T22" fmla="*/ 56 w 103"/>
                <a:gd name="T23" fmla="*/ 95 h 97"/>
                <a:gd name="T24" fmla="*/ 45 w 103"/>
                <a:gd name="T25" fmla="*/ 97 h 97"/>
                <a:gd name="T26" fmla="*/ 35 w 103"/>
                <a:gd name="T27" fmla="*/ 95 h 97"/>
                <a:gd name="T28" fmla="*/ 17 w 103"/>
                <a:gd name="T29" fmla="*/ 83 h 97"/>
                <a:gd name="T30" fmla="*/ 0 w 103"/>
                <a:gd name="T31" fmla="*/ 65 h 97"/>
                <a:gd name="T32" fmla="*/ 68 w 103"/>
                <a:gd name="T33" fmla="*/ 0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97"/>
                <a:gd name="T53" fmla="*/ 103 w 103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97">
                  <a:moveTo>
                    <a:pt x="68" y="0"/>
                  </a:moveTo>
                  <a:lnTo>
                    <a:pt x="73" y="0"/>
                  </a:lnTo>
                  <a:lnTo>
                    <a:pt x="86" y="9"/>
                  </a:lnTo>
                  <a:lnTo>
                    <a:pt x="96" y="21"/>
                  </a:lnTo>
                  <a:lnTo>
                    <a:pt x="100" y="32"/>
                  </a:lnTo>
                  <a:lnTo>
                    <a:pt x="103" y="44"/>
                  </a:lnTo>
                  <a:lnTo>
                    <a:pt x="103" y="55"/>
                  </a:lnTo>
                  <a:lnTo>
                    <a:pt x="96" y="67"/>
                  </a:lnTo>
                  <a:lnTo>
                    <a:pt x="89" y="79"/>
                  </a:lnTo>
                  <a:lnTo>
                    <a:pt x="77" y="88"/>
                  </a:lnTo>
                  <a:lnTo>
                    <a:pt x="68" y="92"/>
                  </a:lnTo>
                  <a:lnTo>
                    <a:pt x="56" y="95"/>
                  </a:lnTo>
                  <a:lnTo>
                    <a:pt x="45" y="97"/>
                  </a:lnTo>
                  <a:lnTo>
                    <a:pt x="35" y="95"/>
                  </a:lnTo>
                  <a:lnTo>
                    <a:pt x="17" y="83"/>
                  </a:lnTo>
                  <a:lnTo>
                    <a:pt x="0" y="6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447"/>
            <p:cNvSpPr>
              <a:spLocks/>
            </p:cNvSpPr>
            <p:nvPr/>
          </p:nvSpPr>
          <p:spPr bwMode="auto">
            <a:xfrm>
              <a:off x="2770" y="1866"/>
              <a:ext cx="72" cy="44"/>
            </a:xfrm>
            <a:custGeom>
              <a:avLst/>
              <a:gdLst>
                <a:gd name="T0" fmla="*/ 9 w 72"/>
                <a:gd name="T1" fmla="*/ 0 h 44"/>
                <a:gd name="T2" fmla="*/ 0 w 72"/>
                <a:gd name="T3" fmla="*/ 25 h 44"/>
                <a:gd name="T4" fmla="*/ 51 w 72"/>
                <a:gd name="T5" fmla="*/ 44 h 44"/>
                <a:gd name="T6" fmla="*/ 72 w 72"/>
                <a:gd name="T7" fmla="*/ 44 h 44"/>
                <a:gd name="T8" fmla="*/ 67 w 72"/>
                <a:gd name="T9" fmla="*/ 28 h 44"/>
                <a:gd name="T10" fmla="*/ 9 w 7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4"/>
                <a:gd name="T20" fmla="*/ 72 w 7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4">
                  <a:moveTo>
                    <a:pt x="9" y="0"/>
                  </a:moveTo>
                  <a:lnTo>
                    <a:pt x="0" y="25"/>
                  </a:lnTo>
                  <a:lnTo>
                    <a:pt x="51" y="44"/>
                  </a:lnTo>
                  <a:lnTo>
                    <a:pt x="72" y="44"/>
                  </a:lnTo>
                  <a:lnTo>
                    <a:pt x="67" y="2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Freeform 448"/>
            <p:cNvSpPr>
              <a:spLocks/>
            </p:cNvSpPr>
            <p:nvPr/>
          </p:nvSpPr>
          <p:spPr bwMode="auto">
            <a:xfrm>
              <a:off x="2689" y="1817"/>
              <a:ext cx="48" cy="77"/>
            </a:xfrm>
            <a:custGeom>
              <a:avLst/>
              <a:gdLst>
                <a:gd name="T0" fmla="*/ 0 w 48"/>
                <a:gd name="T1" fmla="*/ 77 h 77"/>
                <a:gd name="T2" fmla="*/ 14 w 48"/>
                <a:gd name="T3" fmla="*/ 77 h 77"/>
                <a:gd name="T4" fmla="*/ 28 w 48"/>
                <a:gd name="T5" fmla="*/ 74 h 77"/>
                <a:gd name="T6" fmla="*/ 39 w 48"/>
                <a:gd name="T7" fmla="*/ 65 h 77"/>
                <a:gd name="T8" fmla="*/ 46 w 48"/>
                <a:gd name="T9" fmla="*/ 51 h 77"/>
                <a:gd name="T10" fmla="*/ 48 w 48"/>
                <a:gd name="T11" fmla="*/ 35 h 77"/>
                <a:gd name="T12" fmla="*/ 46 w 48"/>
                <a:gd name="T13" fmla="*/ 21 h 77"/>
                <a:gd name="T14" fmla="*/ 39 w 48"/>
                <a:gd name="T15" fmla="*/ 7 h 77"/>
                <a:gd name="T16" fmla="*/ 28 w 48"/>
                <a:gd name="T17" fmla="*/ 0 h 77"/>
                <a:gd name="T18" fmla="*/ 21 w 48"/>
                <a:gd name="T19" fmla="*/ 19 h 77"/>
                <a:gd name="T20" fmla="*/ 14 w 48"/>
                <a:gd name="T21" fmla="*/ 40 h 77"/>
                <a:gd name="T22" fmla="*/ 7 w 48"/>
                <a:gd name="T23" fmla="*/ 60 h 77"/>
                <a:gd name="T24" fmla="*/ 0 w 48"/>
                <a:gd name="T25" fmla="*/ 77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7"/>
                <a:gd name="T41" fmla="*/ 48 w 48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7">
                  <a:moveTo>
                    <a:pt x="0" y="77"/>
                  </a:moveTo>
                  <a:lnTo>
                    <a:pt x="14" y="77"/>
                  </a:lnTo>
                  <a:lnTo>
                    <a:pt x="28" y="74"/>
                  </a:lnTo>
                  <a:lnTo>
                    <a:pt x="39" y="65"/>
                  </a:lnTo>
                  <a:lnTo>
                    <a:pt x="46" y="51"/>
                  </a:lnTo>
                  <a:lnTo>
                    <a:pt x="48" y="35"/>
                  </a:lnTo>
                  <a:lnTo>
                    <a:pt x="46" y="21"/>
                  </a:lnTo>
                  <a:lnTo>
                    <a:pt x="39" y="7"/>
                  </a:lnTo>
                  <a:lnTo>
                    <a:pt x="28" y="0"/>
                  </a:lnTo>
                  <a:lnTo>
                    <a:pt x="21" y="19"/>
                  </a:lnTo>
                  <a:lnTo>
                    <a:pt x="14" y="40"/>
                  </a:lnTo>
                  <a:lnTo>
                    <a:pt x="7" y="6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Freeform 449"/>
            <p:cNvSpPr>
              <a:spLocks/>
            </p:cNvSpPr>
            <p:nvPr/>
          </p:nvSpPr>
          <p:spPr bwMode="auto">
            <a:xfrm>
              <a:off x="2607" y="1797"/>
              <a:ext cx="117" cy="97"/>
            </a:xfrm>
            <a:custGeom>
              <a:avLst/>
              <a:gdLst>
                <a:gd name="T0" fmla="*/ 117 w 117"/>
                <a:gd name="T1" fmla="*/ 23 h 97"/>
                <a:gd name="T2" fmla="*/ 23 w 117"/>
                <a:gd name="T3" fmla="*/ 0 h 97"/>
                <a:gd name="T4" fmla="*/ 0 w 117"/>
                <a:gd name="T5" fmla="*/ 69 h 97"/>
                <a:gd name="T6" fmla="*/ 89 w 117"/>
                <a:gd name="T7" fmla="*/ 97 h 97"/>
                <a:gd name="T8" fmla="*/ 117 w 117"/>
                <a:gd name="T9" fmla="*/ 2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97"/>
                <a:gd name="T17" fmla="*/ 117 w 1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97">
                  <a:moveTo>
                    <a:pt x="117" y="23"/>
                  </a:moveTo>
                  <a:lnTo>
                    <a:pt x="23" y="0"/>
                  </a:lnTo>
                  <a:lnTo>
                    <a:pt x="0" y="69"/>
                  </a:lnTo>
                  <a:lnTo>
                    <a:pt x="89" y="97"/>
                  </a:lnTo>
                  <a:lnTo>
                    <a:pt x="117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Freeform 450"/>
            <p:cNvSpPr>
              <a:spLocks/>
            </p:cNvSpPr>
            <p:nvPr/>
          </p:nvSpPr>
          <p:spPr bwMode="auto">
            <a:xfrm>
              <a:off x="2647" y="1829"/>
              <a:ext cx="79" cy="35"/>
            </a:xfrm>
            <a:custGeom>
              <a:avLst/>
              <a:gdLst>
                <a:gd name="T0" fmla="*/ 79 w 79"/>
                <a:gd name="T1" fmla="*/ 28 h 35"/>
                <a:gd name="T2" fmla="*/ 4 w 79"/>
                <a:gd name="T3" fmla="*/ 0 h 35"/>
                <a:gd name="T4" fmla="*/ 0 w 79"/>
                <a:gd name="T5" fmla="*/ 9 h 35"/>
                <a:gd name="T6" fmla="*/ 77 w 79"/>
                <a:gd name="T7" fmla="*/ 35 h 35"/>
                <a:gd name="T8" fmla="*/ 79 w 79"/>
                <a:gd name="T9" fmla="*/ 2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5"/>
                <a:gd name="T17" fmla="*/ 79 w 7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5">
                  <a:moveTo>
                    <a:pt x="79" y="28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77" y="35"/>
                  </a:lnTo>
                  <a:lnTo>
                    <a:pt x="79" y="2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Freeform 451"/>
            <p:cNvSpPr>
              <a:spLocks/>
            </p:cNvSpPr>
            <p:nvPr/>
          </p:nvSpPr>
          <p:spPr bwMode="auto">
            <a:xfrm>
              <a:off x="2565" y="1760"/>
              <a:ext cx="133" cy="134"/>
            </a:xfrm>
            <a:custGeom>
              <a:avLst/>
              <a:gdLst>
                <a:gd name="T0" fmla="*/ 100 w 133"/>
                <a:gd name="T1" fmla="*/ 127 h 134"/>
                <a:gd name="T2" fmla="*/ 119 w 133"/>
                <a:gd name="T3" fmla="*/ 110 h 134"/>
                <a:gd name="T4" fmla="*/ 131 w 133"/>
                <a:gd name="T5" fmla="*/ 87 h 134"/>
                <a:gd name="T6" fmla="*/ 133 w 133"/>
                <a:gd name="T7" fmla="*/ 74 h 134"/>
                <a:gd name="T8" fmla="*/ 133 w 133"/>
                <a:gd name="T9" fmla="*/ 62 h 134"/>
                <a:gd name="T10" fmla="*/ 131 w 133"/>
                <a:gd name="T11" fmla="*/ 48 h 134"/>
                <a:gd name="T12" fmla="*/ 124 w 133"/>
                <a:gd name="T13" fmla="*/ 37 h 134"/>
                <a:gd name="T14" fmla="*/ 107 w 133"/>
                <a:gd name="T15" fmla="*/ 16 h 134"/>
                <a:gd name="T16" fmla="*/ 84 w 133"/>
                <a:gd name="T17" fmla="*/ 4 h 134"/>
                <a:gd name="T18" fmla="*/ 70 w 133"/>
                <a:gd name="T19" fmla="*/ 0 h 134"/>
                <a:gd name="T20" fmla="*/ 59 w 133"/>
                <a:gd name="T21" fmla="*/ 0 h 134"/>
                <a:gd name="T22" fmla="*/ 45 w 133"/>
                <a:gd name="T23" fmla="*/ 4 h 134"/>
                <a:gd name="T24" fmla="*/ 33 w 133"/>
                <a:gd name="T25" fmla="*/ 9 h 134"/>
                <a:gd name="T26" fmla="*/ 14 w 133"/>
                <a:gd name="T27" fmla="*/ 25 h 134"/>
                <a:gd name="T28" fmla="*/ 3 w 133"/>
                <a:gd name="T29" fmla="*/ 48 h 134"/>
                <a:gd name="T30" fmla="*/ 0 w 133"/>
                <a:gd name="T31" fmla="*/ 60 h 134"/>
                <a:gd name="T32" fmla="*/ 0 w 133"/>
                <a:gd name="T33" fmla="*/ 74 h 134"/>
                <a:gd name="T34" fmla="*/ 5 w 133"/>
                <a:gd name="T35" fmla="*/ 87 h 134"/>
                <a:gd name="T36" fmla="*/ 10 w 133"/>
                <a:gd name="T37" fmla="*/ 99 h 134"/>
                <a:gd name="T38" fmla="*/ 28 w 133"/>
                <a:gd name="T39" fmla="*/ 120 h 134"/>
                <a:gd name="T40" fmla="*/ 49 w 133"/>
                <a:gd name="T41" fmla="*/ 131 h 134"/>
                <a:gd name="T42" fmla="*/ 63 w 133"/>
                <a:gd name="T43" fmla="*/ 134 h 134"/>
                <a:gd name="T44" fmla="*/ 75 w 133"/>
                <a:gd name="T45" fmla="*/ 134 h 134"/>
                <a:gd name="T46" fmla="*/ 89 w 133"/>
                <a:gd name="T47" fmla="*/ 131 h 134"/>
                <a:gd name="T48" fmla="*/ 100 w 133"/>
                <a:gd name="T49" fmla="*/ 127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34"/>
                <a:gd name="T77" fmla="*/ 133 w 133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34">
                  <a:moveTo>
                    <a:pt x="100" y="127"/>
                  </a:moveTo>
                  <a:lnTo>
                    <a:pt x="119" y="110"/>
                  </a:lnTo>
                  <a:lnTo>
                    <a:pt x="131" y="87"/>
                  </a:lnTo>
                  <a:lnTo>
                    <a:pt x="133" y="74"/>
                  </a:lnTo>
                  <a:lnTo>
                    <a:pt x="133" y="62"/>
                  </a:lnTo>
                  <a:lnTo>
                    <a:pt x="131" y="48"/>
                  </a:lnTo>
                  <a:lnTo>
                    <a:pt x="124" y="37"/>
                  </a:lnTo>
                  <a:lnTo>
                    <a:pt x="107" y="16"/>
                  </a:lnTo>
                  <a:lnTo>
                    <a:pt x="84" y="4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5" y="4"/>
                  </a:lnTo>
                  <a:lnTo>
                    <a:pt x="33" y="9"/>
                  </a:lnTo>
                  <a:lnTo>
                    <a:pt x="14" y="25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5" y="87"/>
                  </a:lnTo>
                  <a:lnTo>
                    <a:pt x="10" y="99"/>
                  </a:lnTo>
                  <a:lnTo>
                    <a:pt x="28" y="120"/>
                  </a:lnTo>
                  <a:lnTo>
                    <a:pt x="49" y="131"/>
                  </a:lnTo>
                  <a:lnTo>
                    <a:pt x="63" y="134"/>
                  </a:lnTo>
                  <a:lnTo>
                    <a:pt x="75" y="134"/>
                  </a:lnTo>
                  <a:lnTo>
                    <a:pt x="89" y="131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452"/>
            <p:cNvSpPr>
              <a:spLocks/>
            </p:cNvSpPr>
            <p:nvPr/>
          </p:nvSpPr>
          <p:spPr bwMode="auto">
            <a:xfrm>
              <a:off x="2561" y="1757"/>
              <a:ext cx="125" cy="130"/>
            </a:xfrm>
            <a:custGeom>
              <a:avLst/>
              <a:gdLst>
                <a:gd name="T0" fmla="*/ 95 w 125"/>
                <a:gd name="T1" fmla="*/ 120 h 130"/>
                <a:gd name="T2" fmla="*/ 111 w 125"/>
                <a:gd name="T3" fmla="*/ 107 h 130"/>
                <a:gd name="T4" fmla="*/ 123 w 125"/>
                <a:gd name="T5" fmla="*/ 83 h 130"/>
                <a:gd name="T6" fmla="*/ 125 w 125"/>
                <a:gd name="T7" fmla="*/ 60 h 130"/>
                <a:gd name="T8" fmla="*/ 121 w 125"/>
                <a:gd name="T9" fmla="*/ 47 h 130"/>
                <a:gd name="T10" fmla="*/ 116 w 125"/>
                <a:gd name="T11" fmla="*/ 35 h 130"/>
                <a:gd name="T12" fmla="*/ 100 w 125"/>
                <a:gd name="T13" fmla="*/ 14 h 130"/>
                <a:gd name="T14" fmla="*/ 79 w 125"/>
                <a:gd name="T15" fmla="*/ 3 h 130"/>
                <a:gd name="T16" fmla="*/ 65 w 125"/>
                <a:gd name="T17" fmla="*/ 0 h 130"/>
                <a:gd name="T18" fmla="*/ 53 w 125"/>
                <a:gd name="T19" fmla="*/ 0 h 130"/>
                <a:gd name="T20" fmla="*/ 42 w 125"/>
                <a:gd name="T21" fmla="*/ 3 h 130"/>
                <a:gd name="T22" fmla="*/ 30 w 125"/>
                <a:gd name="T23" fmla="*/ 7 h 130"/>
                <a:gd name="T24" fmla="*/ 11 w 125"/>
                <a:gd name="T25" fmla="*/ 23 h 130"/>
                <a:gd name="T26" fmla="*/ 0 w 125"/>
                <a:gd name="T27" fmla="*/ 47 h 130"/>
                <a:gd name="T28" fmla="*/ 0 w 125"/>
                <a:gd name="T29" fmla="*/ 70 h 130"/>
                <a:gd name="T30" fmla="*/ 2 w 125"/>
                <a:gd name="T31" fmla="*/ 83 h 130"/>
                <a:gd name="T32" fmla="*/ 7 w 125"/>
                <a:gd name="T33" fmla="*/ 95 h 130"/>
                <a:gd name="T34" fmla="*/ 23 w 125"/>
                <a:gd name="T35" fmla="*/ 113 h 130"/>
                <a:gd name="T36" fmla="*/ 46 w 125"/>
                <a:gd name="T37" fmla="*/ 127 h 130"/>
                <a:gd name="T38" fmla="*/ 58 w 125"/>
                <a:gd name="T39" fmla="*/ 130 h 130"/>
                <a:gd name="T40" fmla="*/ 69 w 125"/>
                <a:gd name="T41" fmla="*/ 130 h 130"/>
                <a:gd name="T42" fmla="*/ 81 w 125"/>
                <a:gd name="T43" fmla="*/ 127 h 130"/>
                <a:gd name="T44" fmla="*/ 95 w 125"/>
                <a:gd name="T45" fmla="*/ 120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"/>
                <a:gd name="T70" fmla="*/ 0 h 130"/>
                <a:gd name="T71" fmla="*/ 125 w 125"/>
                <a:gd name="T72" fmla="*/ 130 h 1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" h="130">
                  <a:moveTo>
                    <a:pt x="95" y="120"/>
                  </a:moveTo>
                  <a:lnTo>
                    <a:pt x="111" y="107"/>
                  </a:lnTo>
                  <a:lnTo>
                    <a:pt x="123" y="83"/>
                  </a:lnTo>
                  <a:lnTo>
                    <a:pt x="125" y="60"/>
                  </a:lnTo>
                  <a:lnTo>
                    <a:pt x="121" y="47"/>
                  </a:lnTo>
                  <a:lnTo>
                    <a:pt x="116" y="35"/>
                  </a:lnTo>
                  <a:lnTo>
                    <a:pt x="100" y="14"/>
                  </a:lnTo>
                  <a:lnTo>
                    <a:pt x="79" y="3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2" y="3"/>
                  </a:lnTo>
                  <a:lnTo>
                    <a:pt x="30" y="7"/>
                  </a:lnTo>
                  <a:lnTo>
                    <a:pt x="11" y="23"/>
                  </a:lnTo>
                  <a:lnTo>
                    <a:pt x="0" y="47"/>
                  </a:lnTo>
                  <a:lnTo>
                    <a:pt x="0" y="70"/>
                  </a:lnTo>
                  <a:lnTo>
                    <a:pt x="2" y="83"/>
                  </a:lnTo>
                  <a:lnTo>
                    <a:pt x="7" y="95"/>
                  </a:lnTo>
                  <a:lnTo>
                    <a:pt x="23" y="113"/>
                  </a:lnTo>
                  <a:lnTo>
                    <a:pt x="46" y="127"/>
                  </a:lnTo>
                  <a:lnTo>
                    <a:pt x="58" y="130"/>
                  </a:lnTo>
                  <a:lnTo>
                    <a:pt x="69" y="130"/>
                  </a:lnTo>
                  <a:lnTo>
                    <a:pt x="81" y="127"/>
                  </a:lnTo>
                  <a:lnTo>
                    <a:pt x="95" y="12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7164288" y="3020601"/>
            <a:ext cx="1570682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eren’t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1043608" y="4857438"/>
            <a:ext cx="1025893" cy="101983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668344" y="4005064"/>
            <a:ext cx="936104" cy="432048"/>
          </a:xfrm>
          <a:prstGeom prst="actionButtonBlank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EXIT</a:t>
            </a:r>
            <a:endParaRPr lang="es-ES" sz="2400" b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07504" y="62280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12/12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37708 0.41319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20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8" grpId="0" animBg="1"/>
      <p:bldP spid="18" grpId="1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6" y="29258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Tom’s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944497" y="5877272"/>
            <a:ext cx="5242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room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dirty="0" smtClean="0">
                <a:solidFill>
                  <a:schemeClr val="bg1"/>
                </a:solidFill>
              </a:rPr>
              <a:t>_______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untidy</a:t>
            </a:r>
            <a:r>
              <a:rPr lang="es-ES_tradnl" sz="3600" b="1" dirty="0" smtClean="0">
                <a:solidFill>
                  <a:schemeClr val="bg1"/>
                </a:solidFill>
              </a:rPr>
              <a:t>.</a:t>
            </a:r>
            <a:endParaRPr lang="es-ES" sz="3600" b="1" dirty="0">
              <a:solidFill>
                <a:schemeClr val="bg1"/>
              </a:solidFill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8092"/>
            <a:ext cx="6444208" cy="483315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7" name="Group 443"/>
          <p:cNvGrpSpPr>
            <a:grpSpLocks/>
          </p:cNvGrpSpPr>
          <p:nvPr/>
        </p:nvGrpSpPr>
        <p:grpSpPr bwMode="auto">
          <a:xfrm rot="3195347">
            <a:off x="3579850" y="731466"/>
            <a:ext cx="466725" cy="287337"/>
            <a:chOff x="2561" y="1757"/>
            <a:chExt cx="281" cy="176"/>
          </a:xfrm>
        </p:grpSpPr>
        <p:sp>
          <p:nvSpPr>
            <p:cNvPr id="28" name="Freeform 444"/>
            <p:cNvSpPr>
              <a:spLocks/>
            </p:cNvSpPr>
            <p:nvPr/>
          </p:nvSpPr>
          <p:spPr bwMode="auto">
            <a:xfrm>
              <a:off x="2763" y="1870"/>
              <a:ext cx="16" cy="19"/>
            </a:xfrm>
            <a:custGeom>
              <a:avLst/>
              <a:gdLst>
                <a:gd name="T0" fmla="*/ 12 w 16"/>
                <a:gd name="T1" fmla="*/ 19 h 19"/>
                <a:gd name="T2" fmla="*/ 16 w 16"/>
                <a:gd name="T3" fmla="*/ 14 h 19"/>
                <a:gd name="T4" fmla="*/ 16 w 16"/>
                <a:gd name="T5" fmla="*/ 7 h 19"/>
                <a:gd name="T6" fmla="*/ 12 w 16"/>
                <a:gd name="T7" fmla="*/ 0 h 19"/>
                <a:gd name="T8" fmla="*/ 5 w 16"/>
                <a:gd name="T9" fmla="*/ 0 h 19"/>
                <a:gd name="T10" fmla="*/ 0 w 16"/>
                <a:gd name="T11" fmla="*/ 5 h 19"/>
                <a:gd name="T12" fmla="*/ 0 w 16"/>
                <a:gd name="T13" fmla="*/ 12 h 19"/>
                <a:gd name="T14" fmla="*/ 5 w 16"/>
                <a:gd name="T15" fmla="*/ 17 h 19"/>
                <a:gd name="T16" fmla="*/ 12 w 16"/>
                <a:gd name="T17" fmla="*/ 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9"/>
                <a:gd name="T29" fmla="*/ 16 w 1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9">
                  <a:moveTo>
                    <a:pt x="12" y="19"/>
                  </a:moveTo>
                  <a:lnTo>
                    <a:pt x="16" y="14"/>
                  </a:lnTo>
                  <a:lnTo>
                    <a:pt x="16" y="7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445"/>
            <p:cNvSpPr>
              <a:spLocks/>
            </p:cNvSpPr>
            <p:nvPr/>
          </p:nvSpPr>
          <p:spPr bwMode="auto">
            <a:xfrm>
              <a:off x="2626" y="1778"/>
              <a:ext cx="154" cy="155"/>
            </a:xfrm>
            <a:custGeom>
              <a:avLst/>
              <a:gdLst>
                <a:gd name="T0" fmla="*/ 100 w 154"/>
                <a:gd name="T1" fmla="*/ 152 h 155"/>
                <a:gd name="T2" fmla="*/ 114 w 154"/>
                <a:gd name="T3" fmla="*/ 148 h 155"/>
                <a:gd name="T4" fmla="*/ 128 w 154"/>
                <a:gd name="T5" fmla="*/ 139 h 155"/>
                <a:gd name="T6" fmla="*/ 147 w 154"/>
                <a:gd name="T7" fmla="*/ 116 h 155"/>
                <a:gd name="T8" fmla="*/ 152 w 154"/>
                <a:gd name="T9" fmla="*/ 102 h 155"/>
                <a:gd name="T10" fmla="*/ 154 w 154"/>
                <a:gd name="T11" fmla="*/ 86 h 155"/>
                <a:gd name="T12" fmla="*/ 154 w 154"/>
                <a:gd name="T13" fmla="*/ 72 h 155"/>
                <a:gd name="T14" fmla="*/ 152 w 154"/>
                <a:gd name="T15" fmla="*/ 56 h 155"/>
                <a:gd name="T16" fmla="*/ 147 w 154"/>
                <a:gd name="T17" fmla="*/ 42 h 155"/>
                <a:gd name="T18" fmla="*/ 138 w 154"/>
                <a:gd name="T19" fmla="*/ 30 h 155"/>
                <a:gd name="T20" fmla="*/ 114 w 154"/>
                <a:gd name="T21" fmla="*/ 9 h 155"/>
                <a:gd name="T22" fmla="*/ 100 w 154"/>
                <a:gd name="T23" fmla="*/ 5 h 155"/>
                <a:gd name="T24" fmla="*/ 87 w 154"/>
                <a:gd name="T25" fmla="*/ 0 h 155"/>
                <a:gd name="T26" fmla="*/ 70 w 154"/>
                <a:gd name="T27" fmla="*/ 0 h 155"/>
                <a:gd name="T28" fmla="*/ 56 w 154"/>
                <a:gd name="T29" fmla="*/ 2 h 155"/>
                <a:gd name="T30" fmla="*/ 40 w 154"/>
                <a:gd name="T31" fmla="*/ 9 h 155"/>
                <a:gd name="T32" fmla="*/ 28 w 154"/>
                <a:gd name="T33" fmla="*/ 19 h 155"/>
                <a:gd name="T34" fmla="*/ 10 w 154"/>
                <a:gd name="T35" fmla="*/ 42 h 155"/>
                <a:gd name="T36" fmla="*/ 5 w 154"/>
                <a:gd name="T37" fmla="*/ 56 h 155"/>
                <a:gd name="T38" fmla="*/ 0 w 154"/>
                <a:gd name="T39" fmla="*/ 69 h 155"/>
                <a:gd name="T40" fmla="*/ 0 w 154"/>
                <a:gd name="T41" fmla="*/ 86 h 155"/>
                <a:gd name="T42" fmla="*/ 5 w 154"/>
                <a:gd name="T43" fmla="*/ 99 h 155"/>
                <a:gd name="T44" fmla="*/ 10 w 154"/>
                <a:gd name="T45" fmla="*/ 116 h 155"/>
                <a:gd name="T46" fmla="*/ 19 w 154"/>
                <a:gd name="T47" fmla="*/ 127 h 155"/>
                <a:gd name="T48" fmla="*/ 42 w 154"/>
                <a:gd name="T49" fmla="*/ 146 h 155"/>
                <a:gd name="T50" fmla="*/ 56 w 154"/>
                <a:gd name="T51" fmla="*/ 152 h 155"/>
                <a:gd name="T52" fmla="*/ 70 w 154"/>
                <a:gd name="T53" fmla="*/ 155 h 155"/>
                <a:gd name="T54" fmla="*/ 87 w 154"/>
                <a:gd name="T55" fmla="*/ 155 h 155"/>
                <a:gd name="T56" fmla="*/ 100 w 154"/>
                <a:gd name="T57" fmla="*/ 152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4"/>
                <a:gd name="T88" fmla="*/ 0 h 155"/>
                <a:gd name="T89" fmla="*/ 154 w 154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4" h="155">
                  <a:moveTo>
                    <a:pt x="100" y="152"/>
                  </a:moveTo>
                  <a:lnTo>
                    <a:pt x="114" y="148"/>
                  </a:lnTo>
                  <a:lnTo>
                    <a:pt x="128" y="139"/>
                  </a:lnTo>
                  <a:lnTo>
                    <a:pt x="147" y="116"/>
                  </a:lnTo>
                  <a:lnTo>
                    <a:pt x="152" y="102"/>
                  </a:lnTo>
                  <a:lnTo>
                    <a:pt x="154" y="86"/>
                  </a:lnTo>
                  <a:lnTo>
                    <a:pt x="154" y="72"/>
                  </a:lnTo>
                  <a:lnTo>
                    <a:pt x="152" y="56"/>
                  </a:lnTo>
                  <a:lnTo>
                    <a:pt x="147" y="42"/>
                  </a:lnTo>
                  <a:lnTo>
                    <a:pt x="138" y="30"/>
                  </a:lnTo>
                  <a:lnTo>
                    <a:pt x="114" y="9"/>
                  </a:lnTo>
                  <a:lnTo>
                    <a:pt x="100" y="5"/>
                  </a:lnTo>
                  <a:lnTo>
                    <a:pt x="87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0" y="9"/>
                  </a:lnTo>
                  <a:lnTo>
                    <a:pt x="28" y="19"/>
                  </a:lnTo>
                  <a:lnTo>
                    <a:pt x="10" y="42"/>
                  </a:lnTo>
                  <a:lnTo>
                    <a:pt x="5" y="56"/>
                  </a:lnTo>
                  <a:lnTo>
                    <a:pt x="0" y="69"/>
                  </a:lnTo>
                  <a:lnTo>
                    <a:pt x="0" y="86"/>
                  </a:lnTo>
                  <a:lnTo>
                    <a:pt x="5" y="99"/>
                  </a:lnTo>
                  <a:lnTo>
                    <a:pt x="10" y="116"/>
                  </a:lnTo>
                  <a:lnTo>
                    <a:pt x="19" y="127"/>
                  </a:lnTo>
                  <a:lnTo>
                    <a:pt x="42" y="146"/>
                  </a:lnTo>
                  <a:lnTo>
                    <a:pt x="56" y="152"/>
                  </a:lnTo>
                  <a:lnTo>
                    <a:pt x="70" y="155"/>
                  </a:lnTo>
                  <a:lnTo>
                    <a:pt x="87" y="155"/>
                  </a:lnTo>
                  <a:lnTo>
                    <a:pt x="100" y="152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Freeform 446"/>
            <p:cNvSpPr>
              <a:spLocks/>
            </p:cNvSpPr>
            <p:nvPr/>
          </p:nvSpPr>
          <p:spPr bwMode="auto">
            <a:xfrm>
              <a:off x="2644" y="1815"/>
              <a:ext cx="103" cy="97"/>
            </a:xfrm>
            <a:custGeom>
              <a:avLst/>
              <a:gdLst>
                <a:gd name="T0" fmla="*/ 68 w 103"/>
                <a:gd name="T1" fmla="*/ 0 h 97"/>
                <a:gd name="T2" fmla="*/ 73 w 103"/>
                <a:gd name="T3" fmla="*/ 0 h 97"/>
                <a:gd name="T4" fmla="*/ 86 w 103"/>
                <a:gd name="T5" fmla="*/ 9 h 97"/>
                <a:gd name="T6" fmla="*/ 96 w 103"/>
                <a:gd name="T7" fmla="*/ 21 h 97"/>
                <a:gd name="T8" fmla="*/ 100 w 103"/>
                <a:gd name="T9" fmla="*/ 32 h 97"/>
                <a:gd name="T10" fmla="*/ 103 w 103"/>
                <a:gd name="T11" fmla="*/ 44 h 97"/>
                <a:gd name="T12" fmla="*/ 103 w 103"/>
                <a:gd name="T13" fmla="*/ 55 h 97"/>
                <a:gd name="T14" fmla="*/ 96 w 103"/>
                <a:gd name="T15" fmla="*/ 67 h 97"/>
                <a:gd name="T16" fmla="*/ 89 w 103"/>
                <a:gd name="T17" fmla="*/ 79 h 97"/>
                <a:gd name="T18" fmla="*/ 77 w 103"/>
                <a:gd name="T19" fmla="*/ 88 h 97"/>
                <a:gd name="T20" fmla="*/ 68 w 103"/>
                <a:gd name="T21" fmla="*/ 92 h 97"/>
                <a:gd name="T22" fmla="*/ 56 w 103"/>
                <a:gd name="T23" fmla="*/ 95 h 97"/>
                <a:gd name="T24" fmla="*/ 45 w 103"/>
                <a:gd name="T25" fmla="*/ 97 h 97"/>
                <a:gd name="T26" fmla="*/ 35 w 103"/>
                <a:gd name="T27" fmla="*/ 95 h 97"/>
                <a:gd name="T28" fmla="*/ 17 w 103"/>
                <a:gd name="T29" fmla="*/ 83 h 97"/>
                <a:gd name="T30" fmla="*/ 0 w 103"/>
                <a:gd name="T31" fmla="*/ 65 h 97"/>
                <a:gd name="T32" fmla="*/ 68 w 103"/>
                <a:gd name="T33" fmla="*/ 0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97"/>
                <a:gd name="T53" fmla="*/ 103 w 103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97">
                  <a:moveTo>
                    <a:pt x="68" y="0"/>
                  </a:moveTo>
                  <a:lnTo>
                    <a:pt x="73" y="0"/>
                  </a:lnTo>
                  <a:lnTo>
                    <a:pt x="86" y="9"/>
                  </a:lnTo>
                  <a:lnTo>
                    <a:pt x="96" y="21"/>
                  </a:lnTo>
                  <a:lnTo>
                    <a:pt x="100" y="32"/>
                  </a:lnTo>
                  <a:lnTo>
                    <a:pt x="103" y="44"/>
                  </a:lnTo>
                  <a:lnTo>
                    <a:pt x="103" y="55"/>
                  </a:lnTo>
                  <a:lnTo>
                    <a:pt x="96" y="67"/>
                  </a:lnTo>
                  <a:lnTo>
                    <a:pt x="89" y="79"/>
                  </a:lnTo>
                  <a:lnTo>
                    <a:pt x="77" y="88"/>
                  </a:lnTo>
                  <a:lnTo>
                    <a:pt x="68" y="92"/>
                  </a:lnTo>
                  <a:lnTo>
                    <a:pt x="56" y="95"/>
                  </a:lnTo>
                  <a:lnTo>
                    <a:pt x="45" y="97"/>
                  </a:lnTo>
                  <a:lnTo>
                    <a:pt x="35" y="95"/>
                  </a:lnTo>
                  <a:lnTo>
                    <a:pt x="17" y="83"/>
                  </a:lnTo>
                  <a:lnTo>
                    <a:pt x="0" y="6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Freeform 447"/>
            <p:cNvSpPr>
              <a:spLocks/>
            </p:cNvSpPr>
            <p:nvPr/>
          </p:nvSpPr>
          <p:spPr bwMode="auto">
            <a:xfrm>
              <a:off x="2770" y="1866"/>
              <a:ext cx="72" cy="44"/>
            </a:xfrm>
            <a:custGeom>
              <a:avLst/>
              <a:gdLst>
                <a:gd name="T0" fmla="*/ 9 w 72"/>
                <a:gd name="T1" fmla="*/ 0 h 44"/>
                <a:gd name="T2" fmla="*/ 0 w 72"/>
                <a:gd name="T3" fmla="*/ 25 h 44"/>
                <a:gd name="T4" fmla="*/ 51 w 72"/>
                <a:gd name="T5" fmla="*/ 44 h 44"/>
                <a:gd name="T6" fmla="*/ 72 w 72"/>
                <a:gd name="T7" fmla="*/ 44 h 44"/>
                <a:gd name="T8" fmla="*/ 67 w 72"/>
                <a:gd name="T9" fmla="*/ 28 h 44"/>
                <a:gd name="T10" fmla="*/ 9 w 7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4"/>
                <a:gd name="T20" fmla="*/ 72 w 7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4">
                  <a:moveTo>
                    <a:pt x="9" y="0"/>
                  </a:moveTo>
                  <a:lnTo>
                    <a:pt x="0" y="25"/>
                  </a:lnTo>
                  <a:lnTo>
                    <a:pt x="51" y="44"/>
                  </a:lnTo>
                  <a:lnTo>
                    <a:pt x="72" y="44"/>
                  </a:lnTo>
                  <a:lnTo>
                    <a:pt x="67" y="2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448"/>
            <p:cNvSpPr>
              <a:spLocks/>
            </p:cNvSpPr>
            <p:nvPr/>
          </p:nvSpPr>
          <p:spPr bwMode="auto">
            <a:xfrm>
              <a:off x="2689" y="1817"/>
              <a:ext cx="48" cy="77"/>
            </a:xfrm>
            <a:custGeom>
              <a:avLst/>
              <a:gdLst>
                <a:gd name="T0" fmla="*/ 0 w 48"/>
                <a:gd name="T1" fmla="*/ 77 h 77"/>
                <a:gd name="T2" fmla="*/ 14 w 48"/>
                <a:gd name="T3" fmla="*/ 77 h 77"/>
                <a:gd name="T4" fmla="*/ 28 w 48"/>
                <a:gd name="T5" fmla="*/ 74 h 77"/>
                <a:gd name="T6" fmla="*/ 39 w 48"/>
                <a:gd name="T7" fmla="*/ 65 h 77"/>
                <a:gd name="T8" fmla="*/ 46 w 48"/>
                <a:gd name="T9" fmla="*/ 51 h 77"/>
                <a:gd name="T10" fmla="*/ 48 w 48"/>
                <a:gd name="T11" fmla="*/ 35 h 77"/>
                <a:gd name="T12" fmla="*/ 46 w 48"/>
                <a:gd name="T13" fmla="*/ 21 h 77"/>
                <a:gd name="T14" fmla="*/ 39 w 48"/>
                <a:gd name="T15" fmla="*/ 7 h 77"/>
                <a:gd name="T16" fmla="*/ 28 w 48"/>
                <a:gd name="T17" fmla="*/ 0 h 77"/>
                <a:gd name="T18" fmla="*/ 21 w 48"/>
                <a:gd name="T19" fmla="*/ 19 h 77"/>
                <a:gd name="T20" fmla="*/ 14 w 48"/>
                <a:gd name="T21" fmla="*/ 40 h 77"/>
                <a:gd name="T22" fmla="*/ 7 w 48"/>
                <a:gd name="T23" fmla="*/ 60 h 77"/>
                <a:gd name="T24" fmla="*/ 0 w 48"/>
                <a:gd name="T25" fmla="*/ 77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7"/>
                <a:gd name="T41" fmla="*/ 48 w 48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7">
                  <a:moveTo>
                    <a:pt x="0" y="77"/>
                  </a:moveTo>
                  <a:lnTo>
                    <a:pt x="14" y="77"/>
                  </a:lnTo>
                  <a:lnTo>
                    <a:pt x="28" y="74"/>
                  </a:lnTo>
                  <a:lnTo>
                    <a:pt x="39" y="65"/>
                  </a:lnTo>
                  <a:lnTo>
                    <a:pt x="46" y="51"/>
                  </a:lnTo>
                  <a:lnTo>
                    <a:pt x="48" y="35"/>
                  </a:lnTo>
                  <a:lnTo>
                    <a:pt x="46" y="21"/>
                  </a:lnTo>
                  <a:lnTo>
                    <a:pt x="39" y="7"/>
                  </a:lnTo>
                  <a:lnTo>
                    <a:pt x="28" y="0"/>
                  </a:lnTo>
                  <a:lnTo>
                    <a:pt x="21" y="19"/>
                  </a:lnTo>
                  <a:lnTo>
                    <a:pt x="14" y="40"/>
                  </a:lnTo>
                  <a:lnTo>
                    <a:pt x="7" y="6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Freeform 449"/>
            <p:cNvSpPr>
              <a:spLocks/>
            </p:cNvSpPr>
            <p:nvPr/>
          </p:nvSpPr>
          <p:spPr bwMode="auto">
            <a:xfrm>
              <a:off x="2607" y="1797"/>
              <a:ext cx="117" cy="97"/>
            </a:xfrm>
            <a:custGeom>
              <a:avLst/>
              <a:gdLst>
                <a:gd name="T0" fmla="*/ 117 w 117"/>
                <a:gd name="T1" fmla="*/ 23 h 97"/>
                <a:gd name="T2" fmla="*/ 23 w 117"/>
                <a:gd name="T3" fmla="*/ 0 h 97"/>
                <a:gd name="T4" fmla="*/ 0 w 117"/>
                <a:gd name="T5" fmla="*/ 69 h 97"/>
                <a:gd name="T6" fmla="*/ 89 w 117"/>
                <a:gd name="T7" fmla="*/ 97 h 97"/>
                <a:gd name="T8" fmla="*/ 117 w 117"/>
                <a:gd name="T9" fmla="*/ 2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97"/>
                <a:gd name="T17" fmla="*/ 117 w 1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97">
                  <a:moveTo>
                    <a:pt x="117" y="23"/>
                  </a:moveTo>
                  <a:lnTo>
                    <a:pt x="23" y="0"/>
                  </a:lnTo>
                  <a:lnTo>
                    <a:pt x="0" y="69"/>
                  </a:lnTo>
                  <a:lnTo>
                    <a:pt x="89" y="97"/>
                  </a:lnTo>
                  <a:lnTo>
                    <a:pt x="117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Freeform 450"/>
            <p:cNvSpPr>
              <a:spLocks/>
            </p:cNvSpPr>
            <p:nvPr/>
          </p:nvSpPr>
          <p:spPr bwMode="auto">
            <a:xfrm>
              <a:off x="2647" y="1829"/>
              <a:ext cx="79" cy="35"/>
            </a:xfrm>
            <a:custGeom>
              <a:avLst/>
              <a:gdLst>
                <a:gd name="T0" fmla="*/ 79 w 79"/>
                <a:gd name="T1" fmla="*/ 28 h 35"/>
                <a:gd name="T2" fmla="*/ 4 w 79"/>
                <a:gd name="T3" fmla="*/ 0 h 35"/>
                <a:gd name="T4" fmla="*/ 0 w 79"/>
                <a:gd name="T5" fmla="*/ 9 h 35"/>
                <a:gd name="T6" fmla="*/ 77 w 79"/>
                <a:gd name="T7" fmla="*/ 35 h 35"/>
                <a:gd name="T8" fmla="*/ 79 w 79"/>
                <a:gd name="T9" fmla="*/ 2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5"/>
                <a:gd name="T17" fmla="*/ 79 w 7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5">
                  <a:moveTo>
                    <a:pt x="79" y="28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77" y="35"/>
                  </a:lnTo>
                  <a:lnTo>
                    <a:pt x="79" y="2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Freeform 451"/>
            <p:cNvSpPr>
              <a:spLocks/>
            </p:cNvSpPr>
            <p:nvPr/>
          </p:nvSpPr>
          <p:spPr bwMode="auto">
            <a:xfrm>
              <a:off x="2565" y="1760"/>
              <a:ext cx="133" cy="134"/>
            </a:xfrm>
            <a:custGeom>
              <a:avLst/>
              <a:gdLst>
                <a:gd name="T0" fmla="*/ 100 w 133"/>
                <a:gd name="T1" fmla="*/ 127 h 134"/>
                <a:gd name="T2" fmla="*/ 119 w 133"/>
                <a:gd name="T3" fmla="*/ 110 h 134"/>
                <a:gd name="T4" fmla="*/ 131 w 133"/>
                <a:gd name="T5" fmla="*/ 87 h 134"/>
                <a:gd name="T6" fmla="*/ 133 w 133"/>
                <a:gd name="T7" fmla="*/ 74 h 134"/>
                <a:gd name="T8" fmla="*/ 133 w 133"/>
                <a:gd name="T9" fmla="*/ 62 h 134"/>
                <a:gd name="T10" fmla="*/ 131 w 133"/>
                <a:gd name="T11" fmla="*/ 48 h 134"/>
                <a:gd name="T12" fmla="*/ 124 w 133"/>
                <a:gd name="T13" fmla="*/ 37 h 134"/>
                <a:gd name="T14" fmla="*/ 107 w 133"/>
                <a:gd name="T15" fmla="*/ 16 h 134"/>
                <a:gd name="T16" fmla="*/ 84 w 133"/>
                <a:gd name="T17" fmla="*/ 4 h 134"/>
                <a:gd name="T18" fmla="*/ 70 w 133"/>
                <a:gd name="T19" fmla="*/ 0 h 134"/>
                <a:gd name="T20" fmla="*/ 59 w 133"/>
                <a:gd name="T21" fmla="*/ 0 h 134"/>
                <a:gd name="T22" fmla="*/ 45 w 133"/>
                <a:gd name="T23" fmla="*/ 4 h 134"/>
                <a:gd name="T24" fmla="*/ 33 w 133"/>
                <a:gd name="T25" fmla="*/ 9 h 134"/>
                <a:gd name="T26" fmla="*/ 14 w 133"/>
                <a:gd name="T27" fmla="*/ 25 h 134"/>
                <a:gd name="T28" fmla="*/ 3 w 133"/>
                <a:gd name="T29" fmla="*/ 48 h 134"/>
                <a:gd name="T30" fmla="*/ 0 w 133"/>
                <a:gd name="T31" fmla="*/ 60 h 134"/>
                <a:gd name="T32" fmla="*/ 0 w 133"/>
                <a:gd name="T33" fmla="*/ 74 h 134"/>
                <a:gd name="T34" fmla="*/ 5 w 133"/>
                <a:gd name="T35" fmla="*/ 87 h 134"/>
                <a:gd name="T36" fmla="*/ 10 w 133"/>
                <a:gd name="T37" fmla="*/ 99 h 134"/>
                <a:gd name="T38" fmla="*/ 28 w 133"/>
                <a:gd name="T39" fmla="*/ 120 h 134"/>
                <a:gd name="T40" fmla="*/ 49 w 133"/>
                <a:gd name="T41" fmla="*/ 131 h 134"/>
                <a:gd name="T42" fmla="*/ 63 w 133"/>
                <a:gd name="T43" fmla="*/ 134 h 134"/>
                <a:gd name="T44" fmla="*/ 75 w 133"/>
                <a:gd name="T45" fmla="*/ 134 h 134"/>
                <a:gd name="T46" fmla="*/ 89 w 133"/>
                <a:gd name="T47" fmla="*/ 131 h 134"/>
                <a:gd name="T48" fmla="*/ 100 w 133"/>
                <a:gd name="T49" fmla="*/ 127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34"/>
                <a:gd name="T77" fmla="*/ 133 w 133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34">
                  <a:moveTo>
                    <a:pt x="100" y="127"/>
                  </a:moveTo>
                  <a:lnTo>
                    <a:pt x="119" y="110"/>
                  </a:lnTo>
                  <a:lnTo>
                    <a:pt x="131" y="87"/>
                  </a:lnTo>
                  <a:lnTo>
                    <a:pt x="133" y="74"/>
                  </a:lnTo>
                  <a:lnTo>
                    <a:pt x="133" y="62"/>
                  </a:lnTo>
                  <a:lnTo>
                    <a:pt x="131" y="48"/>
                  </a:lnTo>
                  <a:lnTo>
                    <a:pt x="124" y="37"/>
                  </a:lnTo>
                  <a:lnTo>
                    <a:pt x="107" y="16"/>
                  </a:lnTo>
                  <a:lnTo>
                    <a:pt x="84" y="4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5" y="4"/>
                  </a:lnTo>
                  <a:lnTo>
                    <a:pt x="33" y="9"/>
                  </a:lnTo>
                  <a:lnTo>
                    <a:pt x="14" y="25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5" y="87"/>
                  </a:lnTo>
                  <a:lnTo>
                    <a:pt x="10" y="99"/>
                  </a:lnTo>
                  <a:lnTo>
                    <a:pt x="28" y="120"/>
                  </a:lnTo>
                  <a:lnTo>
                    <a:pt x="49" y="131"/>
                  </a:lnTo>
                  <a:lnTo>
                    <a:pt x="63" y="134"/>
                  </a:lnTo>
                  <a:lnTo>
                    <a:pt x="75" y="134"/>
                  </a:lnTo>
                  <a:lnTo>
                    <a:pt x="89" y="131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Freeform 452"/>
            <p:cNvSpPr>
              <a:spLocks/>
            </p:cNvSpPr>
            <p:nvPr/>
          </p:nvSpPr>
          <p:spPr bwMode="auto">
            <a:xfrm>
              <a:off x="2561" y="1757"/>
              <a:ext cx="125" cy="130"/>
            </a:xfrm>
            <a:custGeom>
              <a:avLst/>
              <a:gdLst>
                <a:gd name="T0" fmla="*/ 95 w 125"/>
                <a:gd name="T1" fmla="*/ 120 h 130"/>
                <a:gd name="T2" fmla="*/ 111 w 125"/>
                <a:gd name="T3" fmla="*/ 107 h 130"/>
                <a:gd name="T4" fmla="*/ 123 w 125"/>
                <a:gd name="T5" fmla="*/ 83 h 130"/>
                <a:gd name="T6" fmla="*/ 125 w 125"/>
                <a:gd name="T7" fmla="*/ 60 h 130"/>
                <a:gd name="T8" fmla="*/ 121 w 125"/>
                <a:gd name="T9" fmla="*/ 47 h 130"/>
                <a:gd name="T10" fmla="*/ 116 w 125"/>
                <a:gd name="T11" fmla="*/ 35 h 130"/>
                <a:gd name="T12" fmla="*/ 100 w 125"/>
                <a:gd name="T13" fmla="*/ 14 h 130"/>
                <a:gd name="T14" fmla="*/ 79 w 125"/>
                <a:gd name="T15" fmla="*/ 3 h 130"/>
                <a:gd name="T16" fmla="*/ 65 w 125"/>
                <a:gd name="T17" fmla="*/ 0 h 130"/>
                <a:gd name="T18" fmla="*/ 53 w 125"/>
                <a:gd name="T19" fmla="*/ 0 h 130"/>
                <a:gd name="T20" fmla="*/ 42 w 125"/>
                <a:gd name="T21" fmla="*/ 3 h 130"/>
                <a:gd name="T22" fmla="*/ 30 w 125"/>
                <a:gd name="T23" fmla="*/ 7 h 130"/>
                <a:gd name="T24" fmla="*/ 11 w 125"/>
                <a:gd name="T25" fmla="*/ 23 h 130"/>
                <a:gd name="T26" fmla="*/ 0 w 125"/>
                <a:gd name="T27" fmla="*/ 47 h 130"/>
                <a:gd name="T28" fmla="*/ 0 w 125"/>
                <a:gd name="T29" fmla="*/ 70 h 130"/>
                <a:gd name="T30" fmla="*/ 2 w 125"/>
                <a:gd name="T31" fmla="*/ 83 h 130"/>
                <a:gd name="T32" fmla="*/ 7 w 125"/>
                <a:gd name="T33" fmla="*/ 95 h 130"/>
                <a:gd name="T34" fmla="*/ 23 w 125"/>
                <a:gd name="T35" fmla="*/ 113 h 130"/>
                <a:gd name="T36" fmla="*/ 46 w 125"/>
                <a:gd name="T37" fmla="*/ 127 h 130"/>
                <a:gd name="T38" fmla="*/ 58 w 125"/>
                <a:gd name="T39" fmla="*/ 130 h 130"/>
                <a:gd name="T40" fmla="*/ 69 w 125"/>
                <a:gd name="T41" fmla="*/ 130 h 130"/>
                <a:gd name="T42" fmla="*/ 81 w 125"/>
                <a:gd name="T43" fmla="*/ 127 h 130"/>
                <a:gd name="T44" fmla="*/ 95 w 125"/>
                <a:gd name="T45" fmla="*/ 120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"/>
                <a:gd name="T70" fmla="*/ 0 h 130"/>
                <a:gd name="T71" fmla="*/ 125 w 125"/>
                <a:gd name="T72" fmla="*/ 130 h 1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" h="130">
                  <a:moveTo>
                    <a:pt x="95" y="120"/>
                  </a:moveTo>
                  <a:lnTo>
                    <a:pt x="111" y="107"/>
                  </a:lnTo>
                  <a:lnTo>
                    <a:pt x="123" y="83"/>
                  </a:lnTo>
                  <a:lnTo>
                    <a:pt x="125" y="60"/>
                  </a:lnTo>
                  <a:lnTo>
                    <a:pt x="121" y="47"/>
                  </a:lnTo>
                  <a:lnTo>
                    <a:pt x="116" y="35"/>
                  </a:lnTo>
                  <a:lnTo>
                    <a:pt x="100" y="14"/>
                  </a:lnTo>
                  <a:lnTo>
                    <a:pt x="79" y="3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2" y="3"/>
                  </a:lnTo>
                  <a:lnTo>
                    <a:pt x="30" y="7"/>
                  </a:lnTo>
                  <a:lnTo>
                    <a:pt x="11" y="23"/>
                  </a:lnTo>
                  <a:lnTo>
                    <a:pt x="0" y="47"/>
                  </a:lnTo>
                  <a:lnTo>
                    <a:pt x="0" y="70"/>
                  </a:lnTo>
                  <a:lnTo>
                    <a:pt x="2" y="83"/>
                  </a:lnTo>
                  <a:lnTo>
                    <a:pt x="7" y="95"/>
                  </a:lnTo>
                  <a:lnTo>
                    <a:pt x="23" y="113"/>
                  </a:lnTo>
                  <a:lnTo>
                    <a:pt x="46" y="127"/>
                  </a:lnTo>
                  <a:lnTo>
                    <a:pt x="58" y="130"/>
                  </a:lnTo>
                  <a:lnTo>
                    <a:pt x="69" y="130"/>
                  </a:lnTo>
                  <a:lnTo>
                    <a:pt x="81" y="127"/>
                  </a:lnTo>
                  <a:lnTo>
                    <a:pt x="95" y="12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7" name="16 CuadroTexto"/>
          <p:cNvSpPr txBox="1"/>
          <p:nvPr/>
        </p:nvSpPr>
        <p:spPr>
          <a:xfrm>
            <a:off x="7172874" y="1436425"/>
            <a:ext cx="1562096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asn’t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172874" y="2228513"/>
            <a:ext cx="1567365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were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190000" y="3020601"/>
            <a:ext cx="1544970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eren’t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1" name="Freeform 37"/>
          <p:cNvSpPr>
            <a:spLocks/>
          </p:cNvSpPr>
          <p:nvPr/>
        </p:nvSpPr>
        <p:spPr bwMode="auto">
          <a:xfrm rot="3955839">
            <a:off x="7760331" y="1025761"/>
            <a:ext cx="443366" cy="1445750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2" name="Freeform 37"/>
          <p:cNvSpPr>
            <a:spLocks/>
          </p:cNvSpPr>
          <p:nvPr/>
        </p:nvSpPr>
        <p:spPr bwMode="auto">
          <a:xfrm rot="4022160">
            <a:off x="7712121" y="1831596"/>
            <a:ext cx="443366" cy="1421231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 rot="3681681">
            <a:off x="7803598" y="2711835"/>
            <a:ext cx="443366" cy="1264325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164288" y="620688"/>
            <a:ext cx="1570682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was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37" name="3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28" y="4077072"/>
            <a:ext cx="993566" cy="548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38 CuadroTexto"/>
          <p:cNvSpPr txBox="1"/>
          <p:nvPr/>
        </p:nvSpPr>
        <p:spPr>
          <a:xfrm>
            <a:off x="107504" y="62280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1/12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2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23542 0.76319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38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8092"/>
            <a:ext cx="6444208" cy="483315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395536" y="29258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Tom’s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172874" y="620688"/>
            <a:ext cx="1562096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was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172874" y="2228513"/>
            <a:ext cx="1567365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were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190000" y="3020601"/>
            <a:ext cx="1544970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eren’t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1" name="Freeform 37"/>
          <p:cNvSpPr>
            <a:spLocks/>
          </p:cNvSpPr>
          <p:nvPr/>
        </p:nvSpPr>
        <p:spPr bwMode="auto">
          <a:xfrm rot="3955839">
            <a:off x="7740802" y="216322"/>
            <a:ext cx="443366" cy="1445750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2" name="Freeform 37"/>
          <p:cNvSpPr>
            <a:spLocks/>
          </p:cNvSpPr>
          <p:nvPr/>
        </p:nvSpPr>
        <p:spPr bwMode="auto">
          <a:xfrm rot="4022160">
            <a:off x="7712121" y="1831596"/>
            <a:ext cx="443366" cy="1421231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 rot="3681681">
            <a:off x="7803598" y="2711835"/>
            <a:ext cx="443366" cy="1264325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331640" y="5877272"/>
            <a:ext cx="7639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laptop </a:t>
            </a:r>
            <a:r>
              <a:rPr lang="es-ES_tradnl" sz="3600" dirty="0" smtClean="0">
                <a:solidFill>
                  <a:schemeClr val="bg1"/>
                </a:solidFill>
              </a:rPr>
              <a:t>_______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next</a:t>
            </a:r>
            <a:r>
              <a:rPr lang="es-ES_tradnl" sz="3600" b="1" dirty="0" smtClean="0">
                <a:solidFill>
                  <a:schemeClr val="bg1"/>
                </a:solidFill>
              </a:rPr>
              <a:t> to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phone</a:t>
            </a:r>
            <a:r>
              <a:rPr lang="es-ES_tradnl" sz="3600" b="1" dirty="0" smtClean="0">
                <a:solidFill>
                  <a:schemeClr val="bg1"/>
                </a:solidFill>
              </a:rPr>
              <a:t>.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164288" y="1436425"/>
            <a:ext cx="1570682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asn’t</a:t>
            </a:r>
            <a:endParaRPr lang="es-ES" sz="2800" dirty="0">
              <a:latin typeface="Comic Sans MS" pitchFamily="66" charset="0"/>
            </a:endParaRPr>
          </a:p>
        </p:txBody>
      </p:sp>
      <p:grpSp>
        <p:nvGrpSpPr>
          <p:cNvPr id="12" name="Group 443"/>
          <p:cNvGrpSpPr>
            <a:grpSpLocks/>
          </p:cNvGrpSpPr>
          <p:nvPr/>
        </p:nvGrpSpPr>
        <p:grpSpPr bwMode="auto">
          <a:xfrm rot="3195347">
            <a:off x="3579850" y="731466"/>
            <a:ext cx="466725" cy="287337"/>
            <a:chOff x="2561" y="1757"/>
            <a:chExt cx="281" cy="176"/>
          </a:xfrm>
        </p:grpSpPr>
        <p:sp>
          <p:nvSpPr>
            <p:cNvPr id="13" name="Freeform 444"/>
            <p:cNvSpPr>
              <a:spLocks/>
            </p:cNvSpPr>
            <p:nvPr/>
          </p:nvSpPr>
          <p:spPr bwMode="auto">
            <a:xfrm>
              <a:off x="2763" y="1870"/>
              <a:ext cx="16" cy="19"/>
            </a:xfrm>
            <a:custGeom>
              <a:avLst/>
              <a:gdLst>
                <a:gd name="T0" fmla="*/ 12 w 16"/>
                <a:gd name="T1" fmla="*/ 19 h 19"/>
                <a:gd name="T2" fmla="*/ 16 w 16"/>
                <a:gd name="T3" fmla="*/ 14 h 19"/>
                <a:gd name="T4" fmla="*/ 16 w 16"/>
                <a:gd name="T5" fmla="*/ 7 h 19"/>
                <a:gd name="T6" fmla="*/ 12 w 16"/>
                <a:gd name="T7" fmla="*/ 0 h 19"/>
                <a:gd name="T8" fmla="*/ 5 w 16"/>
                <a:gd name="T9" fmla="*/ 0 h 19"/>
                <a:gd name="T10" fmla="*/ 0 w 16"/>
                <a:gd name="T11" fmla="*/ 5 h 19"/>
                <a:gd name="T12" fmla="*/ 0 w 16"/>
                <a:gd name="T13" fmla="*/ 12 h 19"/>
                <a:gd name="T14" fmla="*/ 5 w 16"/>
                <a:gd name="T15" fmla="*/ 17 h 19"/>
                <a:gd name="T16" fmla="*/ 12 w 16"/>
                <a:gd name="T17" fmla="*/ 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9"/>
                <a:gd name="T29" fmla="*/ 16 w 1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9">
                  <a:moveTo>
                    <a:pt x="12" y="19"/>
                  </a:moveTo>
                  <a:lnTo>
                    <a:pt x="16" y="14"/>
                  </a:lnTo>
                  <a:lnTo>
                    <a:pt x="16" y="7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Freeform 445"/>
            <p:cNvSpPr>
              <a:spLocks/>
            </p:cNvSpPr>
            <p:nvPr/>
          </p:nvSpPr>
          <p:spPr bwMode="auto">
            <a:xfrm>
              <a:off x="2626" y="1778"/>
              <a:ext cx="154" cy="155"/>
            </a:xfrm>
            <a:custGeom>
              <a:avLst/>
              <a:gdLst>
                <a:gd name="T0" fmla="*/ 100 w 154"/>
                <a:gd name="T1" fmla="*/ 152 h 155"/>
                <a:gd name="T2" fmla="*/ 114 w 154"/>
                <a:gd name="T3" fmla="*/ 148 h 155"/>
                <a:gd name="T4" fmla="*/ 128 w 154"/>
                <a:gd name="T5" fmla="*/ 139 h 155"/>
                <a:gd name="T6" fmla="*/ 147 w 154"/>
                <a:gd name="T7" fmla="*/ 116 h 155"/>
                <a:gd name="T8" fmla="*/ 152 w 154"/>
                <a:gd name="T9" fmla="*/ 102 h 155"/>
                <a:gd name="T10" fmla="*/ 154 w 154"/>
                <a:gd name="T11" fmla="*/ 86 h 155"/>
                <a:gd name="T12" fmla="*/ 154 w 154"/>
                <a:gd name="T13" fmla="*/ 72 h 155"/>
                <a:gd name="T14" fmla="*/ 152 w 154"/>
                <a:gd name="T15" fmla="*/ 56 h 155"/>
                <a:gd name="T16" fmla="*/ 147 w 154"/>
                <a:gd name="T17" fmla="*/ 42 h 155"/>
                <a:gd name="T18" fmla="*/ 138 w 154"/>
                <a:gd name="T19" fmla="*/ 30 h 155"/>
                <a:gd name="T20" fmla="*/ 114 w 154"/>
                <a:gd name="T21" fmla="*/ 9 h 155"/>
                <a:gd name="T22" fmla="*/ 100 w 154"/>
                <a:gd name="T23" fmla="*/ 5 h 155"/>
                <a:gd name="T24" fmla="*/ 87 w 154"/>
                <a:gd name="T25" fmla="*/ 0 h 155"/>
                <a:gd name="T26" fmla="*/ 70 w 154"/>
                <a:gd name="T27" fmla="*/ 0 h 155"/>
                <a:gd name="T28" fmla="*/ 56 w 154"/>
                <a:gd name="T29" fmla="*/ 2 h 155"/>
                <a:gd name="T30" fmla="*/ 40 w 154"/>
                <a:gd name="T31" fmla="*/ 9 h 155"/>
                <a:gd name="T32" fmla="*/ 28 w 154"/>
                <a:gd name="T33" fmla="*/ 19 h 155"/>
                <a:gd name="T34" fmla="*/ 10 w 154"/>
                <a:gd name="T35" fmla="*/ 42 h 155"/>
                <a:gd name="T36" fmla="*/ 5 w 154"/>
                <a:gd name="T37" fmla="*/ 56 h 155"/>
                <a:gd name="T38" fmla="*/ 0 w 154"/>
                <a:gd name="T39" fmla="*/ 69 h 155"/>
                <a:gd name="T40" fmla="*/ 0 w 154"/>
                <a:gd name="T41" fmla="*/ 86 h 155"/>
                <a:gd name="T42" fmla="*/ 5 w 154"/>
                <a:gd name="T43" fmla="*/ 99 h 155"/>
                <a:gd name="T44" fmla="*/ 10 w 154"/>
                <a:gd name="T45" fmla="*/ 116 h 155"/>
                <a:gd name="T46" fmla="*/ 19 w 154"/>
                <a:gd name="T47" fmla="*/ 127 h 155"/>
                <a:gd name="T48" fmla="*/ 42 w 154"/>
                <a:gd name="T49" fmla="*/ 146 h 155"/>
                <a:gd name="T50" fmla="*/ 56 w 154"/>
                <a:gd name="T51" fmla="*/ 152 h 155"/>
                <a:gd name="T52" fmla="*/ 70 w 154"/>
                <a:gd name="T53" fmla="*/ 155 h 155"/>
                <a:gd name="T54" fmla="*/ 87 w 154"/>
                <a:gd name="T55" fmla="*/ 155 h 155"/>
                <a:gd name="T56" fmla="*/ 100 w 154"/>
                <a:gd name="T57" fmla="*/ 152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4"/>
                <a:gd name="T88" fmla="*/ 0 h 155"/>
                <a:gd name="T89" fmla="*/ 154 w 154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4" h="155">
                  <a:moveTo>
                    <a:pt x="100" y="152"/>
                  </a:moveTo>
                  <a:lnTo>
                    <a:pt x="114" y="148"/>
                  </a:lnTo>
                  <a:lnTo>
                    <a:pt x="128" y="139"/>
                  </a:lnTo>
                  <a:lnTo>
                    <a:pt x="147" y="116"/>
                  </a:lnTo>
                  <a:lnTo>
                    <a:pt x="152" y="102"/>
                  </a:lnTo>
                  <a:lnTo>
                    <a:pt x="154" y="86"/>
                  </a:lnTo>
                  <a:lnTo>
                    <a:pt x="154" y="72"/>
                  </a:lnTo>
                  <a:lnTo>
                    <a:pt x="152" y="56"/>
                  </a:lnTo>
                  <a:lnTo>
                    <a:pt x="147" y="42"/>
                  </a:lnTo>
                  <a:lnTo>
                    <a:pt x="138" y="30"/>
                  </a:lnTo>
                  <a:lnTo>
                    <a:pt x="114" y="9"/>
                  </a:lnTo>
                  <a:lnTo>
                    <a:pt x="100" y="5"/>
                  </a:lnTo>
                  <a:lnTo>
                    <a:pt x="87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0" y="9"/>
                  </a:lnTo>
                  <a:lnTo>
                    <a:pt x="28" y="19"/>
                  </a:lnTo>
                  <a:lnTo>
                    <a:pt x="10" y="42"/>
                  </a:lnTo>
                  <a:lnTo>
                    <a:pt x="5" y="56"/>
                  </a:lnTo>
                  <a:lnTo>
                    <a:pt x="0" y="69"/>
                  </a:lnTo>
                  <a:lnTo>
                    <a:pt x="0" y="86"/>
                  </a:lnTo>
                  <a:lnTo>
                    <a:pt x="5" y="99"/>
                  </a:lnTo>
                  <a:lnTo>
                    <a:pt x="10" y="116"/>
                  </a:lnTo>
                  <a:lnTo>
                    <a:pt x="19" y="127"/>
                  </a:lnTo>
                  <a:lnTo>
                    <a:pt x="42" y="146"/>
                  </a:lnTo>
                  <a:lnTo>
                    <a:pt x="56" y="152"/>
                  </a:lnTo>
                  <a:lnTo>
                    <a:pt x="70" y="155"/>
                  </a:lnTo>
                  <a:lnTo>
                    <a:pt x="87" y="155"/>
                  </a:lnTo>
                  <a:lnTo>
                    <a:pt x="100" y="152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446"/>
            <p:cNvSpPr>
              <a:spLocks/>
            </p:cNvSpPr>
            <p:nvPr/>
          </p:nvSpPr>
          <p:spPr bwMode="auto">
            <a:xfrm>
              <a:off x="2644" y="1815"/>
              <a:ext cx="103" cy="97"/>
            </a:xfrm>
            <a:custGeom>
              <a:avLst/>
              <a:gdLst>
                <a:gd name="T0" fmla="*/ 68 w 103"/>
                <a:gd name="T1" fmla="*/ 0 h 97"/>
                <a:gd name="T2" fmla="*/ 73 w 103"/>
                <a:gd name="T3" fmla="*/ 0 h 97"/>
                <a:gd name="T4" fmla="*/ 86 w 103"/>
                <a:gd name="T5" fmla="*/ 9 h 97"/>
                <a:gd name="T6" fmla="*/ 96 w 103"/>
                <a:gd name="T7" fmla="*/ 21 h 97"/>
                <a:gd name="T8" fmla="*/ 100 w 103"/>
                <a:gd name="T9" fmla="*/ 32 h 97"/>
                <a:gd name="T10" fmla="*/ 103 w 103"/>
                <a:gd name="T11" fmla="*/ 44 h 97"/>
                <a:gd name="T12" fmla="*/ 103 w 103"/>
                <a:gd name="T13" fmla="*/ 55 h 97"/>
                <a:gd name="T14" fmla="*/ 96 w 103"/>
                <a:gd name="T15" fmla="*/ 67 h 97"/>
                <a:gd name="T16" fmla="*/ 89 w 103"/>
                <a:gd name="T17" fmla="*/ 79 h 97"/>
                <a:gd name="T18" fmla="*/ 77 w 103"/>
                <a:gd name="T19" fmla="*/ 88 h 97"/>
                <a:gd name="T20" fmla="*/ 68 w 103"/>
                <a:gd name="T21" fmla="*/ 92 h 97"/>
                <a:gd name="T22" fmla="*/ 56 w 103"/>
                <a:gd name="T23" fmla="*/ 95 h 97"/>
                <a:gd name="T24" fmla="*/ 45 w 103"/>
                <a:gd name="T25" fmla="*/ 97 h 97"/>
                <a:gd name="T26" fmla="*/ 35 w 103"/>
                <a:gd name="T27" fmla="*/ 95 h 97"/>
                <a:gd name="T28" fmla="*/ 17 w 103"/>
                <a:gd name="T29" fmla="*/ 83 h 97"/>
                <a:gd name="T30" fmla="*/ 0 w 103"/>
                <a:gd name="T31" fmla="*/ 65 h 97"/>
                <a:gd name="T32" fmla="*/ 68 w 103"/>
                <a:gd name="T33" fmla="*/ 0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97"/>
                <a:gd name="T53" fmla="*/ 103 w 103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97">
                  <a:moveTo>
                    <a:pt x="68" y="0"/>
                  </a:moveTo>
                  <a:lnTo>
                    <a:pt x="73" y="0"/>
                  </a:lnTo>
                  <a:lnTo>
                    <a:pt x="86" y="9"/>
                  </a:lnTo>
                  <a:lnTo>
                    <a:pt x="96" y="21"/>
                  </a:lnTo>
                  <a:lnTo>
                    <a:pt x="100" y="32"/>
                  </a:lnTo>
                  <a:lnTo>
                    <a:pt x="103" y="44"/>
                  </a:lnTo>
                  <a:lnTo>
                    <a:pt x="103" y="55"/>
                  </a:lnTo>
                  <a:lnTo>
                    <a:pt x="96" y="67"/>
                  </a:lnTo>
                  <a:lnTo>
                    <a:pt x="89" y="79"/>
                  </a:lnTo>
                  <a:lnTo>
                    <a:pt x="77" y="88"/>
                  </a:lnTo>
                  <a:lnTo>
                    <a:pt x="68" y="92"/>
                  </a:lnTo>
                  <a:lnTo>
                    <a:pt x="56" y="95"/>
                  </a:lnTo>
                  <a:lnTo>
                    <a:pt x="45" y="97"/>
                  </a:lnTo>
                  <a:lnTo>
                    <a:pt x="35" y="95"/>
                  </a:lnTo>
                  <a:lnTo>
                    <a:pt x="17" y="83"/>
                  </a:lnTo>
                  <a:lnTo>
                    <a:pt x="0" y="6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447"/>
            <p:cNvSpPr>
              <a:spLocks/>
            </p:cNvSpPr>
            <p:nvPr/>
          </p:nvSpPr>
          <p:spPr bwMode="auto">
            <a:xfrm>
              <a:off x="2770" y="1866"/>
              <a:ext cx="72" cy="44"/>
            </a:xfrm>
            <a:custGeom>
              <a:avLst/>
              <a:gdLst>
                <a:gd name="T0" fmla="*/ 9 w 72"/>
                <a:gd name="T1" fmla="*/ 0 h 44"/>
                <a:gd name="T2" fmla="*/ 0 w 72"/>
                <a:gd name="T3" fmla="*/ 25 h 44"/>
                <a:gd name="T4" fmla="*/ 51 w 72"/>
                <a:gd name="T5" fmla="*/ 44 h 44"/>
                <a:gd name="T6" fmla="*/ 72 w 72"/>
                <a:gd name="T7" fmla="*/ 44 h 44"/>
                <a:gd name="T8" fmla="*/ 67 w 72"/>
                <a:gd name="T9" fmla="*/ 28 h 44"/>
                <a:gd name="T10" fmla="*/ 9 w 7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4"/>
                <a:gd name="T20" fmla="*/ 72 w 7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4">
                  <a:moveTo>
                    <a:pt x="9" y="0"/>
                  </a:moveTo>
                  <a:lnTo>
                    <a:pt x="0" y="25"/>
                  </a:lnTo>
                  <a:lnTo>
                    <a:pt x="51" y="44"/>
                  </a:lnTo>
                  <a:lnTo>
                    <a:pt x="72" y="44"/>
                  </a:lnTo>
                  <a:lnTo>
                    <a:pt x="67" y="2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Freeform 448"/>
            <p:cNvSpPr>
              <a:spLocks/>
            </p:cNvSpPr>
            <p:nvPr/>
          </p:nvSpPr>
          <p:spPr bwMode="auto">
            <a:xfrm>
              <a:off x="2689" y="1817"/>
              <a:ext cx="48" cy="77"/>
            </a:xfrm>
            <a:custGeom>
              <a:avLst/>
              <a:gdLst>
                <a:gd name="T0" fmla="*/ 0 w 48"/>
                <a:gd name="T1" fmla="*/ 77 h 77"/>
                <a:gd name="T2" fmla="*/ 14 w 48"/>
                <a:gd name="T3" fmla="*/ 77 h 77"/>
                <a:gd name="T4" fmla="*/ 28 w 48"/>
                <a:gd name="T5" fmla="*/ 74 h 77"/>
                <a:gd name="T6" fmla="*/ 39 w 48"/>
                <a:gd name="T7" fmla="*/ 65 h 77"/>
                <a:gd name="T8" fmla="*/ 46 w 48"/>
                <a:gd name="T9" fmla="*/ 51 h 77"/>
                <a:gd name="T10" fmla="*/ 48 w 48"/>
                <a:gd name="T11" fmla="*/ 35 h 77"/>
                <a:gd name="T12" fmla="*/ 46 w 48"/>
                <a:gd name="T13" fmla="*/ 21 h 77"/>
                <a:gd name="T14" fmla="*/ 39 w 48"/>
                <a:gd name="T15" fmla="*/ 7 h 77"/>
                <a:gd name="T16" fmla="*/ 28 w 48"/>
                <a:gd name="T17" fmla="*/ 0 h 77"/>
                <a:gd name="T18" fmla="*/ 21 w 48"/>
                <a:gd name="T19" fmla="*/ 19 h 77"/>
                <a:gd name="T20" fmla="*/ 14 w 48"/>
                <a:gd name="T21" fmla="*/ 40 h 77"/>
                <a:gd name="T22" fmla="*/ 7 w 48"/>
                <a:gd name="T23" fmla="*/ 60 h 77"/>
                <a:gd name="T24" fmla="*/ 0 w 48"/>
                <a:gd name="T25" fmla="*/ 77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7"/>
                <a:gd name="T41" fmla="*/ 48 w 48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7">
                  <a:moveTo>
                    <a:pt x="0" y="77"/>
                  </a:moveTo>
                  <a:lnTo>
                    <a:pt x="14" y="77"/>
                  </a:lnTo>
                  <a:lnTo>
                    <a:pt x="28" y="74"/>
                  </a:lnTo>
                  <a:lnTo>
                    <a:pt x="39" y="65"/>
                  </a:lnTo>
                  <a:lnTo>
                    <a:pt x="46" y="51"/>
                  </a:lnTo>
                  <a:lnTo>
                    <a:pt x="48" y="35"/>
                  </a:lnTo>
                  <a:lnTo>
                    <a:pt x="46" y="21"/>
                  </a:lnTo>
                  <a:lnTo>
                    <a:pt x="39" y="7"/>
                  </a:lnTo>
                  <a:lnTo>
                    <a:pt x="28" y="0"/>
                  </a:lnTo>
                  <a:lnTo>
                    <a:pt x="21" y="19"/>
                  </a:lnTo>
                  <a:lnTo>
                    <a:pt x="14" y="40"/>
                  </a:lnTo>
                  <a:lnTo>
                    <a:pt x="7" y="6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Freeform 449"/>
            <p:cNvSpPr>
              <a:spLocks/>
            </p:cNvSpPr>
            <p:nvPr/>
          </p:nvSpPr>
          <p:spPr bwMode="auto">
            <a:xfrm>
              <a:off x="2607" y="1797"/>
              <a:ext cx="117" cy="97"/>
            </a:xfrm>
            <a:custGeom>
              <a:avLst/>
              <a:gdLst>
                <a:gd name="T0" fmla="*/ 117 w 117"/>
                <a:gd name="T1" fmla="*/ 23 h 97"/>
                <a:gd name="T2" fmla="*/ 23 w 117"/>
                <a:gd name="T3" fmla="*/ 0 h 97"/>
                <a:gd name="T4" fmla="*/ 0 w 117"/>
                <a:gd name="T5" fmla="*/ 69 h 97"/>
                <a:gd name="T6" fmla="*/ 89 w 117"/>
                <a:gd name="T7" fmla="*/ 97 h 97"/>
                <a:gd name="T8" fmla="*/ 117 w 117"/>
                <a:gd name="T9" fmla="*/ 2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97"/>
                <a:gd name="T17" fmla="*/ 117 w 1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97">
                  <a:moveTo>
                    <a:pt x="117" y="23"/>
                  </a:moveTo>
                  <a:lnTo>
                    <a:pt x="23" y="0"/>
                  </a:lnTo>
                  <a:lnTo>
                    <a:pt x="0" y="69"/>
                  </a:lnTo>
                  <a:lnTo>
                    <a:pt x="89" y="97"/>
                  </a:lnTo>
                  <a:lnTo>
                    <a:pt x="117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Freeform 450"/>
            <p:cNvSpPr>
              <a:spLocks/>
            </p:cNvSpPr>
            <p:nvPr/>
          </p:nvSpPr>
          <p:spPr bwMode="auto">
            <a:xfrm>
              <a:off x="2647" y="1829"/>
              <a:ext cx="79" cy="35"/>
            </a:xfrm>
            <a:custGeom>
              <a:avLst/>
              <a:gdLst>
                <a:gd name="T0" fmla="*/ 79 w 79"/>
                <a:gd name="T1" fmla="*/ 28 h 35"/>
                <a:gd name="T2" fmla="*/ 4 w 79"/>
                <a:gd name="T3" fmla="*/ 0 h 35"/>
                <a:gd name="T4" fmla="*/ 0 w 79"/>
                <a:gd name="T5" fmla="*/ 9 h 35"/>
                <a:gd name="T6" fmla="*/ 77 w 79"/>
                <a:gd name="T7" fmla="*/ 35 h 35"/>
                <a:gd name="T8" fmla="*/ 79 w 79"/>
                <a:gd name="T9" fmla="*/ 2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5"/>
                <a:gd name="T17" fmla="*/ 79 w 7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5">
                  <a:moveTo>
                    <a:pt x="79" y="28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77" y="35"/>
                  </a:lnTo>
                  <a:lnTo>
                    <a:pt x="79" y="2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Freeform 451"/>
            <p:cNvSpPr>
              <a:spLocks/>
            </p:cNvSpPr>
            <p:nvPr/>
          </p:nvSpPr>
          <p:spPr bwMode="auto">
            <a:xfrm>
              <a:off x="2565" y="1760"/>
              <a:ext cx="133" cy="134"/>
            </a:xfrm>
            <a:custGeom>
              <a:avLst/>
              <a:gdLst>
                <a:gd name="T0" fmla="*/ 100 w 133"/>
                <a:gd name="T1" fmla="*/ 127 h 134"/>
                <a:gd name="T2" fmla="*/ 119 w 133"/>
                <a:gd name="T3" fmla="*/ 110 h 134"/>
                <a:gd name="T4" fmla="*/ 131 w 133"/>
                <a:gd name="T5" fmla="*/ 87 h 134"/>
                <a:gd name="T6" fmla="*/ 133 w 133"/>
                <a:gd name="T7" fmla="*/ 74 h 134"/>
                <a:gd name="T8" fmla="*/ 133 w 133"/>
                <a:gd name="T9" fmla="*/ 62 h 134"/>
                <a:gd name="T10" fmla="*/ 131 w 133"/>
                <a:gd name="T11" fmla="*/ 48 h 134"/>
                <a:gd name="T12" fmla="*/ 124 w 133"/>
                <a:gd name="T13" fmla="*/ 37 h 134"/>
                <a:gd name="T14" fmla="*/ 107 w 133"/>
                <a:gd name="T15" fmla="*/ 16 h 134"/>
                <a:gd name="T16" fmla="*/ 84 w 133"/>
                <a:gd name="T17" fmla="*/ 4 h 134"/>
                <a:gd name="T18" fmla="*/ 70 w 133"/>
                <a:gd name="T19" fmla="*/ 0 h 134"/>
                <a:gd name="T20" fmla="*/ 59 w 133"/>
                <a:gd name="T21" fmla="*/ 0 h 134"/>
                <a:gd name="T22" fmla="*/ 45 w 133"/>
                <a:gd name="T23" fmla="*/ 4 h 134"/>
                <a:gd name="T24" fmla="*/ 33 w 133"/>
                <a:gd name="T25" fmla="*/ 9 h 134"/>
                <a:gd name="T26" fmla="*/ 14 w 133"/>
                <a:gd name="T27" fmla="*/ 25 h 134"/>
                <a:gd name="T28" fmla="*/ 3 w 133"/>
                <a:gd name="T29" fmla="*/ 48 h 134"/>
                <a:gd name="T30" fmla="*/ 0 w 133"/>
                <a:gd name="T31" fmla="*/ 60 h 134"/>
                <a:gd name="T32" fmla="*/ 0 w 133"/>
                <a:gd name="T33" fmla="*/ 74 h 134"/>
                <a:gd name="T34" fmla="*/ 5 w 133"/>
                <a:gd name="T35" fmla="*/ 87 h 134"/>
                <a:gd name="T36" fmla="*/ 10 w 133"/>
                <a:gd name="T37" fmla="*/ 99 h 134"/>
                <a:gd name="T38" fmla="*/ 28 w 133"/>
                <a:gd name="T39" fmla="*/ 120 h 134"/>
                <a:gd name="T40" fmla="*/ 49 w 133"/>
                <a:gd name="T41" fmla="*/ 131 h 134"/>
                <a:gd name="T42" fmla="*/ 63 w 133"/>
                <a:gd name="T43" fmla="*/ 134 h 134"/>
                <a:gd name="T44" fmla="*/ 75 w 133"/>
                <a:gd name="T45" fmla="*/ 134 h 134"/>
                <a:gd name="T46" fmla="*/ 89 w 133"/>
                <a:gd name="T47" fmla="*/ 131 h 134"/>
                <a:gd name="T48" fmla="*/ 100 w 133"/>
                <a:gd name="T49" fmla="*/ 127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34"/>
                <a:gd name="T77" fmla="*/ 133 w 133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34">
                  <a:moveTo>
                    <a:pt x="100" y="127"/>
                  </a:moveTo>
                  <a:lnTo>
                    <a:pt x="119" y="110"/>
                  </a:lnTo>
                  <a:lnTo>
                    <a:pt x="131" y="87"/>
                  </a:lnTo>
                  <a:lnTo>
                    <a:pt x="133" y="74"/>
                  </a:lnTo>
                  <a:lnTo>
                    <a:pt x="133" y="62"/>
                  </a:lnTo>
                  <a:lnTo>
                    <a:pt x="131" y="48"/>
                  </a:lnTo>
                  <a:lnTo>
                    <a:pt x="124" y="37"/>
                  </a:lnTo>
                  <a:lnTo>
                    <a:pt x="107" y="16"/>
                  </a:lnTo>
                  <a:lnTo>
                    <a:pt x="84" y="4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5" y="4"/>
                  </a:lnTo>
                  <a:lnTo>
                    <a:pt x="33" y="9"/>
                  </a:lnTo>
                  <a:lnTo>
                    <a:pt x="14" y="25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5" y="87"/>
                  </a:lnTo>
                  <a:lnTo>
                    <a:pt x="10" y="99"/>
                  </a:lnTo>
                  <a:lnTo>
                    <a:pt x="28" y="120"/>
                  </a:lnTo>
                  <a:lnTo>
                    <a:pt x="49" y="131"/>
                  </a:lnTo>
                  <a:lnTo>
                    <a:pt x="63" y="134"/>
                  </a:lnTo>
                  <a:lnTo>
                    <a:pt x="75" y="134"/>
                  </a:lnTo>
                  <a:lnTo>
                    <a:pt x="89" y="131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452"/>
            <p:cNvSpPr>
              <a:spLocks/>
            </p:cNvSpPr>
            <p:nvPr/>
          </p:nvSpPr>
          <p:spPr bwMode="auto">
            <a:xfrm>
              <a:off x="2561" y="1757"/>
              <a:ext cx="125" cy="130"/>
            </a:xfrm>
            <a:custGeom>
              <a:avLst/>
              <a:gdLst>
                <a:gd name="T0" fmla="*/ 95 w 125"/>
                <a:gd name="T1" fmla="*/ 120 h 130"/>
                <a:gd name="T2" fmla="*/ 111 w 125"/>
                <a:gd name="T3" fmla="*/ 107 h 130"/>
                <a:gd name="T4" fmla="*/ 123 w 125"/>
                <a:gd name="T5" fmla="*/ 83 h 130"/>
                <a:gd name="T6" fmla="*/ 125 w 125"/>
                <a:gd name="T7" fmla="*/ 60 h 130"/>
                <a:gd name="T8" fmla="*/ 121 w 125"/>
                <a:gd name="T9" fmla="*/ 47 h 130"/>
                <a:gd name="T10" fmla="*/ 116 w 125"/>
                <a:gd name="T11" fmla="*/ 35 h 130"/>
                <a:gd name="T12" fmla="*/ 100 w 125"/>
                <a:gd name="T13" fmla="*/ 14 h 130"/>
                <a:gd name="T14" fmla="*/ 79 w 125"/>
                <a:gd name="T15" fmla="*/ 3 h 130"/>
                <a:gd name="T16" fmla="*/ 65 w 125"/>
                <a:gd name="T17" fmla="*/ 0 h 130"/>
                <a:gd name="T18" fmla="*/ 53 w 125"/>
                <a:gd name="T19" fmla="*/ 0 h 130"/>
                <a:gd name="T20" fmla="*/ 42 w 125"/>
                <a:gd name="T21" fmla="*/ 3 h 130"/>
                <a:gd name="T22" fmla="*/ 30 w 125"/>
                <a:gd name="T23" fmla="*/ 7 h 130"/>
                <a:gd name="T24" fmla="*/ 11 w 125"/>
                <a:gd name="T25" fmla="*/ 23 h 130"/>
                <a:gd name="T26" fmla="*/ 0 w 125"/>
                <a:gd name="T27" fmla="*/ 47 h 130"/>
                <a:gd name="T28" fmla="*/ 0 w 125"/>
                <a:gd name="T29" fmla="*/ 70 h 130"/>
                <a:gd name="T30" fmla="*/ 2 w 125"/>
                <a:gd name="T31" fmla="*/ 83 h 130"/>
                <a:gd name="T32" fmla="*/ 7 w 125"/>
                <a:gd name="T33" fmla="*/ 95 h 130"/>
                <a:gd name="T34" fmla="*/ 23 w 125"/>
                <a:gd name="T35" fmla="*/ 113 h 130"/>
                <a:gd name="T36" fmla="*/ 46 w 125"/>
                <a:gd name="T37" fmla="*/ 127 h 130"/>
                <a:gd name="T38" fmla="*/ 58 w 125"/>
                <a:gd name="T39" fmla="*/ 130 h 130"/>
                <a:gd name="T40" fmla="*/ 69 w 125"/>
                <a:gd name="T41" fmla="*/ 130 h 130"/>
                <a:gd name="T42" fmla="*/ 81 w 125"/>
                <a:gd name="T43" fmla="*/ 127 h 130"/>
                <a:gd name="T44" fmla="*/ 95 w 125"/>
                <a:gd name="T45" fmla="*/ 120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"/>
                <a:gd name="T70" fmla="*/ 0 h 130"/>
                <a:gd name="T71" fmla="*/ 125 w 125"/>
                <a:gd name="T72" fmla="*/ 130 h 1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" h="130">
                  <a:moveTo>
                    <a:pt x="95" y="120"/>
                  </a:moveTo>
                  <a:lnTo>
                    <a:pt x="111" y="107"/>
                  </a:lnTo>
                  <a:lnTo>
                    <a:pt x="123" y="83"/>
                  </a:lnTo>
                  <a:lnTo>
                    <a:pt x="125" y="60"/>
                  </a:lnTo>
                  <a:lnTo>
                    <a:pt x="121" y="47"/>
                  </a:lnTo>
                  <a:lnTo>
                    <a:pt x="116" y="35"/>
                  </a:lnTo>
                  <a:lnTo>
                    <a:pt x="100" y="14"/>
                  </a:lnTo>
                  <a:lnTo>
                    <a:pt x="79" y="3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2" y="3"/>
                  </a:lnTo>
                  <a:lnTo>
                    <a:pt x="30" y="7"/>
                  </a:lnTo>
                  <a:lnTo>
                    <a:pt x="11" y="23"/>
                  </a:lnTo>
                  <a:lnTo>
                    <a:pt x="0" y="47"/>
                  </a:lnTo>
                  <a:lnTo>
                    <a:pt x="0" y="70"/>
                  </a:lnTo>
                  <a:lnTo>
                    <a:pt x="2" y="83"/>
                  </a:lnTo>
                  <a:lnTo>
                    <a:pt x="7" y="95"/>
                  </a:lnTo>
                  <a:lnTo>
                    <a:pt x="23" y="113"/>
                  </a:lnTo>
                  <a:lnTo>
                    <a:pt x="46" y="127"/>
                  </a:lnTo>
                  <a:lnTo>
                    <a:pt x="58" y="130"/>
                  </a:lnTo>
                  <a:lnTo>
                    <a:pt x="69" y="130"/>
                  </a:lnTo>
                  <a:lnTo>
                    <a:pt x="81" y="127"/>
                  </a:lnTo>
                  <a:lnTo>
                    <a:pt x="95" y="12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30" name="2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28" y="4077072"/>
            <a:ext cx="993566" cy="548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30 Elipse"/>
          <p:cNvSpPr/>
          <p:nvPr/>
        </p:nvSpPr>
        <p:spPr>
          <a:xfrm>
            <a:off x="3407986" y="2312978"/>
            <a:ext cx="1025893" cy="101983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107504" y="62280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2/12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6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38507 0.64421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3" y="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6" y="29258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Tom’s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827584" y="5877272"/>
            <a:ext cx="8290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calendar </a:t>
            </a:r>
            <a:r>
              <a:rPr lang="es-ES_tradnl" sz="3600" dirty="0" smtClean="0">
                <a:solidFill>
                  <a:schemeClr val="bg1"/>
                </a:solidFill>
              </a:rPr>
              <a:t>_______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next</a:t>
            </a:r>
            <a:r>
              <a:rPr lang="es-ES_tradnl" sz="3600" b="1" dirty="0" smtClean="0">
                <a:solidFill>
                  <a:schemeClr val="bg1"/>
                </a:solidFill>
              </a:rPr>
              <a:t> to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clock</a:t>
            </a:r>
            <a:r>
              <a:rPr lang="es-ES_tradnl" sz="3600" b="1" dirty="0" smtClean="0">
                <a:solidFill>
                  <a:schemeClr val="bg1"/>
                </a:solidFill>
              </a:rPr>
              <a:t>.</a:t>
            </a:r>
            <a:endParaRPr lang="es-ES" sz="3600" b="1" dirty="0">
              <a:solidFill>
                <a:schemeClr val="bg1"/>
              </a:solidFill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8092"/>
            <a:ext cx="6444208" cy="483315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7" name="Group 443"/>
          <p:cNvGrpSpPr>
            <a:grpSpLocks/>
          </p:cNvGrpSpPr>
          <p:nvPr/>
        </p:nvGrpSpPr>
        <p:grpSpPr bwMode="auto">
          <a:xfrm rot="3195347">
            <a:off x="3579850" y="731466"/>
            <a:ext cx="466725" cy="287337"/>
            <a:chOff x="2561" y="1757"/>
            <a:chExt cx="281" cy="176"/>
          </a:xfrm>
        </p:grpSpPr>
        <p:sp>
          <p:nvSpPr>
            <p:cNvPr id="28" name="Freeform 444"/>
            <p:cNvSpPr>
              <a:spLocks/>
            </p:cNvSpPr>
            <p:nvPr/>
          </p:nvSpPr>
          <p:spPr bwMode="auto">
            <a:xfrm>
              <a:off x="2763" y="1870"/>
              <a:ext cx="16" cy="19"/>
            </a:xfrm>
            <a:custGeom>
              <a:avLst/>
              <a:gdLst>
                <a:gd name="T0" fmla="*/ 12 w 16"/>
                <a:gd name="T1" fmla="*/ 19 h 19"/>
                <a:gd name="T2" fmla="*/ 16 w 16"/>
                <a:gd name="T3" fmla="*/ 14 h 19"/>
                <a:gd name="T4" fmla="*/ 16 w 16"/>
                <a:gd name="T5" fmla="*/ 7 h 19"/>
                <a:gd name="T6" fmla="*/ 12 w 16"/>
                <a:gd name="T7" fmla="*/ 0 h 19"/>
                <a:gd name="T8" fmla="*/ 5 w 16"/>
                <a:gd name="T9" fmla="*/ 0 h 19"/>
                <a:gd name="T10" fmla="*/ 0 w 16"/>
                <a:gd name="T11" fmla="*/ 5 h 19"/>
                <a:gd name="T12" fmla="*/ 0 w 16"/>
                <a:gd name="T13" fmla="*/ 12 h 19"/>
                <a:gd name="T14" fmla="*/ 5 w 16"/>
                <a:gd name="T15" fmla="*/ 17 h 19"/>
                <a:gd name="T16" fmla="*/ 12 w 16"/>
                <a:gd name="T17" fmla="*/ 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9"/>
                <a:gd name="T29" fmla="*/ 16 w 1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9">
                  <a:moveTo>
                    <a:pt x="12" y="19"/>
                  </a:moveTo>
                  <a:lnTo>
                    <a:pt x="16" y="14"/>
                  </a:lnTo>
                  <a:lnTo>
                    <a:pt x="16" y="7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445"/>
            <p:cNvSpPr>
              <a:spLocks/>
            </p:cNvSpPr>
            <p:nvPr/>
          </p:nvSpPr>
          <p:spPr bwMode="auto">
            <a:xfrm>
              <a:off x="2626" y="1778"/>
              <a:ext cx="154" cy="155"/>
            </a:xfrm>
            <a:custGeom>
              <a:avLst/>
              <a:gdLst>
                <a:gd name="T0" fmla="*/ 100 w 154"/>
                <a:gd name="T1" fmla="*/ 152 h 155"/>
                <a:gd name="T2" fmla="*/ 114 w 154"/>
                <a:gd name="T3" fmla="*/ 148 h 155"/>
                <a:gd name="T4" fmla="*/ 128 w 154"/>
                <a:gd name="T5" fmla="*/ 139 h 155"/>
                <a:gd name="T6" fmla="*/ 147 w 154"/>
                <a:gd name="T7" fmla="*/ 116 h 155"/>
                <a:gd name="T8" fmla="*/ 152 w 154"/>
                <a:gd name="T9" fmla="*/ 102 h 155"/>
                <a:gd name="T10" fmla="*/ 154 w 154"/>
                <a:gd name="T11" fmla="*/ 86 h 155"/>
                <a:gd name="T12" fmla="*/ 154 w 154"/>
                <a:gd name="T13" fmla="*/ 72 h 155"/>
                <a:gd name="T14" fmla="*/ 152 w 154"/>
                <a:gd name="T15" fmla="*/ 56 h 155"/>
                <a:gd name="T16" fmla="*/ 147 w 154"/>
                <a:gd name="T17" fmla="*/ 42 h 155"/>
                <a:gd name="T18" fmla="*/ 138 w 154"/>
                <a:gd name="T19" fmla="*/ 30 h 155"/>
                <a:gd name="T20" fmla="*/ 114 w 154"/>
                <a:gd name="T21" fmla="*/ 9 h 155"/>
                <a:gd name="T22" fmla="*/ 100 w 154"/>
                <a:gd name="T23" fmla="*/ 5 h 155"/>
                <a:gd name="T24" fmla="*/ 87 w 154"/>
                <a:gd name="T25" fmla="*/ 0 h 155"/>
                <a:gd name="T26" fmla="*/ 70 w 154"/>
                <a:gd name="T27" fmla="*/ 0 h 155"/>
                <a:gd name="T28" fmla="*/ 56 w 154"/>
                <a:gd name="T29" fmla="*/ 2 h 155"/>
                <a:gd name="T30" fmla="*/ 40 w 154"/>
                <a:gd name="T31" fmla="*/ 9 h 155"/>
                <a:gd name="T32" fmla="*/ 28 w 154"/>
                <a:gd name="T33" fmla="*/ 19 h 155"/>
                <a:gd name="T34" fmla="*/ 10 w 154"/>
                <a:gd name="T35" fmla="*/ 42 h 155"/>
                <a:gd name="T36" fmla="*/ 5 w 154"/>
                <a:gd name="T37" fmla="*/ 56 h 155"/>
                <a:gd name="T38" fmla="*/ 0 w 154"/>
                <a:gd name="T39" fmla="*/ 69 h 155"/>
                <a:gd name="T40" fmla="*/ 0 w 154"/>
                <a:gd name="T41" fmla="*/ 86 h 155"/>
                <a:gd name="T42" fmla="*/ 5 w 154"/>
                <a:gd name="T43" fmla="*/ 99 h 155"/>
                <a:gd name="T44" fmla="*/ 10 w 154"/>
                <a:gd name="T45" fmla="*/ 116 h 155"/>
                <a:gd name="T46" fmla="*/ 19 w 154"/>
                <a:gd name="T47" fmla="*/ 127 h 155"/>
                <a:gd name="T48" fmla="*/ 42 w 154"/>
                <a:gd name="T49" fmla="*/ 146 h 155"/>
                <a:gd name="T50" fmla="*/ 56 w 154"/>
                <a:gd name="T51" fmla="*/ 152 h 155"/>
                <a:gd name="T52" fmla="*/ 70 w 154"/>
                <a:gd name="T53" fmla="*/ 155 h 155"/>
                <a:gd name="T54" fmla="*/ 87 w 154"/>
                <a:gd name="T55" fmla="*/ 155 h 155"/>
                <a:gd name="T56" fmla="*/ 100 w 154"/>
                <a:gd name="T57" fmla="*/ 152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4"/>
                <a:gd name="T88" fmla="*/ 0 h 155"/>
                <a:gd name="T89" fmla="*/ 154 w 154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4" h="155">
                  <a:moveTo>
                    <a:pt x="100" y="152"/>
                  </a:moveTo>
                  <a:lnTo>
                    <a:pt x="114" y="148"/>
                  </a:lnTo>
                  <a:lnTo>
                    <a:pt x="128" y="139"/>
                  </a:lnTo>
                  <a:lnTo>
                    <a:pt x="147" y="116"/>
                  </a:lnTo>
                  <a:lnTo>
                    <a:pt x="152" y="102"/>
                  </a:lnTo>
                  <a:lnTo>
                    <a:pt x="154" y="86"/>
                  </a:lnTo>
                  <a:lnTo>
                    <a:pt x="154" y="72"/>
                  </a:lnTo>
                  <a:lnTo>
                    <a:pt x="152" y="56"/>
                  </a:lnTo>
                  <a:lnTo>
                    <a:pt x="147" y="42"/>
                  </a:lnTo>
                  <a:lnTo>
                    <a:pt x="138" y="30"/>
                  </a:lnTo>
                  <a:lnTo>
                    <a:pt x="114" y="9"/>
                  </a:lnTo>
                  <a:lnTo>
                    <a:pt x="100" y="5"/>
                  </a:lnTo>
                  <a:lnTo>
                    <a:pt x="87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0" y="9"/>
                  </a:lnTo>
                  <a:lnTo>
                    <a:pt x="28" y="19"/>
                  </a:lnTo>
                  <a:lnTo>
                    <a:pt x="10" y="42"/>
                  </a:lnTo>
                  <a:lnTo>
                    <a:pt x="5" y="56"/>
                  </a:lnTo>
                  <a:lnTo>
                    <a:pt x="0" y="69"/>
                  </a:lnTo>
                  <a:lnTo>
                    <a:pt x="0" y="86"/>
                  </a:lnTo>
                  <a:lnTo>
                    <a:pt x="5" y="99"/>
                  </a:lnTo>
                  <a:lnTo>
                    <a:pt x="10" y="116"/>
                  </a:lnTo>
                  <a:lnTo>
                    <a:pt x="19" y="127"/>
                  </a:lnTo>
                  <a:lnTo>
                    <a:pt x="42" y="146"/>
                  </a:lnTo>
                  <a:lnTo>
                    <a:pt x="56" y="152"/>
                  </a:lnTo>
                  <a:lnTo>
                    <a:pt x="70" y="155"/>
                  </a:lnTo>
                  <a:lnTo>
                    <a:pt x="87" y="155"/>
                  </a:lnTo>
                  <a:lnTo>
                    <a:pt x="100" y="152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Freeform 446"/>
            <p:cNvSpPr>
              <a:spLocks/>
            </p:cNvSpPr>
            <p:nvPr/>
          </p:nvSpPr>
          <p:spPr bwMode="auto">
            <a:xfrm>
              <a:off x="2644" y="1815"/>
              <a:ext cx="103" cy="97"/>
            </a:xfrm>
            <a:custGeom>
              <a:avLst/>
              <a:gdLst>
                <a:gd name="T0" fmla="*/ 68 w 103"/>
                <a:gd name="T1" fmla="*/ 0 h 97"/>
                <a:gd name="T2" fmla="*/ 73 w 103"/>
                <a:gd name="T3" fmla="*/ 0 h 97"/>
                <a:gd name="T4" fmla="*/ 86 w 103"/>
                <a:gd name="T5" fmla="*/ 9 h 97"/>
                <a:gd name="T6" fmla="*/ 96 w 103"/>
                <a:gd name="T7" fmla="*/ 21 h 97"/>
                <a:gd name="T8" fmla="*/ 100 w 103"/>
                <a:gd name="T9" fmla="*/ 32 h 97"/>
                <a:gd name="T10" fmla="*/ 103 w 103"/>
                <a:gd name="T11" fmla="*/ 44 h 97"/>
                <a:gd name="T12" fmla="*/ 103 w 103"/>
                <a:gd name="T13" fmla="*/ 55 h 97"/>
                <a:gd name="T14" fmla="*/ 96 w 103"/>
                <a:gd name="T15" fmla="*/ 67 h 97"/>
                <a:gd name="T16" fmla="*/ 89 w 103"/>
                <a:gd name="T17" fmla="*/ 79 h 97"/>
                <a:gd name="T18" fmla="*/ 77 w 103"/>
                <a:gd name="T19" fmla="*/ 88 h 97"/>
                <a:gd name="T20" fmla="*/ 68 w 103"/>
                <a:gd name="T21" fmla="*/ 92 h 97"/>
                <a:gd name="T22" fmla="*/ 56 w 103"/>
                <a:gd name="T23" fmla="*/ 95 h 97"/>
                <a:gd name="T24" fmla="*/ 45 w 103"/>
                <a:gd name="T25" fmla="*/ 97 h 97"/>
                <a:gd name="T26" fmla="*/ 35 w 103"/>
                <a:gd name="T27" fmla="*/ 95 h 97"/>
                <a:gd name="T28" fmla="*/ 17 w 103"/>
                <a:gd name="T29" fmla="*/ 83 h 97"/>
                <a:gd name="T30" fmla="*/ 0 w 103"/>
                <a:gd name="T31" fmla="*/ 65 h 97"/>
                <a:gd name="T32" fmla="*/ 68 w 103"/>
                <a:gd name="T33" fmla="*/ 0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97"/>
                <a:gd name="T53" fmla="*/ 103 w 103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97">
                  <a:moveTo>
                    <a:pt x="68" y="0"/>
                  </a:moveTo>
                  <a:lnTo>
                    <a:pt x="73" y="0"/>
                  </a:lnTo>
                  <a:lnTo>
                    <a:pt x="86" y="9"/>
                  </a:lnTo>
                  <a:lnTo>
                    <a:pt x="96" y="21"/>
                  </a:lnTo>
                  <a:lnTo>
                    <a:pt x="100" y="32"/>
                  </a:lnTo>
                  <a:lnTo>
                    <a:pt x="103" y="44"/>
                  </a:lnTo>
                  <a:lnTo>
                    <a:pt x="103" y="55"/>
                  </a:lnTo>
                  <a:lnTo>
                    <a:pt x="96" y="67"/>
                  </a:lnTo>
                  <a:lnTo>
                    <a:pt x="89" y="79"/>
                  </a:lnTo>
                  <a:lnTo>
                    <a:pt x="77" y="88"/>
                  </a:lnTo>
                  <a:lnTo>
                    <a:pt x="68" y="92"/>
                  </a:lnTo>
                  <a:lnTo>
                    <a:pt x="56" y="95"/>
                  </a:lnTo>
                  <a:lnTo>
                    <a:pt x="45" y="97"/>
                  </a:lnTo>
                  <a:lnTo>
                    <a:pt x="35" y="95"/>
                  </a:lnTo>
                  <a:lnTo>
                    <a:pt x="17" y="83"/>
                  </a:lnTo>
                  <a:lnTo>
                    <a:pt x="0" y="6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Freeform 447"/>
            <p:cNvSpPr>
              <a:spLocks/>
            </p:cNvSpPr>
            <p:nvPr/>
          </p:nvSpPr>
          <p:spPr bwMode="auto">
            <a:xfrm>
              <a:off x="2770" y="1866"/>
              <a:ext cx="72" cy="44"/>
            </a:xfrm>
            <a:custGeom>
              <a:avLst/>
              <a:gdLst>
                <a:gd name="T0" fmla="*/ 9 w 72"/>
                <a:gd name="T1" fmla="*/ 0 h 44"/>
                <a:gd name="T2" fmla="*/ 0 w 72"/>
                <a:gd name="T3" fmla="*/ 25 h 44"/>
                <a:gd name="T4" fmla="*/ 51 w 72"/>
                <a:gd name="T5" fmla="*/ 44 h 44"/>
                <a:gd name="T6" fmla="*/ 72 w 72"/>
                <a:gd name="T7" fmla="*/ 44 h 44"/>
                <a:gd name="T8" fmla="*/ 67 w 72"/>
                <a:gd name="T9" fmla="*/ 28 h 44"/>
                <a:gd name="T10" fmla="*/ 9 w 7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4"/>
                <a:gd name="T20" fmla="*/ 72 w 7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4">
                  <a:moveTo>
                    <a:pt x="9" y="0"/>
                  </a:moveTo>
                  <a:lnTo>
                    <a:pt x="0" y="25"/>
                  </a:lnTo>
                  <a:lnTo>
                    <a:pt x="51" y="44"/>
                  </a:lnTo>
                  <a:lnTo>
                    <a:pt x="72" y="44"/>
                  </a:lnTo>
                  <a:lnTo>
                    <a:pt x="67" y="2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448"/>
            <p:cNvSpPr>
              <a:spLocks/>
            </p:cNvSpPr>
            <p:nvPr/>
          </p:nvSpPr>
          <p:spPr bwMode="auto">
            <a:xfrm>
              <a:off x="2689" y="1817"/>
              <a:ext cx="48" cy="77"/>
            </a:xfrm>
            <a:custGeom>
              <a:avLst/>
              <a:gdLst>
                <a:gd name="T0" fmla="*/ 0 w 48"/>
                <a:gd name="T1" fmla="*/ 77 h 77"/>
                <a:gd name="T2" fmla="*/ 14 w 48"/>
                <a:gd name="T3" fmla="*/ 77 h 77"/>
                <a:gd name="T4" fmla="*/ 28 w 48"/>
                <a:gd name="T5" fmla="*/ 74 h 77"/>
                <a:gd name="T6" fmla="*/ 39 w 48"/>
                <a:gd name="T7" fmla="*/ 65 h 77"/>
                <a:gd name="T8" fmla="*/ 46 w 48"/>
                <a:gd name="T9" fmla="*/ 51 h 77"/>
                <a:gd name="T10" fmla="*/ 48 w 48"/>
                <a:gd name="T11" fmla="*/ 35 h 77"/>
                <a:gd name="T12" fmla="*/ 46 w 48"/>
                <a:gd name="T13" fmla="*/ 21 h 77"/>
                <a:gd name="T14" fmla="*/ 39 w 48"/>
                <a:gd name="T15" fmla="*/ 7 h 77"/>
                <a:gd name="T16" fmla="*/ 28 w 48"/>
                <a:gd name="T17" fmla="*/ 0 h 77"/>
                <a:gd name="T18" fmla="*/ 21 w 48"/>
                <a:gd name="T19" fmla="*/ 19 h 77"/>
                <a:gd name="T20" fmla="*/ 14 w 48"/>
                <a:gd name="T21" fmla="*/ 40 h 77"/>
                <a:gd name="T22" fmla="*/ 7 w 48"/>
                <a:gd name="T23" fmla="*/ 60 h 77"/>
                <a:gd name="T24" fmla="*/ 0 w 48"/>
                <a:gd name="T25" fmla="*/ 77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7"/>
                <a:gd name="T41" fmla="*/ 48 w 48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7">
                  <a:moveTo>
                    <a:pt x="0" y="77"/>
                  </a:moveTo>
                  <a:lnTo>
                    <a:pt x="14" y="77"/>
                  </a:lnTo>
                  <a:lnTo>
                    <a:pt x="28" y="74"/>
                  </a:lnTo>
                  <a:lnTo>
                    <a:pt x="39" y="65"/>
                  </a:lnTo>
                  <a:lnTo>
                    <a:pt x="46" y="51"/>
                  </a:lnTo>
                  <a:lnTo>
                    <a:pt x="48" y="35"/>
                  </a:lnTo>
                  <a:lnTo>
                    <a:pt x="46" y="21"/>
                  </a:lnTo>
                  <a:lnTo>
                    <a:pt x="39" y="7"/>
                  </a:lnTo>
                  <a:lnTo>
                    <a:pt x="28" y="0"/>
                  </a:lnTo>
                  <a:lnTo>
                    <a:pt x="21" y="19"/>
                  </a:lnTo>
                  <a:lnTo>
                    <a:pt x="14" y="40"/>
                  </a:lnTo>
                  <a:lnTo>
                    <a:pt x="7" y="6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Freeform 449"/>
            <p:cNvSpPr>
              <a:spLocks/>
            </p:cNvSpPr>
            <p:nvPr/>
          </p:nvSpPr>
          <p:spPr bwMode="auto">
            <a:xfrm>
              <a:off x="2607" y="1797"/>
              <a:ext cx="117" cy="97"/>
            </a:xfrm>
            <a:custGeom>
              <a:avLst/>
              <a:gdLst>
                <a:gd name="T0" fmla="*/ 117 w 117"/>
                <a:gd name="T1" fmla="*/ 23 h 97"/>
                <a:gd name="T2" fmla="*/ 23 w 117"/>
                <a:gd name="T3" fmla="*/ 0 h 97"/>
                <a:gd name="T4" fmla="*/ 0 w 117"/>
                <a:gd name="T5" fmla="*/ 69 h 97"/>
                <a:gd name="T6" fmla="*/ 89 w 117"/>
                <a:gd name="T7" fmla="*/ 97 h 97"/>
                <a:gd name="T8" fmla="*/ 117 w 117"/>
                <a:gd name="T9" fmla="*/ 2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97"/>
                <a:gd name="T17" fmla="*/ 117 w 1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97">
                  <a:moveTo>
                    <a:pt x="117" y="23"/>
                  </a:moveTo>
                  <a:lnTo>
                    <a:pt x="23" y="0"/>
                  </a:lnTo>
                  <a:lnTo>
                    <a:pt x="0" y="69"/>
                  </a:lnTo>
                  <a:lnTo>
                    <a:pt x="89" y="97"/>
                  </a:lnTo>
                  <a:lnTo>
                    <a:pt x="117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Freeform 450"/>
            <p:cNvSpPr>
              <a:spLocks/>
            </p:cNvSpPr>
            <p:nvPr/>
          </p:nvSpPr>
          <p:spPr bwMode="auto">
            <a:xfrm>
              <a:off x="2647" y="1829"/>
              <a:ext cx="79" cy="35"/>
            </a:xfrm>
            <a:custGeom>
              <a:avLst/>
              <a:gdLst>
                <a:gd name="T0" fmla="*/ 79 w 79"/>
                <a:gd name="T1" fmla="*/ 28 h 35"/>
                <a:gd name="T2" fmla="*/ 4 w 79"/>
                <a:gd name="T3" fmla="*/ 0 h 35"/>
                <a:gd name="T4" fmla="*/ 0 w 79"/>
                <a:gd name="T5" fmla="*/ 9 h 35"/>
                <a:gd name="T6" fmla="*/ 77 w 79"/>
                <a:gd name="T7" fmla="*/ 35 h 35"/>
                <a:gd name="T8" fmla="*/ 79 w 79"/>
                <a:gd name="T9" fmla="*/ 2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5"/>
                <a:gd name="T17" fmla="*/ 79 w 7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5">
                  <a:moveTo>
                    <a:pt x="79" y="28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77" y="35"/>
                  </a:lnTo>
                  <a:lnTo>
                    <a:pt x="79" y="2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Freeform 451"/>
            <p:cNvSpPr>
              <a:spLocks/>
            </p:cNvSpPr>
            <p:nvPr/>
          </p:nvSpPr>
          <p:spPr bwMode="auto">
            <a:xfrm>
              <a:off x="2565" y="1760"/>
              <a:ext cx="133" cy="134"/>
            </a:xfrm>
            <a:custGeom>
              <a:avLst/>
              <a:gdLst>
                <a:gd name="T0" fmla="*/ 100 w 133"/>
                <a:gd name="T1" fmla="*/ 127 h 134"/>
                <a:gd name="T2" fmla="*/ 119 w 133"/>
                <a:gd name="T3" fmla="*/ 110 h 134"/>
                <a:gd name="T4" fmla="*/ 131 w 133"/>
                <a:gd name="T5" fmla="*/ 87 h 134"/>
                <a:gd name="T6" fmla="*/ 133 w 133"/>
                <a:gd name="T7" fmla="*/ 74 h 134"/>
                <a:gd name="T8" fmla="*/ 133 w 133"/>
                <a:gd name="T9" fmla="*/ 62 h 134"/>
                <a:gd name="T10" fmla="*/ 131 w 133"/>
                <a:gd name="T11" fmla="*/ 48 h 134"/>
                <a:gd name="T12" fmla="*/ 124 w 133"/>
                <a:gd name="T13" fmla="*/ 37 h 134"/>
                <a:gd name="T14" fmla="*/ 107 w 133"/>
                <a:gd name="T15" fmla="*/ 16 h 134"/>
                <a:gd name="T16" fmla="*/ 84 w 133"/>
                <a:gd name="T17" fmla="*/ 4 h 134"/>
                <a:gd name="T18" fmla="*/ 70 w 133"/>
                <a:gd name="T19" fmla="*/ 0 h 134"/>
                <a:gd name="T20" fmla="*/ 59 w 133"/>
                <a:gd name="T21" fmla="*/ 0 h 134"/>
                <a:gd name="T22" fmla="*/ 45 w 133"/>
                <a:gd name="T23" fmla="*/ 4 h 134"/>
                <a:gd name="T24" fmla="*/ 33 w 133"/>
                <a:gd name="T25" fmla="*/ 9 h 134"/>
                <a:gd name="T26" fmla="*/ 14 w 133"/>
                <a:gd name="T27" fmla="*/ 25 h 134"/>
                <a:gd name="T28" fmla="*/ 3 w 133"/>
                <a:gd name="T29" fmla="*/ 48 h 134"/>
                <a:gd name="T30" fmla="*/ 0 w 133"/>
                <a:gd name="T31" fmla="*/ 60 h 134"/>
                <a:gd name="T32" fmla="*/ 0 w 133"/>
                <a:gd name="T33" fmla="*/ 74 h 134"/>
                <a:gd name="T34" fmla="*/ 5 w 133"/>
                <a:gd name="T35" fmla="*/ 87 h 134"/>
                <a:gd name="T36" fmla="*/ 10 w 133"/>
                <a:gd name="T37" fmla="*/ 99 h 134"/>
                <a:gd name="T38" fmla="*/ 28 w 133"/>
                <a:gd name="T39" fmla="*/ 120 h 134"/>
                <a:gd name="T40" fmla="*/ 49 w 133"/>
                <a:gd name="T41" fmla="*/ 131 h 134"/>
                <a:gd name="T42" fmla="*/ 63 w 133"/>
                <a:gd name="T43" fmla="*/ 134 h 134"/>
                <a:gd name="T44" fmla="*/ 75 w 133"/>
                <a:gd name="T45" fmla="*/ 134 h 134"/>
                <a:gd name="T46" fmla="*/ 89 w 133"/>
                <a:gd name="T47" fmla="*/ 131 h 134"/>
                <a:gd name="T48" fmla="*/ 100 w 133"/>
                <a:gd name="T49" fmla="*/ 127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34"/>
                <a:gd name="T77" fmla="*/ 133 w 133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34">
                  <a:moveTo>
                    <a:pt x="100" y="127"/>
                  </a:moveTo>
                  <a:lnTo>
                    <a:pt x="119" y="110"/>
                  </a:lnTo>
                  <a:lnTo>
                    <a:pt x="131" y="87"/>
                  </a:lnTo>
                  <a:lnTo>
                    <a:pt x="133" y="74"/>
                  </a:lnTo>
                  <a:lnTo>
                    <a:pt x="133" y="62"/>
                  </a:lnTo>
                  <a:lnTo>
                    <a:pt x="131" y="48"/>
                  </a:lnTo>
                  <a:lnTo>
                    <a:pt x="124" y="37"/>
                  </a:lnTo>
                  <a:lnTo>
                    <a:pt x="107" y="16"/>
                  </a:lnTo>
                  <a:lnTo>
                    <a:pt x="84" y="4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5" y="4"/>
                  </a:lnTo>
                  <a:lnTo>
                    <a:pt x="33" y="9"/>
                  </a:lnTo>
                  <a:lnTo>
                    <a:pt x="14" y="25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5" y="87"/>
                  </a:lnTo>
                  <a:lnTo>
                    <a:pt x="10" y="99"/>
                  </a:lnTo>
                  <a:lnTo>
                    <a:pt x="28" y="120"/>
                  </a:lnTo>
                  <a:lnTo>
                    <a:pt x="49" y="131"/>
                  </a:lnTo>
                  <a:lnTo>
                    <a:pt x="63" y="134"/>
                  </a:lnTo>
                  <a:lnTo>
                    <a:pt x="75" y="134"/>
                  </a:lnTo>
                  <a:lnTo>
                    <a:pt x="89" y="131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Freeform 452"/>
            <p:cNvSpPr>
              <a:spLocks/>
            </p:cNvSpPr>
            <p:nvPr/>
          </p:nvSpPr>
          <p:spPr bwMode="auto">
            <a:xfrm>
              <a:off x="2561" y="1757"/>
              <a:ext cx="125" cy="130"/>
            </a:xfrm>
            <a:custGeom>
              <a:avLst/>
              <a:gdLst>
                <a:gd name="T0" fmla="*/ 95 w 125"/>
                <a:gd name="T1" fmla="*/ 120 h 130"/>
                <a:gd name="T2" fmla="*/ 111 w 125"/>
                <a:gd name="T3" fmla="*/ 107 h 130"/>
                <a:gd name="T4" fmla="*/ 123 w 125"/>
                <a:gd name="T5" fmla="*/ 83 h 130"/>
                <a:gd name="T6" fmla="*/ 125 w 125"/>
                <a:gd name="T7" fmla="*/ 60 h 130"/>
                <a:gd name="T8" fmla="*/ 121 w 125"/>
                <a:gd name="T9" fmla="*/ 47 h 130"/>
                <a:gd name="T10" fmla="*/ 116 w 125"/>
                <a:gd name="T11" fmla="*/ 35 h 130"/>
                <a:gd name="T12" fmla="*/ 100 w 125"/>
                <a:gd name="T13" fmla="*/ 14 h 130"/>
                <a:gd name="T14" fmla="*/ 79 w 125"/>
                <a:gd name="T15" fmla="*/ 3 h 130"/>
                <a:gd name="T16" fmla="*/ 65 w 125"/>
                <a:gd name="T17" fmla="*/ 0 h 130"/>
                <a:gd name="T18" fmla="*/ 53 w 125"/>
                <a:gd name="T19" fmla="*/ 0 h 130"/>
                <a:gd name="T20" fmla="*/ 42 w 125"/>
                <a:gd name="T21" fmla="*/ 3 h 130"/>
                <a:gd name="T22" fmla="*/ 30 w 125"/>
                <a:gd name="T23" fmla="*/ 7 h 130"/>
                <a:gd name="T24" fmla="*/ 11 w 125"/>
                <a:gd name="T25" fmla="*/ 23 h 130"/>
                <a:gd name="T26" fmla="*/ 0 w 125"/>
                <a:gd name="T27" fmla="*/ 47 h 130"/>
                <a:gd name="T28" fmla="*/ 0 w 125"/>
                <a:gd name="T29" fmla="*/ 70 h 130"/>
                <a:gd name="T30" fmla="*/ 2 w 125"/>
                <a:gd name="T31" fmla="*/ 83 h 130"/>
                <a:gd name="T32" fmla="*/ 7 w 125"/>
                <a:gd name="T33" fmla="*/ 95 h 130"/>
                <a:gd name="T34" fmla="*/ 23 w 125"/>
                <a:gd name="T35" fmla="*/ 113 h 130"/>
                <a:gd name="T36" fmla="*/ 46 w 125"/>
                <a:gd name="T37" fmla="*/ 127 h 130"/>
                <a:gd name="T38" fmla="*/ 58 w 125"/>
                <a:gd name="T39" fmla="*/ 130 h 130"/>
                <a:gd name="T40" fmla="*/ 69 w 125"/>
                <a:gd name="T41" fmla="*/ 130 h 130"/>
                <a:gd name="T42" fmla="*/ 81 w 125"/>
                <a:gd name="T43" fmla="*/ 127 h 130"/>
                <a:gd name="T44" fmla="*/ 95 w 125"/>
                <a:gd name="T45" fmla="*/ 120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"/>
                <a:gd name="T70" fmla="*/ 0 h 130"/>
                <a:gd name="T71" fmla="*/ 125 w 125"/>
                <a:gd name="T72" fmla="*/ 130 h 1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" h="130">
                  <a:moveTo>
                    <a:pt x="95" y="120"/>
                  </a:moveTo>
                  <a:lnTo>
                    <a:pt x="111" y="107"/>
                  </a:lnTo>
                  <a:lnTo>
                    <a:pt x="123" y="83"/>
                  </a:lnTo>
                  <a:lnTo>
                    <a:pt x="125" y="60"/>
                  </a:lnTo>
                  <a:lnTo>
                    <a:pt x="121" y="47"/>
                  </a:lnTo>
                  <a:lnTo>
                    <a:pt x="116" y="35"/>
                  </a:lnTo>
                  <a:lnTo>
                    <a:pt x="100" y="14"/>
                  </a:lnTo>
                  <a:lnTo>
                    <a:pt x="79" y="3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2" y="3"/>
                  </a:lnTo>
                  <a:lnTo>
                    <a:pt x="30" y="7"/>
                  </a:lnTo>
                  <a:lnTo>
                    <a:pt x="11" y="23"/>
                  </a:lnTo>
                  <a:lnTo>
                    <a:pt x="0" y="47"/>
                  </a:lnTo>
                  <a:lnTo>
                    <a:pt x="0" y="70"/>
                  </a:lnTo>
                  <a:lnTo>
                    <a:pt x="2" y="83"/>
                  </a:lnTo>
                  <a:lnTo>
                    <a:pt x="7" y="95"/>
                  </a:lnTo>
                  <a:lnTo>
                    <a:pt x="23" y="113"/>
                  </a:lnTo>
                  <a:lnTo>
                    <a:pt x="46" y="127"/>
                  </a:lnTo>
                  <a:lnTo>
                    <a:pt x="58" y="130"/>
                  </a:lnTo>
                  <a:lnTo>
                    <a:pt x="69" y="130"/>
                  </a:lnTo>
                  <a:lnTo>
                    <a:pt x="81" y="127"/>
                  </a:lnTo>
                  <a:lnTo>
                    <a:pt x="95" y="12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7" name="16 CuadroTexto"/>
          <p:cNvSpPr txBox="1"/>
          <p:nvPr/>
        </p:nvSpPr>
        <p:spPr>
          <a:xfrm>
            <a:off x="7172874" y="1436425"/>
            <a:ext cx="1562096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asn’t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172874" y="2228513"/>
            <a:ext cx="1567365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were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190000" y="3020601"/>
            <a:ext cx="1544970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eren’t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1" name="Freeform 37"/>
          <p:cNvSpPr>
            <a:spLocks/>
          </p:cNvSpPr>
          <p:nvPr/>
        </p:nvSpPr>
        <p:spPr bwMode="auto">
          <a:xfrm rot="3955839">
            <a:off x="7760331" y="1025761"/>
            <a:ext cx="443366" cy="1445750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2" name="Freeform 37"/>
          <p:cNvSpPr>
            <a:spLocks/>
          </p:cNvSpPr>
          <p:nvPr/>
        </p:nvSpPr>
        <p:spPr bwMode="auto">
          <a:xfrm rot="4022160">
            <a:off x="7712121" y="1831596"/>
            <a:ext cx="443366" cy="1421231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 rot="3681681">
            <a:off x="7803598" y="2711835"/>
            <a:ext cx="443366" cy="1264325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164288" y="620688"/>
            <a:ext cx="1570682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was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37" name="3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28" y="4077072"/>
            <a:ext cx="993566" cy="548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24 Elipse"/>
          <p:cNvSpPr/>
          <p:nvPr/>
        </p:nvSpPr>
        <p:spPr>
          <a:xfrm>
            <a:off x="6205686" y="1782134"/>
            <a:ext cx="1025893" cy="101983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107504" y="62280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3/12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37708 0.76319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38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8092"/>
            <a:ext cx="6444208" cy="483315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395536" y="29258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Tom’s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172874" y="620688"/>
            <a:ext cx="1562096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was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172874" y="2228513"/>
            <a:ext cx="1567365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were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190000" y="3020601"/>
            <a:ext cx="1544970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eren’t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1" name="Freeform 37"/>
          <p:cNvSpPr>
            <a:spLocks/>
          </p:cNvSpPr>
          <p:nvPr/>
        </p:nvSpPr>
        <p:spPr bwMode="auto">
          <a:xfrm rot="3955839">
            <a:off x="7740802" y="216322"/>
            <a:ext cx="443366" cy="1445750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2" name="Freeform 37"/>
          <p:cNvSpPr>
            <a:spLocks/>
          </p:cNvSpPr>
          <p:nvPr/>
        </p:nvSpPr>
        <p:spPr bwMode="auto">
          <a:xfrm rot="4022160">
            <a:off x="7712121" y="1831596"/>
            <a:ext cx="443366" cy="1421231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 rot="3681681">
            <a:off x="7803598" y="2711835"/>
            <a:ext cx="443366" cy="1264325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051721" y="5877272"/>
            <a:ext cx="6847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pizza </a:t>
            </a:r>
            <a:r>
              <a:rPr lang="es-ES_tradnl" sz="3600" dirty="0" smtClean="0">
                <a:solidFill>
                  <a:schemeClr val="bg1"/>
                </a:solidFill>
              </a:rPr>
              <a:t>_______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on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table</a:t>
            </a:r>
            <a:r>
              <a:rPr lang="es-ES_tradnl" sz="3600" b="1" dirty="0" smtClean="0">
                <a:solidFill>
                  <a:schemeClr val="bg1"/>
                </a:solidFill>
              </a:rPr>
              <a:t>.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164288" y="1436425"/>
            <a:ext cx="1570682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asn’t</a:t>
            </a:r>
            <a:endParaRPr lang="es-ES" sz="2800" dirty="0">
              <a:latin typeface="Comic Sans MS" pitchFamily="66" charset="0"/>
            </a:endParaRPr>
          </a:p>
        </p:txBody>
      </p:sp>
      <p:grpSp>
        <p:nvGrpSpPr>
          <p:cNvPr id="12" name="Group 443"/>
          <p:cNvGrpSpPr>
            <a:grpSpLocks/>
          </p:cNvGrpSpPr>
          <p:nvPr/>
        </p:nvGrpSpPr>
        <p:grpSpPr bwMode="auto">
          <a:xfrm rot="3195347">
            <a:off x="3579850" y="731466"/>
            <a:ext cx="466725" cy="287337"/>
            <a:chOff x="2561" y="1757"/>
            <a:chExt cx="281" cy="176"/>
          </a:xfrm>
        </p:grpSpPr>
        <p:sp>
          <p:nvSpPr>
            <p:cNvPr id="13" name="Freeform 444"/>
            <p:cNvSpPr>
              <a:spLocks/>
            </p:cNvSpPr>
            <p:nvPr/>
          </p:nvSpPr>
          <p:spPr bwMode="auto">
            <a:xfrm>
              <a:off x="2763" y="1870"/>
              <a:ext cx="16" cy="19"/>
            </a:xfrm>
            <a:custGeom>
              <a:avLst/>
              <a:gdLst>
                <a:gd name="T0" fmla="*/ 12 w 16"/>
                <a:gd name="T1" fmla="*/ 19 h 19"/>
                <a:gd name="T2" fmla="*/ 16 w 16"/>
                <a:gd name="T3" fmla="*/ 14 h 19"/>
                <a:gd name="T4" fmla="*/ 16 w 16"/>
                <a:gd name="T5" fmla="*/ 7 h 19"/>
                <a:gd name="T6" fmla="*/ 12 w 16"/>
                <a:gd name="T7" fmla="*/ 0 h 19"/>
                <a:gd name="T8" fmla="*/ 5 w 16"/>
                <a:gd name="T9" fmla="*/ 0 h 19"/>
                <a:gd name="T10" fmla="*/ 0 w 16"/>
                <a:gd name="T11" fmla="*/ 5 h 19"/>
                <a:gd name="T12" fmla="*/ 0 w 16"/>
                <a:gd name="T13" fmla="*/ 12 h 19"/>
                <a:gd name="T14" fmla="*/ 5 w 16"/>
                <a:gd name="T15" fmla="*/ 17 h 19"/>
                <a:gd name="T16" fmla="*/ 12 w 16"/>
                <a:gd name="T17" fmla="*/ 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9"/>
                <a:gd name="T29" fmla="*/ 16 w 1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9">
                  <a:moveTo>
                    <a:pt x="12" y="19"/>
                  </a:moveTo>
                  <a:lnTo>
                    <a:pt x="16" y="14"/>
                  </a:lnTo>
                  <a:lnTo>
                    <a:pt x="16" y="7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Freeform 445"/>
            <p:cNvSpPr>
              <a:spLocks/>
            </p:cNvSpPr>
            <p:nvPr/>
          </p:nvSpPr>
          <p:spPr bwMode="auto">
            <a:xfrm>
              <a:off x="2626" y="1778"/>
              <a:ext cx="154" cy="155"/>
            </a:xfrm>
            <a:custGeom>
              <a:avLst/>
              <a:gdLst>
                <a:gd name="T0" fmla="*/ 100 w 154"/>
                <a:gd name="T1" fmla="*/ 152 h 155"/>
                <a:gd name="T2" fmla="*/ 114 w 154"/>
                <a:gd name="T3" fmla="*/ 148 h 155"/>
                <a:gd name="T4" fmla="*/ 128 w 154"/>
                <a:gd name="T5" fmla="*/ 139 h 155"/>
                <a:gd name="T6" fmla="*/ 147 w 154"/>
                <a:gd name="T7" fmla="*/ 116 h 155"/>
                <a:gd name="T8" fmla="*/ 152 w 154"/>
                <a:gd name="T9" fmla="*/ 102 h 155"/>
                <a:gd name="T10" fmla="*/ 154 w 154"/>
                <a:gd name="T11" fmla="*/ 86 h 155"/>
                <a:gd name="T12" fmla="*/ 154 w 154"/>
                <a:gd name="T13" fmla="*/ 72 h 155"/>
                <a:gd name="T14" fmla="*/ 152 w 154"/>
                <a:gd name="T15" fmla="*/ 56 h 155"/>
                <a:gd name="T16" fmla="*/ 147 w 154"/>
                <a:gd name="T17" fmla="*/ 42 h 155"/>
                <a:gd name="T18" fmla="*/ 138 w 154"/>
                <a:gd name="T19" fmla="*/ 30 h 155"/>
                <a:gd name="T20" fmla="*/ 114 w 154"/>
                <a:gd name="T21" fmla="*/ 9 h 155"/>
                <a:gd name="T22" fmla="*/ 100 w 154"/>
                <a:gd name="T23" fmla="*/ 5 h 155"/>
                <a:gd name="T24" fmla="*/ 87 w 154"/>
                <a:gd name="T25" fmla="*/ 0 h 155"/>
                <a:gd name="T26" fmla="*/ 70 w 154"/>
                <a:gd name="T27" fmla="*/ 0 h 155"/>
                <a:gd name="T28" fmla="*/ 56 w 154"/>
                <a:gd name="T29" fmla="*/ 2 h 155"/>
                <a:gd name="T30" fmla="*/ 40 w 154"/>
                <a:gd name="T31" fmla="*/ 9 h 155"/>
                <a:gd name="T32" fmla="*/ 28 w 154"/>
                <a:gd name="T33" fmla="*/ 19 h 155"/>
                <a:gd name="T34" fmla="*/ 10 w 154"/>
                <a:gd name="T35" fmla="*/ 42 h 155"/>
                <a:gd name="T36" fmla="*/ 5 w 154"/>
                <a:gd name="T37" fmla="*/ 56 h 155"/>
                <a:gd name="T38" fmla="*/ 0 w 154"/>
                <a:gd name="T39" fmla="*/ 69 h 155"/>
                <a:gd name="T40" fmla="*/ 0 w 154"/>
                <a:gd name="T41" fmla="*/ 86 h 155"/>
                <a:gd name="T42" fmla="*/ 5 w 154"/>
                <a:gd name="T43" fmla="*/ 99 h 155"/>
                <a:gd name="T44" fmla="*/ 10 w 154"/>
                <a:gd name="T45" fmla="*/ 116 h 155"/>
                <a:gd name="T46" fmla="*/ 19 w 154"/>
                <a:gd name="T47" fmla="*/ 127 h 155"/>
                <a:gd name="T48" fmla="*/ 42 w 154"/>
                <a:gd name="T49" fmla="*/ 146 h 155"/>
                <a:gd name="T50" fmla="*/ 56 w 154"/>
                <a:gd name="T51" fmla="*/ 152 h 155"/>
                <a:gd name="T52" fmla="*/ 70 w 154"/>
                <a:gd name="T53" fmla="*/ 155 h 155"/>
                <a:gd name="T54" fmla="*/ 87 w 154"/>
                <a:gd name="T55" fmla="*/ 155 h 155"/>
                <a:gd name="T56" fmla="*/ 100 w 154"/>
                <a:gd name="T57" fmla="*/ 152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4"/>
                <a:gd name="T88" fmla="*/ 0 h 155"/>
                <a:gd name="T89" fmla="*/ 154 w 154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4" h="155">
                  <a:moveTo>
                    <a:pt x="100" y="152"/>
                  </a:moveTo>
                  <a:lnTo>
                    <a:pt x="114" y="148"/>
                  </a:lnTo>
                  <a:lnTo>
                    <a:pt x="128" y="139"/>
                  </a:lnTo>
                  <a:lnTo>
                    <a:pt x="147" y="116"/>
                  </a:lnTo>
                  <a:lnTo>
                    <a:pt x="152" y="102"/>
                  </a:lnTo>
                  <a:lnTo>
                    <a:pt x="154" y="86"/>
                  </a:lnTo>
                  <a:lnTo>
                    <a:pt x="154" y="72"/>
                  </a:lnTo>
                  <a:lnTo>
                    <a:pt x="152" y="56"/>
                  </a:lnTo>
                  <a:lnTo>
                    <a:pt x="147" y="42"/>
                  </a:lnTo>
                  <a:lnTo>
                    <a:pt x="138" y="30"/>
                  </a:lnTo>
                  <a:lnTo>
                    <a:pt x="114" y="9"/>
                  </a:lnTo>
                  <a:lnTo>
                    <a:pt x="100" y="5"/>
                  </a:lnTo>
                  <a:lnTo>
                    <a:pt x="87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0" y="9"/>
                  </a:lnTo>
                  <a:lnTo>
                    <a:pt x="28" y="19"/>
                  </a:lnTo>
                  <a:lnTo>
                    <a:pt x="10" y="42"/>
                  </a:lnTo>
                  <a:lnTo>
                    <a:pt x="5" y="56"/>
                  </a:lnTo>
                  <a:lnTo>
                    <a:pt x="0" y="69"/>
                  </a:lnTo>
                  <a:lnTo>
                    <a:pt x="0" y="86"/>
                  </a:lnTo>
                  <a:lnTo>
                    <a:pt x="5" y="99"/>
                  </a:lnTo>
                  <a:lnTo>
                    <a:pt x="10" y="116"/>
                  </a:lnTo>
                  <a:lnTo>
                    <a:pt x="19" y="127"/>
                  </a:lnTo>
                  <a:lnTo>
                    <a:pt x="42" y="146"/>
                  </a:lnTo>
                  <a:lnTo>
                    <a:pt x="56" y="152"/>
                  </a:lnTo>
                  <a:lnTo>
                    <a:pt x="70" y="155"/>
                  </a:lnTo>
                  <a:lnTo>
                    <a:pt x="87" y="155"/>
                  </a:lnTo>
                  <a:lnTo>
                    <a:pt x="100" y="152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446"/>
            <p:cNvSpPr>
              <a:spLocks/>
            </p:cNvSpPr>
            <p:nvPr/>
          </p:nvSpPr>
          <p:spPr bwMode="auto">
            <a:xfrm>
              <a:off x="2644" y="1815"/>
              <a:ext cx="103" cy="97"/>
            </a:xfrm>
            <a:custGeom>
              <a:avLst/>
              <a:gdLst>
                <a:gd name="T0" fmla="*/ 68 w 103"/>
                <a:gd name="T1" fmla="*/ 0 h 97"/>
                <a:gd name="T2" fmla="*/ 73 w 103"/>
                <a:gd name="T3" fmla="*/ 0 h 97"/>
                <a:gd name="T4" fmla="*/ 86 w 103"/>
                <a:gd name="T5" fmla="*/ 9 h 97"/>
                <a:gd name="T6" fmla="*/ 96 w 103"/>
                <a:gd name="T7" fmla="*/ 21 h 97"/>
                <a:gd name="T8" fmla="*/ 100 w 103"/>
                <a:gd name="T9" fmla="*/ 32 h 97"/>
                <a:gd name="T10" fmla="*/ 103 w 103"/>
                <a:gd name="T11" fmla="*/ 44 h 97"/>
                <a:gd name="T12" fmla="*/ 103 w 103"/>
                <a:gd name="T13" fmla="*/ 55 h 97"/>
                <a:gd name="T14" fmla="*/ 96 w 103"/>
                <a:gd name="T15" fmla="*/ 67 h 97"/>
                <a:gd name="T16" fmla="*/ 89 w 103"/>
                <a:gd name="T17" fmla="*/ 79 h 97"/>
                <a:gd name="T18" fmla="*/ 77 w 103"/>
                <a:gd name="T19" fmla="*/ 88 h 97"/>
                <a:gd name="T20" fmla="*/ 68 w 103"/>
                <a:gd name="T21" fmla="*/ 92 h 97"/>
                <a:gd name="T22" fmla="*/ 56 w 103"/>
                <a:gd name="T23" fmla="*/ 95 h 97"/>
                <a:gd name="T24" fmla="*/ 45 w 103"/>
                <a:gd name="T25" fmla="*/ 97 h 97"/>
                <a:gd name="T26" fmla="*/ 35 w 103"/>
                <a:gd name="T27" fmla="*/ 95 h 97"/>
                <a:gd name="T28" fmla="*/ 17 w 103"/>
                <a:gd name="T29" fmla="*/ 83 h 97"/>
                <a:gd name="T30" fmla="*/ 0 w 103"/>
                <a:gd name="T31" fmla="*/ 65 h 97"/>
                <a:gd name="T32" fmla="*/ 68 w 103"/>
                <a:gd name="T33" fmla="*/ 0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97"/>
                <a:gd name="T53" fmla="*/ 103 w 103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97">
                  <a:moveTo>
                    <a:pt x="68" y="0"/>
                  </a:moveTo>
                  <a:lnTo>
                    <a:pt x="73" y="0"/>
                  </a:lnTo>
                  <a:lnTo>
                    <a:pt x="86" y="9"/>
                  </a:lnTo>
                  <a:lnTo>
                    <a:pt x="96" y="21"/>
                  </a:lnTo>
                  <a:lnTo>
                    <a:pt x="100" y="32"/>
                  </a:lnTo>
                  <a:lnTo>
                    <a:pt x="103" y="44"/>
                  </a:lnTo>
                  <a:lnTo>
                    <a:pt x="103" y="55"/>
                  </a:lnTo>
                  <a:lnTo>
                    <a:pt x="96" y="67"/>
                  </a:lnTo>
                  <a:lnTo>
                    <a:pt x="89" y="79"/>
                  </a:lnTo>
                  <a:lnTo>
                    <a:pt x="77" y="88"/>
                  </a:lnTo>
                  <a:lnTo>
                    <a:pt x="68" y="92"/>
                  </a:lnTo>
                  <a:lnTo>
                    <a:pt x="56" y="95"/>
                  </a:lnTo>
                  <a:lnTo>
                    <a:pt x="45" y="97"/>
                  </a:lnTo>
                  <a:lnTo>
                    <a:pt x="35" y="95"/>
                  </a:lnTo>
                  <a:lnTo>
                    <a:pt x="17" y="83"/>
                  </a:lnTo>
                  <a:lnTo>
                    <a:pt x="0" y="6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447"/>
            <p:cNvSpPr>
              <a:spLocks/>
            </p:cNvSpPr>
            <p:nvPr/>
          </p:nvSpPr>
          <p:spPr bwMode="auto">
            <a:xfrm>
              <a:off x="2770" y="1866"/>
              <a:ext cx="72" cy="44"/>
            </a:xfrm>
            <a:custGeom>
              <a:avLst/>
              <a:gdLst>
                <a:gd name="T0" fmla="*/ 9 w 72"/>
                <a:gd name="T1" fmla="*/ 0 h 44"/>
                <a:gd name="T2" fmla="*/ 0 w 72"/>
                <a:gd name="T3" fmla="*/ 25 h 44"/>
                <a:gd name="T4" fmla="*/ 51 w 72"/>
                <a:gd name="T5" fmla="*/ 44 h 44"/>
                <a:gd name="T6" fmla="*/ 72 w 72"/>
                <a:gd name="T7" fmla="*/ 44 h 44"/>
                <a:gd name="T8" fmla="*/ 67 w 72"/>
                <a:gd name="T9" fmla="*/ 28 h 44"/>
                <a:gd name="T10" fmla="*/ 9 w 7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4"/>
                <a:gd name="T20" fmla="*/ 72 w 7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4">
                  <a:moveTo>
                    <a:pt x="9" y="0"/>
                  </a:moveTo>
                  <a:lnTo>
                    <a:pt x="0" y="25"/>
                  </a:lnTo>
                  <a:lnTo>
                    <a:pt x="51" y="44"/>
                  </a:lnTo>
                  <a:lnTo>
                    <a:pt x="72" y="44"/>
                  </a:lnTo>
                  <a:lnTo>
                    <a:pt x="67" y="2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Freeform 448"/>
            <p:cNvSpPr>
              <a:spLocks/>
            </p:cNvSpPr>
            <p:nvPr/>
          </p:nvSpPr>
          <p:spPr bwMode="auto">
            <a:xfrm>
              <a:off x="2689" y="1817"/>
              <a:ext cx="48" cy="77"/>
            </a:xfrm>
            <a:custGeom>
              <a:avLst/>
              <a:gdLst>
                <a:gd name="T0" fmla="*/ 0 w 48"/>
                <a:gd name="T1" fmla="*/ 77 h 77"/>
                <a:gd name="T2" fmla="*/ 14 w 48"/>
                <a:gd name="T3" fmla="*/ 77 h 77"/>
                <a:gd name="T4" fmla="*/ 28 w 48"/>
                <a:gd name="T5" fmla="*/ 74 h 77"/>
                <a:gd name="T6" fmla="*/ 39 w 48"/>
                <a:gd name="T7" fmla="*/ 65 h 77"/>
                <a:gd name="T8" fmla="*/ 46 w 48"/>
                <a:gd name="T9" fmla="*/ 51 h 77"/>
                <a:gd name="T10" fmla="*/ 48 w 48"/>
                <a:gd name="T11" fmla="*/ 35 h 77"/>
                <a:gd name="T12" fmla="*/ 46 w 48"/>
                <a:gd name="T13" fmla="*/ 21 h 77"/>
                <a:gd name="T14" fmla="*/ 39 w 48"/>
                <a:gd name="T15" fmla="*/ 7 h 77"/>
                <a:gd name="T16" fmla="*/ 28 w 48"/>
                <a:gd name="T17" fmla="*/ 0 h 77"/>
                <a:gd name="T18" fmla="*/ 21 w 48"/>
                <a:gd name="T19" fmla="*/ 19 h 77"/>
                <a:gd name="T20" fmla="*/ 14 w 48"/>
                <a:gd name="T21" fmla="*/ 40 h 77"/>
                <a:gd name="T22" fmla="*/ 7 w 48"/>
                <a:gd name="T23" fmla="*/ 60 h 77"/>
                <a:gd name="T24" fmla="*/ 0 w 48"/>
                <a:gd name="T25" fmla="*/ 77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7"/>
                <a:gd name="T41" fmla="*/ 48 w 48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7">
                  <a:moveTo>
                    <a:pt x="0" y="77"/>
                  </a:moveTo>
                  <a:lnTo>
                    <a:pt x="14" y="77"/>
                  </a:lnTo>
                  <a:lnTo>
                    <a:pt x="28" y="74"/>
                  </a:lnTo>
                  <a:lnTo>
                    <a:pt x="39" y="65"/>
                  </a:lnTo>
                  <a:lnTo>
                    <a:pt x="46" y="51"/>
                  </a:lnTo>
                  <a:lnTo>
                    <a:pt x="48" y="35"/>
                  </a:lnTo>
                  <a:lnTo>
                    <a:pt x="46" y="21"/>
                  </a:lnTo>
                  <a:lnTo>
                    <a:pt x="39" y="7"/>
                  </a:lnTo>
                  <a:lnTo>
                    <a:pt x="28" y="0"/>
                  </a:lnTo>
                  <a:lnTo>
                    <a:pt x="21" y="19"/>
                  </a:lnTo>
                  <a:lnTo>
                    <a:pt x="14" y="40"/>
                  </a:lnTo>
                  <a:lnTo>
                    <a:pt x="7" y="6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Freeform 449"/>
            <p:cNvSpPr>
              <a:spLocks/>
            </p:cNvSpPr>
            <p:nvPr/>
          </p:nvSpPr>
          <p:spPr bwMode="auto">
            <a:xfrm>
              <a:off x="2607" y="1797"/>
              <a:ext cx="117" cy="97"/>
            </a:xfrm>
            <a:custGeom>
              <a:avLst/>
              <a:gdLst>
                <a:gd name="T0" fmla="*/ 117 w 117"/>
                <a:gd name="T1" fmla="*/ 23 h 97"/>
                <a:gd name="T2" fmla="*/ 23 w 117"/>
                <a:gd name="T3" fmla="*/ 0 h 97"/>
                <a:gd name="T4" fmla="*/ 0 w 117"/>
                <a:gd name="T5" fmla="*/ 69 h 97"/>
                <a:gd name="T6" fmla="*/ 89 w 117"/>
                <a:gd name="T7" fmla="*/ 97 h 97"/>
                <a:gd name="T8" fmla="*/ 117 w 117"/>
                <a:gd name="T9" fmla="*/ 2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97"/>
                <a:gd name="T17" fmla="*/ 117 w 1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97">
                  <a:moveTo>
                    <a:pt x="117" y="23"/>
                  </a:moveTo>
                  <a:lnTo>
                    <a:pt x="23" y="0"/>
                  </a:lnTo>
                  <a:lnTo>
                    <a:pt x="0" y="69"/>
                  </a:lnTo>
                  <a:lnTo>
                    <a:pt x="89" y="97"/>
                  </a:lnTo>
                  <a:lnTo>
                    <a:pt x="117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Freeform 450"/>
            <p:cNvSpPr>
              <a:spLocks/>
            </p:cNvSpPr>
            <p:nvPr/>
          </p:nvSpPr>
          <p:spPr bwMode="auto">
            <a:xfrm>
              <a:off x="2647" y="1829"/>
              <a:ext cx="79" cy="35"/>
            </a:xfrm>
            <a:custGeom>
              <a:avLst/>
              <a:gdLst>
                <a:gd name="T0" fmla="*/ 79 w 79"/>
                <a:gd name="T1" fmla="*/ 28 h 35"/>
                <a:gd name="T2" fmla="*/ 4 w 79"/>
                <a:gd name="T3" fmla="*/ 0 h 35"/>
                <a:gd name="T4" fmla="*/ 0 w 79"/>
                <a:gd name="T5" fmla="*/ 9 h 35"/>
                <a:gd name="T6" fmla="*/ 77 w 79"/>
                <a:gd name="T7" fmla="*/ 35 h 35"/>
                <a:gd name="T8" fmla="*/ 79 w 79"/>
                <a:gd name="T9" fmla="*/ 2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5"/>
                <a:gd name="T17" fmla="*/ 79 w 7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5">
                  <a:moveTo>
                    <a:pt x="79" y="28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77" y="35"/>
                  </a:lnTo>
                  <a:lnTo>
                    <a:pt x="79" y="2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Freeform 451"/>
            <p:cNvSpPr>
              <a:spLocks/>
            </p:cNvSpPr>
            <p:nvPr/>
          </p:nvSpPr>
          <p:spPr bwMode="auto">
            <a:xfrm>
              <a:off x="2565" y="1760"/>
              <a:ext cx="133" cy="134"/>
            </a:xfrm>
            <a:custGeom>
              <a:avLst/>
              <a:gdLst>
                <a:gd name="T0" fmla="*/ 100 w 133"/>
                <a:gd name="T1" fmla="*/ 127 h 134"/>
                <a:gd name="T2" fmla="*/ 119 w 133"/>
                <a:gd name="T3" fmla="*/ 110 h 134"/>
                <a:gd name="T4" fmla="*/ 131 w 133"/>
                <a:gd name="T5" fmla="*/ 87 h 134"/>
                <a:gd name="T6" fmla="*/ 133 w 133"/>
                <a:gd name="T7" fmla="*/ 74 h 134"/>
                <a:gd name="T8" fmla="*/ 133 w 133"/>
                <a:gd name="T9" fmla="*/ 62 h 134"/>
                <a:gd name="T10" fmla="*/ 131 w 133"/>
                <a:gd name="T11" fmla="*/ 48 h 134"/>
                <a:gd name="T12" fmla="*/ 124 w 133"/>
                <a:gd name="T13" fmla="*/ 37 h 134"/>
                <a:gd name="T14" fmla="*/ 107 w 133"/>
                <a:gd name="T15" fmla="*/ 16 h 134"/>
                <a:gd name="T16" fmla="*/ 84 w 133"/>
                <a:gd name="T17" fmla="*/ 4 h 134"/>
                <a:gd name="T18" fmla="*/ 70 w 133"/>
                <a:gd name="T19" fmla="*/ 0 h 134"/>
                <a:gd name="T20" fmla="*/ 59 w 133"/>
                <a:gd name="T21" fmla="*/ 0 h 134"/>
                <a:gd name="T22" fmla="*/ 45 w 133"/>
                <a:gd name="T23" fmla="*/ 4 h 134"/>
                <a:gd name="T24" fmla="*/ 33 w 133"/>
                <a:gd name="T25" fmla="*/ 9 h 134"/>
                <a:gd name="T26" fmla="*/ 14 w 133"/>
                <a:gd name="T27" fmla="*/ 25 h 134"/>
                <a:gd name="T28" fmla="*/ 3 w 133"/>
                <a:gd name="T29" fmla="*/ 48 h 134"/>
                <a:gd name="T30" fmla="*/ 0 w 133"/>
                <a:gd name="T31" fmla="*/ 60 h 134"/>
                <a:gd name="T32" fmla="*/ 0 w 133"/>
                <a:gd name="T33" fmla="*/ 74 h 134"/>
                <a:gd name="T34" fmla="*/ 5 w 133"/>
                <a:gd name="T35" fmla="*/ 87 h 134"/>
                <a:gd name="T36" fmla="*/ 10 w 133"/>
                <a:gd name="T37" fmla="*/ 99 h 134"/>
                <a:gd name="T38" fmla="*/ 28 w 133"/>
                <a:gd name="T39" fmla="*/ 120 h 134"/>
                <a:gd name="T40" fmla="*/ 49 w 133"/>
                <a:gd name="T41" fmla="*/ 131 h 134"/>
                <a:gd name="T42" fmla="*/ 63 w 133"/>
                <a:gd name="T43" fmla="*/ 134 h 134"/>
                <a:gd name="T44" fmla="*/ 75 w 133"/>
                <a:gd name="T45" fmla="*/ 134 h 134"/>
                <a:gd name="T46" fmla="*/ 89 w 133"/>
                <a:gd name="T47" fmla="*/ 131 h 134"/>
                <a:gd name="T48" fmla="*/ 100 w 133"/>
                <a:gd name="T49" fmla="*/ 127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34"/>
                <a:gd name="T77" fmla="*/ 133 w 133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34">
                  <a:moveTo>
                    <a:pt x="100" y="127"/>
                  </a:moveTo>
                  <a:lnTo>
                    <a:pt x="119" y="110"/>
                  </a:lnTo>
                  <a:lnTo>
                    <a:pt x="131" y="87"/>
                  </a:lnTo>
                  <a:lnTo>
                    <a:pt x="133" y="74"/>
                  </a:lnTo>
                  <a:lnTo>
                    <a:pt x="133" y="62"/>
                  </a:lnTo>
                  <a:lnTo>
                    <a:pt x="131" y="48"/>
                  </a:lnTo>
                  <a:lnTo>
                    <a:pt x="124" y="37"/>
                  </a:lnTo>
                  <a:lnTo>
                    <a:pt x="107" y="16"/>
                  </a:lnTo>
                  <a:lnTo>
                    <a:pt x="84" y="4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5" y="4"/>
                  </a:lnTo>
                  <a:lnTo>
                    <a:pt x="33" y="9"/>
                  </a:lnTo>
                  <a:lnTo>
                    <a:pt x="14" y="25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5" y="87"/>
                  </a:lnTo>
                  <a:lnTo>
                    <a:pt x="10" y="99"/>
                  </a:lnTo>
                  <a:lnTo>
                    <a:pt x="28" y="120"/>
                  </a:lnTo>
                  <a:lnTo>
                    <a:pt x="49" y="131"/>
                  </a:lnTo>
                  <a:lnTo>
                    <a:pt x="63" y="134"/>
                  </a:lnTo>
                  <a:lnTo>
                    <a:pt x="75" y="134"/>
                  </a:lnTo>
                  <a:lnTo>
                    <a:pt x="89" y="131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452"/>
            <p:cNvSpPr>
              <a:spLocks/>
            </p:cNvSpPr>
            <p:nvPr/>
          </p:nvSpPr>
          <p:spPr bwMode="auto">
            <a:xfrm>
              <a:off x="2561" y="1757"/>
              <a:ext cx="125" cy="130"/>
            </a:xfrm>
            <a:custGeom>
              <a:avLst/>
              <a:gdLst>
                <a:gd name="T0" fmla="*/ 95 w 125"/>
                <a:gd name="T1" fmla="*/ 120 h 130"/>
                <a:gd name="T2" fmla="*/ 111 w 125"/>
                <a:gd name="T3" fmla="*/ 107 h 130"/>
                <a:gd name="T4" fmla="*/ 123 w 125"/>
                <a:gd name="T5" fmla="*/ 83 h 130"/>
                <a:gd name="T6" fmla="*/ 125 w 125"/>
                <a:gd name="T7" fmla="*/ 60 h 130"/>
                <a:gd name="T8" fmla="*/ 121 w 125"/>
                <a:gd name="T9" fmla="*/ 47 h 130"/>
                <a:gd name="T10" fmla="*/ 116 w 125"/>
                <a:gd name="T11" fmla="*/ 35 h 130"/>
                <a:gd name="T12" fmla="*/ 100 w 125"/>
                <a:gd name="T13" fmla="*/ 14 h 130"/>
                <a:gd name="T14" fmla="*/ 79 w 125"/>
                <a:gd name="T15" fmla="*/ 3 h 130"/>
                <a:gd name="T16" fmla="*/ 65 w 125"/>
                <a:gd name="T17" fmla="*/ 0 h 130"/>
                <a:gd name="T18" fmla="*/ 53 w 125"/>
                <a:gd name="T19" fmla="*/ 0 h 130"/>
                <a:gd name="T20" fmla="*/ 42 w 125"/>
                <a:gd name="T21" fmla="*/ 3 h 130"/>
                <a:gd name="T22" fmla="*/ 30 w 125"/>
                <a:gd name="T23" fmla="*/ 7 h 130"/>
                <a:gd name="T24" fmla="*/ 11 w 125"/>
                <a:gd name="T25" fmla="*/ 23 h 130"/>
                <a:gd name="T26" fmla="*/ 0 w 125"/>
                <a:gd name="T27" fmla="*/ 47 h 130"/>
                <a:gd name="T28" fmla="*/ 0 w 125"/>
                <a:gd name="T29" fmla="*/ 70 h 130"/>
                <a:gd name="T30" fmla="*/ 2 w 125"/>
                <a:gd name="T31" fmla="*/ 83 h 130"/>
                <a:gd name="T32" fmla="*/ 7 w 125"/>
                <a:gd name="T33" fmla="*/ 95 h 130"/>
                <a:gd name="T34" fmla="*/ 23 w 125"/>
                <a:gd name="T35" fmla="*/ 113 h 130"/>
                <a:gd name="T36" fmla="*/ 46 w 125"/>
                <a:gd name="T37" fmla="*/ 127 h 130"/>
                <a:gd name="T38" fmla="*/ 58 w 125"/>
                <a:gd name="T39" fmla="*/ 130 h 130"/>
                <a:gd name="T40" fmla="*/ 69 w 125"/>
                <a:gd name="T41" fmla="*/ 130 h 130"/>
                <a:gd name="T42" fmla="*/ 81 w 125"/>
                <a:gd name="T43" fmla="*/ 127 h 130"/>
                <a:gd name="T44" fmla="*/ 95 w 125"/>
                <a:gd name="T45" fmla="*/ 120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"/>
                <a:gd name="T70" fmla="*/ 0 h 130"/>
                <a:gd name="T71" fmla="*/ 125 w 125"/>
                <a:gd name="T72" fmla="*/ 130 h 1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" h="130">
                  <a:moveTo>
                    <a:pt x="95" y="120"/>
                  </a:moveTo>
                  <a:lnTo>
                    <a:pt x="111" y="107"/>
                  </a:lnTo>
                  <a:lnTo>
                    <a:pt x="123" y="83"/>
                  </a:lnTo>
                  <a:lnTo>
                    <a:pt x="125" y="60"/>
                  </a:lnTo>
                  <a:lnTo>
                    <a:pt x="121" y="47"/>
                  </a:lnTo>
                  <a:lnTo>
                    <a:pt x="116" y="35"/>
                  </a:lnTo>
                  <a:lnTo>
                    <a:pt x="100" y="14"/>
                  </a:lnTo>
                  <a:lnTo>
                    <a:pt x="79" y="3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2" y="3"/>
                  </a:lnTo>
                  <a:lnTo>
                    <a:pt x="30" y="7"/>
                  </a:lnTo>
                  <a:lnTo>
                    <a:pt x="11" y="23"/>
                  </a:lnTo>
                  <a:lnTo>
                    <a:pt x="0" y="47"/>
                  </a:lnTo>
                  <a:lnTo>
                    <a:pt x="0" y="70"/>
                  </a:lnTo>
                  <a:lnTo>
                    <a:pt x="2" y="83"/>
                  </a:lnTo>
                  <a:lnTo>
                    <a:pt x="7" y="95"/>
                  </a:lnTo>
                  <a:lnTo>
                    <a:pt x="23" y="113"/>
                  </a:lnTo>
                  <a:lnTo>
                    <a:pt x="46" y="127"/>
                  </a:lnTo>
                  <a:lnTo>
                    <a:pt x="58" y="130"/>
                  </a:lnTo>
                  <a:lnTo>
                    <a:pt x="69" y="130"/>
                  </a:lnTo>
                  <a:lnTo>
                    <a:pt x="81" y="127"/>
                  </a:lnTo>
                  <a:lnTo>
                    <a:pt x="95" y="12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30" name="2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28" y="4077072"/>
            <a:ext cx="993566" cy="548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30 Elipse"/>
          <p:cNvSpPr/>
          <p:nvPr/>
        </p:nvSpPr>
        <p:spPr>
          <a:xfrm>
            <a:off x="4427984" y="4298207"/>
            <a:ext cx="1025893" cy="101983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107504" y="62280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4/12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31406 0.64421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2" y="3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8092"/>
            <a:ext cx="6444208" cy="483315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395536" y="29258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Tom’s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172874" y="620688"/>
            <a:ext cx="1562096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was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172874" y="1412776"/>
            <a:ext cx="1567365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asn’t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190000" y="3020601"/>
            <a:ext cx="1544970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eren’t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1" name="Freeform 37"/>
          <p:cNvSpPr>
            <a:spLocks/>
          </p:cNvSpPr>
          <p:nvPr/>
        </p:nvSpPr>
        <p:spPr bwMode="auto">
          <a:xfrm rot="3955839">
            <a:off x="7740802" y="216322"/>
            <a:ext cx="443366" cy="1445750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2" name="Freeform 37"/>
          <p:cNvSpPr>
            <a:spLocks/>
          </p:cNvSpPr>
          <p:nvPr/>
        </p:nvSpPr>
        <p:spPr bwMode="auto">
          <a:xfrm rot="4022160">
            <a:off x="7712121" y="1039508"/>
            <a:ext cx="443366" cy="1421231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 rot="3681681">
            <a:off x="7803598" y="2711835"/>
            <a:ext cx="443366" cy="1264325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821221" y="5877272"/>
            <a:ext cx="828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boots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dirty="0" smtClean="0">
                <a:solidFill>
                  <a:schemeClr val="bg1"/>
                </a:solidFill>
              </a:rPr>
              <a:t>_______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behind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armchair</a:t>
            </a:r>
            <a:r>
              <a:rPr lang="es-ES_tradnl" sz="3600" b="1" dirty="0" smtClean="0">
                <a:solidFill>
                  <a:schemeClr val="bg1"/>
                </a:solidFill>
              </a:rPr>
              <a:t>.</a:t>
            </a:r>
            <a:endParaRPr lang="es-ES" sz="3600" b="1" dirty="0">
              <a:solidFill>
                <a:schemeClr val="bg1"/>
              </a:solidFill>
            </a:endParaRPr>
          </a:p>
        </p:txBody>
      </p:sp>
      <p:grpSp>
        <p:nvGrpSpPr>
          <p:cNvPr id="12" name="Group 443"/>
          <p:cNvGrpSpPr>
            <a:grpSpLocks/>
          </p:cNvGrpSpPr>
          <p:nvPr/>
        </p:nvGrpSpPr>
        <p:grpSpPr bwMode="auto">
          <a:xfrm rot="3195347">
            <a:off x="3579850" y="731466"/>
            <a:ext cx="466725" cy="287337"/>
            <a:chOff x="2561" y="1757"/>
            <a:chExt cx="281" cy="176"/>
          </a:xfrm>
        </p:grpSpPr>
        <p:sp>
          <p:nvSpPr>
            <p:cNvPr id="13" name="Freeform 444"/>
            <p:cNvSpPr>
              <a:spLocks/>
            </p:cNvSpPr>
            <p:nvPr/>
          </p:nvSpPr>
          <p:spPr bwMode="auto">
            <a:xfrm>
              <a:off x="2763" y="1870"/>
              <a:ext cx="16" cy="19"/>
            </a:xfrm>
            <a:custGeom>
              <a:avLst/>
              <a:gdLst>
                <a:gd name="T0" fmla="*/ 12 w 16"/>
                <a:gd name="T1" fmla="*/ 19 h 19"/>
                <a:gd name="T2" fmla="*/ 16 w 16"/>
                <a:gd name="T3" fmla="*/ 14 h 19"/>
                <a:gd name="T4" fmla="*/ 16 w 16"/>
                <a:gd name="T5" fmla="*/ 7 h 19"/>
                <a:gd name="T6" fmla="*/ 12 w 16"/>
                <a:gd name="T7" fmla="*/ 0 h 19"/>
                <a:gd name="T8" fmla="*/ 5 w 16"/>
                <a:gd name="T9" fmla="*/ 0 h 19"/>
                <a:gd name="T10" fmla="*/ 0 w 16"/>
                <a:gd name="T11" fmla="*/ 5 h 19"/>
                <a:gd name="T12" fmla="*/ 0 w 16"/>
                <a:gd name="T13" fmla="*/ 12 h 19"/>
                <a:gd name="T14" fmla="*/ 5 w 16"/>
                <a:gd name="T15" fmla="*/ 17 h 19"/>
                <a:gd name="T16" fmla="*/ 12 w 16"/>
                <a:gd name="T17" fmla="*/ 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9"/>
                <a:gd name="T29" fmla="*/ 16 w 1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9">
                  <a:moveTo>
                    <a:pt x="12" y="19"/>
                  </a:moveTo>
                  <a:lnTo>
                    <a:pt x="16" y="14"/>
                  </a:lnTo>
                  <a:lnTo>
                    <a:pt x="16" y="7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Freeform 445"/>
            <p:cNvSpPr>
              <a:spLocks/>
            </p:cNvSpPr>
            <p:nvPr/>
          </p:nvSpPr>
          <p:spPr bwMode="auto">
            <a:xfrm>
              <a:off x="2626" y="1778"/>
              <a:ext cx="154" cy="155"/>
            </a:xfrm>
            <a:custGeom>
              <a:avLst/>
              <a:gdLst>
                <a:gd name="T0" fmla="*/ 100 w 154"/>
                <a:gd name="T1" fmla="*/ 152 h 155"/>
                <a:gd name="T2" fmla="*/ 114 w 154"/>
                <a:gd name="T3" fmla="*/ 148 h 155"/>
                <a:gd name="T4" fmla="*/ 128 w 154"/>
                <a:gd name="T5" fmla="*/ 139 h 155"/>
                <a:gd name="T6" fmla="*/ 147 w 154"/>
                <a:gd name="T7" fmla="*/ 116 h 155"/>
                <a:gd name="T8" fmla="*/ 152 w 154"/>
                <a:gd name="T9" fmla="*/ 102 h 155"/>
                <a:gd name="T10" fmla="*/ 154 w 154"/>
                <a:gd name="T11" fmla="*/ 86 h 155"/>
                <a:gd name="T12" fmla="*/ 154 w 154"/>
                <a:gd name="T13" fmla="*/ 72 h 155"/>
                <a:gd name="T14" fmla="*/ 152 w 154"/>
                <a:gd name="T15" fmla="*/ 56 h 155"/>
                <a:gd name="T16" fmla="*/ 147 w 154"/>
                <a:gd name="T17" fmla="*/ 42 h 155"/>
                <a:gd name="T18" fmla="*/ 138 w 154"/>
                <a:gd name="T19" fmla="*/ 30 h 155"/>
                <a:gd name="T20" fmla="*/ 114 w 154"/>
                <a:gd name="T21" fmla="*/ 9 h 155"/>
                <a:gd name="T22" fmla="*/ 100 w 154"/>
                <a:gd name="T23" fmla="*/ 5 h 155"/>
                <a:gd name="T24" fmla="*/ 87 w 154"/>
                <a:gd name="T25" fmla="*/ 0 h 155"/>
                <a:gd name="T26" fmla="*/ 70 w 154"/>
                <a:gd name="T27" fmla="*/ 0 h 155"/>
                <a:gd name="T28" fmla="*/ 56 w 154"/>
                <a:gd name="T29" fmla="*/ 2 h 155"/>
                <a:gd name="T30" fmla="*/ 40 w 154"/>
                <a:gd name="T31" fmla="*/ 9 h 155"/>
                <a:gd name="T32" fmla="*/ 28 w 154"/>
                <a:gd name="T33" fmla="*/ 19 h 155"/>
                <a:gd name="T34" fmla="*/ 10 w 154"/>
                <a:gd name="T35" fmla="*/ 42 h 155"/>
                <a:gd name="T36" fmla="*/ 5 w 154"/>
                <a:gd name="T37" fmla="*/ 56 h 155"/>
                <a:gd name="T38" fmla="*/ 0 w 154"/>
                <a:gd name="T39" fmla="*/ 69 h 155"/>
                <a:gd name="T40" fmla="*/ 0 w 154"/>
                <a:gd name="T41" fmla="*/ 86 h 155"/>
                <a:gd name="T42" fmla="*/ 5 w 154"/>
                <a:gd name="T43" fmla="*/ 99 h 155"/>
                <a:gd name="T44" fmla="*/ 10 w 154"/>
                <a:gd name="T45" fmla="*/ 116 h 155"/>
                <a:gd name="T46" fmla="*/ 19 w 154"/>
                <a:gd name="T47" fmla="*/ 127 h 155"/>
                <a:gd name="T48" fmla="*/ 42 w 154"/>
                <a:gd name="T49" fmla="*/ 146 h 155"/>
                <a:gd name="T50" fmla="*/ 56 w 154"/>
                <a:gd name="T51" fmla="*/ 152 h 155"/>
                <a:gd name="T52" fmla="*/ 70 w 154"/>
                <a:gd name="T53" fmla="*/ 155 h 155"/>
                <a:gd name="T54" fmla="*/ 87 w 154"/>
                <a:gd name="T55" fmla="*/ 155 h 155"/>
                <a:gd name="T56" fmla="*/ 100 w 154"/>
                <a:gd name="T57" fmla="*/ 152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4"/>
                <a:gd name="T88" fmla="*/ 0 h 155"/>
                <a:gd name="T89" fmla="*/ 154 w 154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4" h="155">
                  <a:moveTo>
                    <a:pt x="100" y="152"/>
                  </a:moveTo>
                  <a:lnTo>
                    <a:pt x="114" y="148"/>
                  </a:lnTo>
                  <a:lnTo>
                    <a:pt x="128" y="139"/>
                  </a:lnTo>
                  <a:lnTo>
                    <a:pt x="147" y="116"/>
                  </a:lnTo>
                  <a:lnTo>
                    <a:pt x="152" y="102"/>
                  </a:lnTo>
                  <a:lnTo>
                    <a:pt x="154" y="86"/>
                  </a:lnTo>
                  <a:lnTo>
                    <a:pt x="154" y="72"/>
                  </a:lnTo>
                  <a:lnTo>
                    <a:pt x="152" y="56"/>
                  </a:lnTo>
                  <a:lnTo>
                    <a:pt x="147" y="42"/>
                  </a:lnTo>
                  <a:lnTo>
                    <a:pt x="138" y="30"/>
                  </a:lnTo>
                  <a:lnTo>
                    <a:pt x="114" y="9"/>
                  </a:lnTo>
                  <a:lnTo>
                    <a:pt x="100" y="5"/>
                  </a:lnTo>
                  <a:lnTo>
                    <a:pt x="87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0" y="9"/>
                  </a:lnTo>
                  <a:lnTo>
                    <a:pt x="28" y="19"/>
                  </a:lnTo>
                  <a:lnTo>
                    <a:pt x="10" y="42"/>
                  </a:lnTo>
                  <a:lnTo>
                    <a:pt x="5" y="56"/>
                  </a:lnTo>
                  <a:lnTo>
                    <a:pt x="0" y="69"/>
                  </a:lnTo>
                  <a:lnTo>
                    <a:pt x="0" y="86"/>
                  </a:lnTo>
                  <a:lnTo>
                    <a:pt x="5" y="99"/>
                  </a:lnTo>
                  <a:lnTo>
                    <a:pt x="10" y="116"/>
                  </a:lnTo>
                  <a:lnTo>
                    <a:pt x="19" y="127"/>
                  </a:lnTo>
                  <a:lnTo>
                    <a:pt x="42" y="146"/>
                  </a:lnTo>
                  <a:lnTo>
                    <a:pt x="56" y="152"/>
                  </a:lnTo>
                  <a:lnTo>
                    <a:pt x="70" y="155"/>
                  </a:lnTo>
                  <a:lnTo>
                    <a:pt x="87" y="155"/>
                  </a:lnTo>
                  <a:lnTo>
                    <a:pt x="100" y="152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446"/>
            <p:cNvSpPr>
              <a:spLocks/>
            </p:cNvSpPr>
            <p:nvPr/>
          </p:nvSpPr>
          <p:spPr bwMode="auto">
            <a:xfrm>
              <a:off x="2644" y="1815"/>
              <a:ext cx="103" cy="97"/>
            </a:xfrm>
            <a:custGeom>
              <a:avLst/>
              <a:gdLst>
                <a:gd name="T0" fmla="*/ 68 w 103"/>
                <a:gd name="T1" fmla="*/ 0 h 97"/>
                <a:gd name="T2" fmla="*/ 73 w 103"/>
                <a:gd name="T3" fmla="*/ 0 h 97"/>
                <a:gd name="T4" fmla="*/ 86 w 103"/>
                <a:gd name="T5" fmla="*/ 9 h 97"/>
                <a:gd name="T6" fmla="*/ 96 w 103"/>
                <a:gd name="T7" fmla="*/ 21 h 97"/>
                <a:gd name="T8" fmla="*/ 100 w 103"/>
                <a:gd name="T9" fmla="*/ 32 h 97"/>
                <a:gd name="T10" fmla="*/ 103 w 103"/>
                <a:gd name="T11" fmla="*/ 44 h 97"/>
                <a:gd name="T12" fmla="*/ 103 w 103"/>
                <a:gd name="T13" fmla="*/ 55 h 97"/>
                <a:gd name="T14" fmla="*/ 96 w 103"/>
                <a:gd name="T15" fmla="*/ 67 h 97"/>
                <a:gd name="T16" fmla="*/ 89 w 103"/>
                <a:gd name="T17" fmla="*/ 79 h 97"/>
                <a:gd name="T18" fmla="*/ 77 w 103"/>
                <a:gd name="T19" fmla="*/ 88 h 97"/>
                <a:gd name="T20" fmla="*/ 68 w 103"/>
                <a:gd name="T21" fmla="*/ 92 h 97"/>
                <a:gd name="T22" fmla="*/ 56 w 103"/>
                <a:gd name="T23" fmla="*/ 95 h 97"/>
                <a:gd name="T24" fmla="*/ 45 w 103"/>
                <a:gd name="T25" fmla="*/ 97 h 97"/>
                <a:gd name="T26" fmla="*/ 35 w 103"/>
                <a:gd name="T27" fmla="*/ 95 h 97"/>
                <a:gd name="T28" fmla="*/ 17 w 103"/>
                <a:gd name="T29" fmla="*/ 83 h 97"/>
                <a:gd name="T30" fmla="*/ 0 w 103"/>
                <a:gd name="T31" fmla="*/ 65 h 97"/>
                <a:gd name="T32" fmla="*/ 68 w 103"/>
                <a:gd name="T33" fmla="*/ 0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97"/>
                <a:gd name="T53" fmla="*/ 103 w 103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97">
                  <a:moveTo>
                    <a:pt x="68" y="0"/>
                  </a:moveTo>
                  <a:lnTo>
                    <a:pt x="73" y="0"/>
                  </a:lnTo>
                  <a:lnTo>
                    <a:pt x="86" y="9"/>
                  </a:lnTo>
                  <a:lnTo>
                    <a:pt x="96" y="21"/>
                  </a:lnTo>
                  <a:lnTo>
                    <a:pt x="100" y="32"/>
                  </a:lnTo>
                  <a:lnTo>
                    <a:pt x="103" y="44"/>
                  </a:lnTo>
                  <a:lnTo>
                    <a:pt x="103" y="55"/>
                  </a:lnTo>
                  <a:lnTo>
                    <a:pt x="96" y="67"/>
                  </a:lnTo>
                  <a:lnTo>
                    <a:pt x="89" y="79"/>
                  </a:lnTo>
                  <a:lnTo>
                    <a:pt x="77" y="88"/>
                  </a:lnTo>
                  <a:lnTo>
                    <a:pt x="68" y="92"/>
                  </a:lnTo>
                  <a:lnTo>
                    <a:pt x="56" y="95"/>
                  </a:lnTo>
                  <a:lnTo>
                    <a:pt x="45" y="97"/>
                  </a:lnTo>
                  <a:lnTo>
                    <a:pt x="35" y="95"/>
                  </a:lnTo>
                  <a:lnTo>
                    <a:pt x="17" y="83"/>
                  </a:lnTo>
                  <a:lnTo>
                    <a:pt x="0" y="6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447"/>
            <p:cNvSpPr>
              <a:spLocks/>
            </p:cNvSpPr>
            <p:nvPr/>
          </p:nvSpPr>
          <p:spPr bwMode="auto">
            <a:xfrm>
              <a:off x="2770" y="1866"/>
              <a:ext cx="72" cy="44"/>
            </a:xfrm>
            <a:custGeom>
              <a:avLst/>
              <a:gdLst>
                <a:gd name="T0" fmla="*/ 9 w 72"/>
                <a:gd name="T1" fmla="*/ 0 h 44"/>
                <a:gd name="T2" fmla="*/ 0 w 72"/>
                <a:gd name="T3" fmla="*/ 25 h 44"/>
                <a:gd name="T4" fmla="*/ 51 w 72"/>
                <a:gd name="T5" fmla="*/ 44 h 44"/>
                <a:gd name="T6" fmla="*/ 72 w 72"/>
                <a:gd name="T7" fmla="*/ 44 h 44"/>
                <a:gd name="T8" fmla="*/ 67 w 72"/>
                <a:gd name="T9" fmla="*/ 28 h 44"/>
                <a:gd name="T10" fmla="*/ 9 w 7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4"/>
                <a:gd name="T20" fmla="*/ 72 w 7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4">
                  <a:moveTo>
                    <a:pt x="9" y="0"/>
                  </a:moveTo>
                  <a:lnTo>
                    <a:pt x="0" y="25"/>
                  </a:lnTo>
                  <a:lnTo>
                    <a:pt x="51" y="44"/>
                  </a:lnTo>
                  <a:lnTo>
                    <a:pt x="72" y="44"/>
                  </a:lnTo>
                  <a:lnTo>
                    <a:pt x="67" y="2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Freeform 448"/>
            <p:cNvSpPr>
              <a:spLocks/>
            </p:cNvSpPr>
            <p:nvPr/>
          </p:nvSpPr>
          <p:spPr bwMode="auto">
            <a:xfrm>
              <a:off x="2689" y="1817"/>
              <a:ext cx="48" cy="77"/>
            </a:xfrm>
            <a:custGeom>
              <a:avLst/>
              <a:gdLst>
                <a:gd name="T0" fmla="*/ 0 w 48"/>
                <a:gd name="T1" fmla="*/ 77 h 77"/>
                <a:gd name="T2" fmla="*/ 14 w 48"/>
                <a:gd name="T3" fmla="*/ 77 h 77"/>
                <a:gd name="T4" fmla="*/ 28 w 48"/>
                <a:gd name="T5" fmla="*/ 74 h 77"/>
                <a:gd name="T6" fmla="*/ 39 w 48"/>
                <a:gd name="T7" fmla="*/ 65 h 77"/>
                <a:gd name="T8" fmla="*/ 46 w 48"/>
                <a:gd name="T9" fmla="*/ 51 h 77"/>
                <a:gd name="T10" fmla="*/ 48 w 48"/>
                <a:gd name="T11" fmla="*/ 35 h 77"/>
                <a:gd name="T12" fmla="*/ 46 w 48"/>
                <a:gd name="T13" fmla="*/ 21 h 77"/>
                <a:gd name="T14" fmla="*/ 39 w 48"/>
                <a:gd name="T15" fmla="*/ 7 h 77"/>
                <a:gd name="T16" fmla="*/ 28 w 48"/>
                <a:gd name="T17" fmla="*/ 0 h 77"/>
                <a:gd name="T18" fmla="*/ 21 w 48"/>
                <a:gd name="T19" fmla="*/ 19 h 77"/>
                <a:gd name="T20" fmla="*/ 14 w 48"/>
                <a:gd name="T21" fmla="*/ 40 h 77"/>
                <a:gd name="T22" fmla="*/ 7 w 48"/>
                <a:gd name="T23" fmla="*/ 60 h 77"/>
                <a:gd name="T24" fmla="*/ 0 w 48"/>
                <a:gd name="T25" fmla="*/ 77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7"/>
                <a:gd name="T41" fmla="*/ 48 w 48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7">
                  <a:moveTo>
                    <a:pt x="0" y="77"/>
                  </a:moveTo>
                  <a:lnTo>
                    <a:pt x="14" y="77"/>
                  </a:lnTo>
                  <a:lnTo>
                    <a:pt x="28" y="74"/>
                  </a:lnTo>
                  <a:lnTo>
                    <a:pt x="39" y="65"/>
                  </a:lnTo>
                  <a:lnTo>
                    <a:pt x="46" y="51"/>
                  </a:lnTo>
                  <a:lnTo>
                    <a:pt x="48" y="35"/>
                  </a:lnTo>
                  <a:lnTo>
                    <a:pt x="46" y="21"/>
                  </a:lnTo>
                  <a:lnTo>
                    <a:pt x="39" y="7"/>
                  </a:lnTo>
                  <a:lnTo>
                    <a:pt x="28" y="0"/>
                  </a:lnTo>
                  <a:lnTo>
                    <a:pt x="21" y="19"/>
                  </a:lnTo>
                  <a:lnTo>
                    <a:pt x="14" y="40"/>
                  </a:lnTo>
                  <a:lnTo>
                    <a:pt x="7" y="6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Freeform 449"/>
            <p:cNvSpPr>
              <a:spLocks/>
            </p:cNvSpPr>
            <p:nvPr/>
          </p:nvSpPr>
          <p:spPr bwMode="auto">
            <a:xfrm>
              <a:off x="2607" y="1797"/>
              <a:ext cx="117" cy="97"/>
            </a:xfrm>
            <a:custGeom>
              <a:avLst/>
              <a:gdLst>
                <a:gd name="T0" fmla="*/ 117 w 117"/>
                <a:gd name="T1" fmla="*/ 23 h 97"/>
                <a:gd name="T2" fmla="*/ 23 w 117"/>
                <a:gd name="T3" fmla="*/ 0 h 97"/>
                <a:gd name="T4" fmla="*/ 0 w 117"/>
                <a:gd name="T5" fmla="*/ 69 h 97"/>
                <a:gd name="T6" fmla="*/ 89 w 117"/>
                <a:gd name="T7" fmla="*/ 97 h 97"/>
                <a:gd name="T8" fmla="*/ 117 w 117"/>
                <a:gd name="T9" fmla="*/ 2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97"/>
                <a:gd name="T17" fmla="*/ 117 w 1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97">
                  <a:moveTo>
                    <a:pt x="117" y="23"/>
                  </a:moveTo>
                  <a:lnTo>
                    <a:pt x="23" y="0"/>
                  </a:lnTo>
                  <a:lnTo>
                    <a:pt x="0" y="69"/>
                  </a:lnTo>
                  <a:lnTo>
                    <a:pt x="89" y="97"/>
                  </a:lnTo>
                  <a:lnTo>
                    <a:pt x="117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Freeform 450"/>
            <p:cNvSpPr>
              <a:spLocks/>
            </p:cNvSpPr>
            <p:nvPr/>
          </p:nvSpPr>
          <p:spPr bwMode="auto">
            <a:xfrm>
              <a:off x="2647" y="1829"/>
              <a:ext cx="79" cy="35"/>
            </a:xfrm>
            <a:custGeom>
              <a:avLst/>
              <a:gdLst>
                <a:gd name="T0" fmla="*/ 79 w 79"/>
                <a:gd name="T1" fmla="*/ 28 h 35"/>
                <a:gd name="T2" fmla="*/ 4 w 79"/>
                <a:gd name="T3" fmla="*/ 0 h 35"/>
                <a:gd name="T4" fmla="*/ 0 w 79"/>
                <a:gd name="T5" fmla="*/ 9 h 35"/>
                <a:gd name="T6" fmla="*/ 77 w 79"/>
                <a:gd name="T7" fmla="*/ 35 h 35"/>
                <a:gd name="T8" fmla="*/ 79 w 79"/>
                <a:gd name="T9" fmla="*/ 2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5"/>
                <a:gd name="T17" fmla="*/ 79 w 7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5">
                  <a:moveTo>
                    <a:pt x="79" y="28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77" y="35"/>
                  </a:lnTo>
                  <a:lnTo>
                    <a:pt x="79" y="2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Freeform 451"/>
            <p:cNvSpPr>
              <a:spLocks/>
            </p:cNvSpPr>
            <p:nvPr/>
          </p:nvSpPr>
          <p:spPr bwMode="auto">
            <a:xfrm>
              <a:off x="2565" y="1760"/>
              <a:ext cx="133" cy="134"/>
            </a:xfrm>
            <a:custGeom>
              <a:avLst/>
              <a:gdLst>
                <a:gd name="T0" fmla="*/ 100 w 133"/>
                <a:gd name="T1" fmla="*/ 127 h 134"/>
                <a:gd name="T2" fmla="*/ 119 w 133"/>
                <a:gd name="T3" fmla="*/ 110 h 134"/>
                <a:gd name="T4" fmla="*/ 131 w 133"/>
                <a:gd name="T5" fmla="*/ 87 h 134"/>
                <a:gd name="T6" fmla="*/ 133 w 133"/>
                <a:gd name="T7" fmla="*/ 74 h 134"/>
                <a:gd name="T8" fmla="*/ 133 w 133"/>
                <a:gd name="T9" fmla="*/ 62 h 134"/>
                <a:gd name="T10" fmla="*/ 131 w 133"/>
                <a:gd name="T11" fmla="*/ 48 h 134"/>
                <a:gd name="T12" fmla="*/ 124 w 133"/>
                <a:gd name="T13" fmla="*/ 37 h 134"/>
                <a:gd name="T14" fmla="*/ 107 w 133"/>
                <a:gd name="T15" fmla="*/ 16 h 134"/>
                <a:gd name="T16" fmla="*/ 84 w 133"/>
                <a:gd name="T17" fmla="*/ 4 h 134"/>
                <a:gd name="T18" fmla="*/ 70 w 133"/>
                <a:gd name="T19" fmla="*/ 0 h 134"/>
                <a:gd name="T20" fmla="*/ 59 w 133"/>
                <a:gd name="T21" fmla="*/ 0 h 134"/>
                <a:gd name="T22" fmla="*/ 45 w 133"/>
                <a:gd name="T23" fmla="*/ 4 h 134"/>
                <a:gd name="T24" fmla="*/ 33 w 133"/>
                <a:gd name="T25" fmla="*/ 9 h 134"/>
                <a:gd name="T26" fmla="*/ 14 w 133"/>
                <a:gd name="T27" fmla="*/ 25 h 134"/>
                <a:gd name="T28" fmla="*/ 3 w 133"/>
                <a:gd name="T29" fmla="*/ 48 h 134"/>
                <a:gd name="T30" fmla="*/ 0 w 133"/>
                <a:gd name="T31" fmla="*/ 60 h 134"/>
                <a:gd name="T32" fmla="*/ 0 w 133"/>
                <a:gd name="T33" fmla="*/ 74 h 134"/>
                <a:gd name="T34" fmla="*/ 5 w 133"/>
                <a:gd name="T35" fmla="*/ 87 h 134"/>
                <a:gd name="T36" fmla="*/ 10 w 133"/>
                <a:gd name="T37" fmla="*/ 99 h 134"/>
                <a:gd name="T38" fmla="*/ 28 w 133"/>
                <a:gd name="T39" fmla="*/ 120 h 134"/>
                <a:gd name="T40" fmla="*/ 49 w 133"/>
                <a:gd name="T41" fmla="*/ 131 h 134"/>
                <a:gd name="T42" fmla="*/ 63 w 133"/>
                <a:gd name="T43" fmla="*/ 134 h 134"/>
                <a:gd name="T44" fmla="*/ 75 w 133"/>
                <a:gd name="T45" fmla="*/ 134 h 134"/>
                <a:gd name="T46" fmla="*/ 89 w 133"/>
                <a:gd name="T47" fmla="*/ 131 h 134"/>
                <a:gd name="T48" fmla="*/ 100 w 133"/>
                <a:gd name="T49" fmla="*/ 127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34"/>
                <a:gd name="T77" fmla="*/ 133 w 133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34">
                  <a:moveTo>
                    <a:pt x="100" y="127"/>
                  </a:moveTo>
                  <a:lnTo>
                    <a:pt x="119" y="110"/>
                  </a:lnTo>
                  <a:lnTo>
                    <a:pt x="131" y="87"/>
                  </a:lnTo>
                  <a:lnTo>
                    <a:pt x="133" y="74"/>
                  </a:lnTo>
                  <a:lnTo>
                    <a:pt x="133" y="62"/>
                  </a:lnTo>
                  <a:lnTo>
                    <a:pt x="131" y="48"/>
                  </a:lnTo>
                  <a:lnTo>
                    <a:pt x="124" y="37"/>
                  </a:lnTo>
                  <a:lnTo>
                    <a:pt x="107" y="16"/>
                  </a:lnTo>
                  <a:lnTo>
                    <a:pt x="84" y="4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5" y="4"/>
                  </a:lnTo>
                  <a:lnTo>
                    <a:pt x="33" y="9"/>
                  </a:lnTo>
                  <a:lnTo>
                    <a:pt x="14" y="25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5" y="87"/>
                  </a:lnTo>
                  <a:lnTo>
                    <a:pt x="10" y="99"/>
                  </a:lnTo>
                  <a:lnTo>
                    <a:pt x="28" y="120"/>
                  </a:lnTo>
                  <a:lnTo>
                    <a:pt x="49" y="131"/>
                  </a:lnTo>
                  <a:lnTo>
                    <a:pt x="63" y="134"/>
                  </a:lnTo>
                  <a:lnTo>
                    <a:pt x="75" y="134"/>
                  </a:lnTo>
                  <a:lnTo>
                    <a:pt x="89" y="131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452"/>
            <p:cNvSpPr>
              <a:spLocks/>
            </p:cNvSpPr>
            <p:nvPr/>
          </p:nvSpPr>
          <p:spPr bwMode="auto">
            <a:xfrm>
              <a:off x="2561" y="1757"/>
              <a:ext cx="125" cy="130"/>
            </a:xfrm>
            <a:custGeom>
              <a:avLst/>
              <a:gdLst>
                <a:gd name="T0" fmla="*/ 95 w 125"/>
                <a:gd name="T1" fmla="*/ 120 h 130"/>
                <a:gd name="T2" fmla="*/ 111 w 125"/>
                <a:gd name="T3" fmla="*/ 107 h 130"/>
                <a:gd name="T4" fmla="*/ 123 w 125"/>
                <a:gd name="T5" fmla="*/ 83 h 130"/>
                <a:gd name="T6" fmla="*/ 125 w 125"/>
                <a:gd name="T7" fmla="*/ 60 h 130"/>
                <a:gd name="T8" fmla="*/ 121 w 125"/>
                <a:gd name="T9" fmla="*/ 47 h 130"/>
                <a:gd name="T10" fmla="*/ 116 w 125"/>
                <a:gd name="T11" fmla="*/ 35 h 130"/>
                <a:gd name="T12" fmla="*/ 100 w 125"/>
                <a:gd name="T13" fmla="*/ 14 h 130"/>
                <a:gd name="T14" fmla="*/ 79 w 125"/>
                <a:gd name="T15" fmla="*/ 3 h 130"/>
                <a:gd name="T16" fmla="*/ 65 w 125"/>
                <a:gd name="T17" fmla="*/ 0 h 130"/>
                <a:gd name="T18" fmla="*/ 53 w 125"/>
                <a:gd name="T19" fmla="*/ 0 h 130"/>
                <a:gd name="T20" fmla="*/ 42 w 125"/>
                <a:gd name="T21" fmla="*/ 3 h 130"/>
                <a:gd name="T22" fmla="*/ 30 w 125"/>
                <a:gd name="T23" fmla="*/ 7 h 130"/>
                <a:gd name="T24" fmla="*/ 11 w 125"/>
                <a:gd name="T25" fmla="*/ 23 h 130"/>
                <a:gd name="T26" fmla="*/ 0 w 125"/>
                <a:gd name="T27" fmla="*/ 47 h 130"/>
                <a:gd name="T28" fmla="*/ 0 w 125"/>
                <a:gd name="T29" fmla="*/ 70 h 130"/>
                <a:gd name="T30" fmla="*/ 2 w 125"/>
                <a:gd name="T31" fmla="*/ 83 h 130"/>
                <a:gd name="T32" fmla="*/ 7 w 125"/>
                <a:gd name="T33" fmla="*/ 95 h 130"/>
                <a:gd name="T34" fmla="*/ 23 w 125"/>
                <a:gd name="T35" fmla="*/ 113 h 130"/>
                <a:gd name="T36" fmla="*/ 46 w 125"/>
                <a:gd name="T37" fmla="*/ 127 h 130"/>
                <a:gd name="T38" fmla="*/ 58 w 125"/>
                <a:gd name="T39" fmla="*/ 130 h 130"/>
                <a:gd name="T40" fmla="*/ 69 w 125"/>
                <a:gd name="T41" fmla="*/ 130 h 130"/>
                <a:gd name="T42" fmla="*/ 81 w 125"/>
                <a:gd name="T43" fmla="*/ 127 h 130"/>
                <a:gd name="T44" fmla="*/ 95 w 125"/>
                <a:gd name="T45" fmla="*/ 120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"/>
                <a:gd name="T70" fmla="*/ 0 h 130"/>
                <a:gd name="T71" fmla="*/ 125 w 125"/>
                <a:gd name="T72" fmla="*/ 130 h 1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" h="130">
                  <a:moveTo>
                    <a:pt x="95" y="120"/>
                  </a:moveTo>
                  <a:lnTo>
                    <a:pt x="111" y="107"/>
                  </a:lnTo>
                  <a:lnTo>
                    <a:pt x="123" y="83"/>
                  </a:lnTo>
                  <a:lnTo>
                    <a:pt x="125" y="60"/>
                  </a:lnTo>
                  <a:lnTo>
                    <a:pt x="121" y="47"/>
                  </a:lnTo>
                  <a:lnTo>
                    <a:pt x="116" y="35"/>
                  </a:lnTo>
                  <a:lnTo>
                    <a:pt x="100" y="14"/>
                  </a:lnTo>
                  <a:lnTo>
                    <a:pt x="79" y="3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2" y="3"/>
                  </a:lnTo>
                  <a:lnTo>
                    <a:pt x="30" y="7"/>
                  </a:lnTo>
                  <a:lnTo>
                    <a:pt x="11" y="23"/>
                  </a:lnTo>
                  <a:lnTo>
                    <a:pt x="0" y="47"/>
                  </a:lnTo>
                  <a:lnTo>
                    <a:pt x="0" y="70"/>
                  </a:lnTo>
                  <a:lnTo>
                    <a:pt x="2" y="83"/>
                  </a:lnTo>
                  <a:lnTo>
                    <a:pt x="7" y="95"/>
                  </a:lnTo>
                  <a:lnTo>
                    <a:pt x="23" y="113"/>
                  </a:lnTo>
                  <a:lnTo>
                    <a:pt x="46" y="127"/>
                  </a:lnTo>
                  <a:lnTo>
                    <a:pt x="58" y="130"/>
                  </a:lnTo>
                  <a:lnTo>
                    <a:pt x="69" y="130"/>
                  </a:lnTo>
                  <a:lnTo>
                    <a:pt x="81" y="127"/>
                  </a:lnTo>
                  <a:lnTo>
                    <a:pt x="95" y="12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30" name="2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28" y="4077072"/>
            <a:ext cx="993566" cy="548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17 CuadroTexto"/>
          <p:cNvSpPr txBox="1"/>
          <p:nvPr/>
        </p:nvSpPr>
        <p:spPr>
          <a:xfrm>
            <a:off x="7164288" y="2228513"/>
            <a:ext cx="1570682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were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1043608" y="4863269"/>
            <a:ext cx="1025893" cy="101983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107504" y="62280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5/12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4401 0.5287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4" y="264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8092"/>
            <a:ext cx="6444208" cy="483315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395536" y="29258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Tom’s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172874" y="620688"/>
            <a:ext cx="1562096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was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172874" y="1412776"/>
            <a:ext cx="1567365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asn’t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190000" y="2204864"/>
            <a:ext cx="1544970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were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1" name="Freeform 37"/>
          <p:cNvSpPr>
            <a:spLocks/>
          </p:cNvSpPr>
          <p:nvPr/>
        </p:nvSpPr>
        <p:spPr bwMode="auto">
          <a:xfrm rot="3955839">
            <a:off x="7740802" y="216322"/>
            <a:ext cx="443366" cy="1445750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2" name="Freeform 37"/>
          <p:cNvSpPr>
            <a:spLocks/>
          </p:cNvSpPr>
          <p:nvPr/>
        </p:nvSpPr>
        <p:spPr bwMode="auto">
          <a:xfrm rot="4022160">
            <a:off x="7712121" y="1039508"/>
            <a:ext cx="443366" cy="1421231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 rot="3681681">
            <a:off x="7803598" y="1854226"/>
            <a:ext cx="443366" cy="1264325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325277" y="5877272"/>
            <a:ext cx="771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books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dirty="0" smtClean="0">
                <a:solidFill>
                  <a:schemeClr val="bg1"/>
                </a:solidFill>
              </a:rPr>
              <a:t>_______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on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TV set.</a:t>
            </a:r>
            <a:endParaRPr lang="es-ES" sz="3600" b="1" dirty="0">
              <a:solidFill>
                <a:schemeClr val="bg1"/>
              </a:solidFill>
            </a:endParaRPr>
          </a:p>
        </p:txBody>
      </p:sp>
      <p:grpSp>
        <p:nvGrpSpPr>
          <p:cNvPr id="12" name="Group 443"/>
          <p:cNvGrpSpPr>
            <a:grpSpLocks/>
          </p:cNvGrpSpPr>
          <p:nvPr/>
        </p:nvGrpSpPr>
        <p:grpSpPr bwMode="auto">
          <a:xfrm rot="3195347">
            <a:off x="3579850" y="731466"/>
            <a:ext cx="466725" cy="287337"/>
            <a:chOff x="2561" y="1757"/>
            <a:chExt cx="281" cy="176"/>
          </a:xfrm>
        </p:grpSpPr>
        <p:sp>
          <p:nvSpPr>
            <p:cNvPr id="13" name="Freeform 444"/>
            <p:cNvSpPr>
              <a:spLocks/>
            </p:cNvSpPr>
            <p:nvPr/>
          </p:nvSpPr>
          <p:spPr bwMode="auto">
            <a:xfrm>
              <a:off x="2763" y="1870"/>
              <a:ext cx="16" cy="19"/>
            </a:xfrm>
            <a:custGeom>
              <a:avLst/>
              <a:gdLst>
                <a:gd name="T0" fmla="*/ 12 w 16"/>
                <a:gd name="T1" fmla="*/ 19 h 19"/>
                <a:gd name="T2" fmla="*/ 16 w 16"/>
                <a:gd name="T3" fmla="*/ 14 h 19"/>
                <a:gd name="T4" fmla="*/ 16 w 16"/>
                <a:gd name="T5" fmla="*/ 7 h 19"/>
                <a:gd name="T6" fmla="*/ 12 w 16"/>
                <a:gd name="T7" fmla="*/ 0 h 19"/>
                <a:gd name="T8" fmla="*/ 5 w 16"/>
                <a:gd name="T9" fmla="*/ 0 h 19"/>
                <a:gd name="T10" fmla="*/ 0 w 16"/>
                <a:gd name="T11" fmla="*/ 5 h 19"/>
                <a:gd name="T12" fmla="*/ 0 w 16"/>
                <a:gd name="T13" fmla="*/ 12 h 19"/>
                <a:gd name="T14" fmla="*/ 5 w 16"/>
                <a:gd name="T15" fmla="*/ 17 h 19"/>
                <a:gd name="T16" fmla="*/ 12 w 16"/>
                <a:gd name="T17" fmla="*/ 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9"/>
                <a:gd name="T29" fmla="*/ 16 w 1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9">
                  <a:moveTo>
                    <a:pt x="12" y="19"/>
                  </a:moveTo>
                  <a:lnTo>
                    <a:pt x="16" y="14"/>
                  </a:lnTo>
                  <a:lnTo>
                    <a:pt x="16" y="7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Freeform 445"/>
            <p:cNvSpPr>
              <a:spLocks/>
            </p:cNvSpPr>
            <p:nvPr/>
          </p:nvSpPr>
          <p:spPr bwMode="auto">
            <a:xfrm>
              <a:off x="2626" y="1778"/>
              <a:ext cx="154" cy="155"/>
            </a:xfrm>
            <a:custGeom>
              <a:avLst/>
              <a:gdLst>
                <a:gd name="T0" fmla="*/ 100 w 154"/>
                <a:gd name="T1" fmla="*/ 152 h 155"/>
                <a:gd name="T2" fmla="*/ 114 w 154"/>
                <a:gd name="T3" fmla="*/ 148 h 155"/>
                <a:gd name="T4" fmla="*/ 128 w 154"/>
                <a:gd name="T5" fmla="*/ 139 h 155"/>
                <a:gd name="T6" fmla="*/ 147 w 154"/>
                <a:gd name="T7" fmla="*/ 116 h 155"/>
                <a:gd name="T8" fmla="*/ 152 w 154"/>
                <a:gd name="T9" fmla="*/ 102 h 155"/>
                <a:gd name="T10" fmla="*/ 154 w 154"/>
                <a:gd name="T11" fmla="*/ 86 h 155"/>
                <a:gd name="T12" fmla="*/ 154 w 154"/>
                <a:gd name="T13" fmla="*/ 72 h 155"/>
                <a:gd name="T14" fmla="*/ 152 w 154"/>
                <a:gd name="T15" fmla="*/ 56 h 155"/>
                <a:gd name="T16" fmla="*/ 147 w 154"/>
                <a:gd name="T17" fmla="*/ 42 h 155"/>
                <a:gd name="T18" fmla="*/ 138 w 154"/>
                <a:gd name="T19" fmla="*/ 30 h 155"/>
                <a:gd name="T20" fmla="*/ 114 w 154"/>
                <a:gd name="T21" fmla="*/ 9 h 155"/>
                <a:gd name="T22" fmla="*/ 100 w 154"/>
                <a:gd name="T23" fmla="*/ 5 h 155"/>
                <a:gd name="T24" fmla="*/ 87 w 154"/>
                <a:gd name="T25" fmla="*/ 0 h 155"/>
                <a:gd name="T26" fmla="*/ 70 w 154"/>
                <a:gd name="T27" fmla="*/ 0 h 155"/>
                <a:gd name="T28" fmla="*/ 56 w 154"/>
                <a:gd name="T29" fmla="*/ 2 h 155"/>
                <a:gd name="T30" fmla="*/ 40 w 154"/>
                <a:gd name="T31" fmla="*/ 9 h 155"/>
                <a:gd name="T32" fmla="*/ 28 w 154"/>
                <a:gd name="T33" fmla="*/ 19 h 155"/>
                <a:gd name="T34" fmla="*/ 10 w 154"/>
                <a:gd name="T35" fmla="*/ 42 h 155"/>
                <a:gd name="T36" fmla="*/ 5 w 154"/>
                <a:gd name="T37" fmla="*/ 56 h 155"/>
                <a:gd name="T38" fmla="*/ 0 w 154"/>
                <a:gd name="T39" fmla="*/ 69 h 155"/>
                <a:gd name="T40" fmla="*/ 0 w 154"/>
                <a:gd name="T41" fmla="*/ 86 h 155"/>
                <a:gd name="T42" fmla="*/ 5 w 154"/>
                <a:gd name="T43" fmla="*/ 99 h 155"/>
                <a:gd name="T44" fmla="*/ 10 w 154"/>
                <a:gd name="T45" fmla="*/ 116 h 155"/>
                <a:gd name="T46" fmla="*/ 19 w 154"/>
                <a:gd name="T47" fmla="*/ 127 h 155"/>
                <a:gd name="T48" fmla="*/ 42 w 154"/>
                <a:gd name="T49" fmla="*/ 146 h 155"/>
                <a:gd name="T50" fmla="*/ 56 w 154"/>
                <a:gd name="T51" fmla="*/ 152 h 155"/>
                <a:gd name="T52" fmla="*/ 70 w 154"/>
                <a:gd name="T53" fmla="*/ 155 h 155"/>
                <a:gd name="T54" fmla="*/ 87 w 154"/>
                <a:gd name="T55" fmla="*/ 155 h 155"/>
                <a:gd name="T56" fmla="*/ 100 w 154"/>
                <a:gd name="T57" fmla="*/ 152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4"/>
                <a:gd name="T88" fmla="*/ 0 h 155"/>
                <a:gd name="T89" fmla="*/ 154 w 154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4" h="155">
                  <a:moveTo>
                    <a:pt x="100" y="152"/>
                  </a:moveTo>
                  <a:lnTo>
                    <a:pt x="114" y="148"/>
                  </a:lnTo>
                  <a:lnTo>
                    <a:pt x="128" y="139"/>
                  </a:lnTo>
                  <a:lnTo>
                    <a:pt x="147" y="116"/>
                  </a:lnTo>
                  <a:lnTo>
                    <a:pt x="152" y="102"/>
                  </a:lnTo>
                  <a:lnTo>
                    <a:pt x="154" y="86"/>
                  </a:lnTo>
                  <a:lnTo>
                    <a:pt x="154" y="72"/>
                  </a:lnTo>
                  <a:lnTo>
                    <a:pt x="152" y="56"/>
                  </a:lnTo>
                  <a:lnTo>
                    <a:pt x="147" y="42"/>
                  </a:lnTo>
                  <a:lnTo>
                    <a:pt x="138" y="30"/>
                  </a:lnTo>
                  <a:lnTo>
                    <a:pt x="114" y="9"/>
                  </a:lnTo>
                  <a:lnTo>
                    <a:pt x="100" y="5"/>
                  </a:lnTo>
                  <a:lnTo>
                    <a:pt x="87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0" y="9"/>
                  </a:lnTo>
                  <a:lnTo>
                    <a:pt x="28" y="19"/>
                  </a:lnTo>
                  <a:lnTo>
                    <a:pt x="10" y="42"/>
                  </a:lnTo>
                  <a:lnTo>
                    <a:pt x="5" y="56"/>
                  </a:lnTo>
                  <a:lnTo>
                    <a:pt x="0" y="69"/>
                  </a:lnTo>
                  <a:lnTo>
                    <a:pt x="0" y="86"/>
                  </a:lnTo>
                  <a:lnTo>
                    <a:pt x="5" y="99"/>
                  </a:lnTo>
                  <a:lnTo>
                    <a:pt x="10" y="116"/>
                  </a:lnTo>
                  <a:lnTo>
                    <a:pt x="19" y="127"/>
                  </a:lnTo>
                  <a:lnTo>
                    <a:pt x="42" y="146"/>
                  </a:lnTo>
                  <a:lnTo>
                    <a:pt x="56" y="152"/>
                  </a:lnTo>
                  <a:lnTo>
                    <a:pt x="70" y="155"/>
                  </a:lnTo>
                  <a:lnTo>
                    <a:pt x="87" y="155"/>
                  </a:lnTo>
                  <a:lnTo>
                    <a:pt x="100" y="152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446"/>
            <p:cNvSpPr>
              <a:spLocks/>
            </p:cNvSpPr>
            <p:nvPr/>
          </p:nvSpPr>
          <p:spPr bwMode="auto">
            <a:xfrm>
              <a:off x="2644" y="1815"/>
              <a:ext cx="103" cy="97"/>
            </a:xfrm>
            <a:custGeom>
              <a:avLst/>
              <a:gdLst>
                <a:gd name="T0" fmla="*/ 68 w 103"/>
                <a:gd name="T1" fmla="*/ 0 h 97"/>
                <a:gd name="T2" fmla="*/ 73 w 103"/>
                <a:gd name="T3" fmla="*/ 0 h 97"/>
                <a:gd name="T4" fmla="*/ 86 w 103"/>
                <a:gd name="T5" fmla="*/ 9 h 97"/>
                <a:gd name="T6" fmla="*/ 96 w 103"/>
                <a:gd name="T7" fmla="*/ 21 h 97"/>
                <a:gd name="T8" fmla="*/ 100 w 103"/>
                <a:gd name="T9" fmla="*/ 32 h 97"/>
                <a:gd name="T10" fmla="*/ 103 w 103"/>
                <a:gd name="T11" fmla="*/ 44 h 97"/>
                <a:gd name="T12" fmla="*/ 103 w 103"/>
                <a:gd name="T13" fmla="*/ 55 h 97"/>
                <a:gd name="T14" fmla="*/ 96 w 103"/>
                <a:gd name="T15" fmla="*/ 67 h 97"/>
                <a:gd name="T16" fmla="*/ 89 w 103"/>
                <a:gd name="T17" fmla="*/ 79 h 97"/>
                <a:gd name="T18" fmla="*/ 77 w 103"/>
                <a:gd name="T19" fmla="*/ 88 h 97"/>
                <a:gd name="T20" fmla="*/ 68 w 103"/>
                <a:gd name="T21" fmla="*/ 92 h 97"/>
                <a:gd name="T22" fmla="*/ 56 w 103"/>
                <a:gd name="T23" fmla="*/ 95 h 97"/>
                <a:gd name="T24" fmla="*/ 45 w 103"/>
                <a:gd name="T25" fmla="*/ 97 h 97"/>
                <a:gd name="T26" fmla="*/ 35 w 103"/>
                <a:gd name="T27" fmla="*/ 95 h 97"/>
                <a:gd name="T28" fmla="*/ 17 w 103"/>
                <a:gd name="T29" fmla="*/ 83 h 97"/>
                <a:gd name="T30" fmla="*/ 0 w 103"/>
                <a:gd name="T31" fmla="*/ 65 h 97"/>
                <a:gd name="T32" fmla="*/ 68 w 103"/>
                <a:gd name="T33" fmla="*/ 0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97"/>
                <a:gd name="T53" fmla="*/ 103 w 103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97">
                  <a:moveTo>
                    <a:pt x="68" y="0"/>
                  </a:moveTo>
                  <a:lnTo>
                    <a:pt x="73" y="0"/>
                  </a:lnTo>
                  <a:lnTo>
                    <a:pt x="86" y="9"/>
                  </a:lnTo>
                  <a:lnTo>
                    <a:pt x="96" y="21"/>
                  </a:lnTo>
                  <a:lnTo>
                    <a:pt x="100" y="32"/>
                  </a:lnTo>
                  <a:lnTo>
                    <a:pt x="103" y="44"/>
                  </a:lnTo>
                  <a:lnTo>
                    <a:pt x="103" y="55"/>
                  </a:lnTo>
                  <a:lnTo>
                    <a:pt x="96" y="67"/>
                  </a:lnTo>
                  <a:lnTo>
                    <a:pt x="89" y="79"/>
                  </a:lnTo>
                  <a:lnTo>
                    <a:pt x="77" y="88"/>
                  </a:lnTo>
                  <a:lnTo>
                    <a:pt x="68" y="92"/>
                  </a:lnTo>
                  <a:lnTo>
                    <a:pt x="56" y="95"/>
                  </a:lnTo>
                  <a:lnTo>
                    <a:pt x="45" y="97"/>
                  </a:lnTo>
                  <a:lnTo>
                    <a:pt x="35" y="95"/>
                  </a:lnTo>
                  <a:lnTo>
                    <a:pt x="17" y="83"/>
                  </a:lnTo>
                  <a:lnTo>
                    <a:pt x="0" y="6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447"/>
            <p:cNvSpPr>
              <a:spLocks/>
            </p:cNvSpPr>
            <p:nvPr/>
          </p:nvSpPr>
          <p:spPr bwMode="auto">
            <a:xfrm>
              <a:off x="2770" y="1866"/>
              <a:ext cx="72" cy="44"/>
            </a:xfrm>
            <a:custGeom>
              <a:avLst/>
              <a:gdLst>
                <a:gd name="T0" fmla="*/ 9 w 72"/>
                <a:gd name="T1" fmla="*/ 0 h 44"/>
                <a:gd name="T2" fmla="*/ 0 w 72"/>
                <a:gd name="T3" fmla="*/ 25 h 44"/>
                <a:gd name="T4" fmla="*/ 51 w 72"/>
                <a:gd name="T5" fmla="*/ 44 h 44"/>
                <a:gd name="T6" fmla="*/ 72 w 72"/>
                <a:gd name="T7" fmla="*/ 44 h 44"/>
                <a:gd name="T8" fmla="*/ 67 w 72"/>
                <a:gd name="T9" fmla="*/ 28 h 44"/>
                <a:gd name="T10" fmla="*/ 9 w 7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4"/>
                <a:gd name="T20" fmla="*/ 72 w 7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4">
                  <a:moveTo>
                    <a:pt x="9" y="0"/>
                  </a:moveTo>
                  <a:lnTo>
                    <a:pt x="0" y="25"/>
                  </a:lnTo>
                  <a:lnTo>
                    <a:pt x="51" y="44"/>
                  </a:lnTo>
                  <a:lnTo>
                    <a:pt x="72" y="44"/>
                  </a:lnTo>
                  <a:lnTo>
                    <a:pt x="67" y="2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Freeform 448"/>
            <p:cNvSpPr>
              <a:spLocks/>
            </p:cNvSpPr>
            <p:nvPr/>
          </p:nvSpPr>
          <p:spPr bwMode="auto">
            <a:xfrm>
              <a:off x="2689" y="1817"/>
              <a:ext cx="48" cy="77"/>
            </a:xfrm>
            <a:custGeom>
              <a:avLst/>
              <a:gdLst>
                <a:gd name="T0" fmla="*/ 0 w 48"/>
                <a:gd name="T1" fmla="*/ 77 h 77"/>
                <a:gd name="T2" fmla="*/ 14 w 48"/>
                <a:gd name="T3" fmla="*/ 77 h 77"/>
                <a:gd name="T4" fmla="*/ 28 w 48"/>
                <a:gd name="T5" fmla="*/ 74 h 77"/>
                <a:gd name="T6" fmla="*/ 39 w 48"/>
                <a:gd name="T7" fmla="*/ 65 h 77"/>
                <a:gd name="T8" fmla="*/ 46 w 48"/>
                <a:gd name="T9" fmla="*/ 51 h 77"/>
                <a:gd name="T10" fmla="*/ 48 w 48"/>
                <a:gd name="T11" fmla="*/ 35 h 77"/>
                <a:gd name="T12" fmla="*/ 46 w 48"/>
                <a:gd name="T13" fmla="*/ 21 h 77"/>
                <a:gd name="T14" fmla="*/ 39 w 48"/>
                <a:gd name="T15" fmla="*/ 7 h 77"/>
                <a:gd name="T16" fmla="*/ 28 w 48"/>
                <a:gd name="T17" fmla="*/ 0 h 77"/>
                <a:gd name="T18" fmla="*/ 21 w 48"/>
                <a:gd name="T19" fmla="*/ 19 h 77"/>
                <a:gd name="T20" fmla="*/ 14 w 48"/>
                <a:gd name="T21" fmla="*/ 40 h 77"/>
                <a:gd name="T22" fmla="*/ 7 w 48"/>
                <a:gd name="T23" fmla="*/ 60 h 77"/>
                <a:gd name="T24" fmla="*/ 0 w 48"/>
                <a:gd name="T25" fmla="*/ 77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7"/>
                <a:gd name="T41" fmla="*/ 48 w 48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7">
                  <a:moveTo>
                    <a:pt x="0" y="77"/>
                  </a:moveTo>
                  <a:lnTo>
                    <a:pt x="14" y="77"/>
                  </a:lnTo>
                  <a:lnTo>
                    <a:pt x="28" y="74"/>
                  </a:lnTo>
                  <a:lnTo>
                    <a:pt x="39" y="65"/>
                  </a:lnTo>
                  <a:lnTo>
                    <a:pt x="46" y="51"/>
                  </a:lnTo>
                  <a:lnTo>
                    <a:pt x="48" y="35"/>
                  </a:lnTo>
                  <a:lnTo>
                    <a:pt x="46" y="21"/>
                  </a:lnTo>
                  <a:lnTo>
                    <a:pt x="39" y="7"/>
                  </a:lnTo>
                  <a:lnTo>
                    <a:pt x="28" y="0"/>
                  </a:lnTo>
                  <a:lnTo>
                    <a:pt x="21" y="19"/>
                  </a:lnTo>
                  <a:lnTo>
                    <a:pt x="14" y="40"/>
                  </a:lnTo>
                  <a:lnTo>
                    <a:pt x="7" y="6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Freeform 449"/>
            <p:cNvSpPr>
              <a:spLocks/>
            </p:cNvSpPr>
            <p:nvPr/>
          </p:nvSpPr>
          <p:spPr bwMode="auto">
            <a:xfrm>
              <a:off x="2607" y="1797"/>
              <a:ext cx="117" cy="97"/>
            </a:xfrm>
            <a:custGeom>
              <a:avLst/>
              <a:gdLst>
                <a:gd name="T0" fmla="*/ 117 w 117"/>
                <a:gd name="T1" fmla="*/ 23 h 97"/>
                <a:gd name="T2" fmla="*/ 23 w 117"/>
                <a:gd name="T3" fmla="*/ 0 h 97"/>
                <a:gd name="T4" fmla="*/ 0 w 117"/>
                <a:gd name="T5" fmla="*/ 69 h 97"/>
                <a:gd name="T6" fmla="*/ 89 w 117"/>
                <a:gd name="T7" fmla="*/ 97 h 97"/>
                <a:gd name="T8" fmla="*/ 117 w 117"/>
                <a:gd name="T9" fmla="*/ 2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97"/>
                <a:gd name="T17" fmla="*/ 117 w 1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97">
                  <a:moveTo>
                    <a:pt x="117" y="23"/>
                  </a:moveTo>
                  <a:lnTo>
                    <a:pt x="23" y="0"/>
                  </a:lnTo>
                  <a:lnTo>
                    <a:pt x="0" y="69"/>
                  </a:lnTo>
                  <a:lnTo>
                    <a:pt x="89" y="97"/>
                  </a:lnTo>
                  <a:lnTo>
                    <a:pt x="117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Freeform 450"/>
            <p:cNvSpPr>
              <a:spLocks/>
            </p:cNvSpPr>
            <p:nvPr/>
          </p:nvSpPr>
          <p:spPr bwMode="auto">
            <a:xfrm>
              <a:off x="2647" y="1829"/>
              <a:ext cx="79" cy="35"/>
            </a:xfrm>
            <a:custGeom>
              <a:avLst/>
              <a:gdLst>
                <a:gd name="T0" fmla="*/ 79 w 79"/>
                <a:gd name="T1" fmla="*/ 28 h 35"/>
                <a:gd name="T2" fmla="*/ 4 w 79"/>
                <a:gd name="T3" fmla="*/ 0 h 35"/>
                <a:gd name="T4" fmla="*/ 0 w 79"/>
                <a:gd name="T5" fmla="*/ 9 h 35"/>
                <a:gd name="T6" fmla="*/ 77 w 79"/>
                <a:gd name="T7" fmla="*/ 35 h 35"/>
                <a:gd name="T8" fmla="*/ 79 w 79"/>
                <a:gd name="T9" fmla="*/ 2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5"/>
                <a:gd name="T17" fmla="*/ 79 w 7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5">
                  <a:moveTo>
                    <a:pt x="79" y="28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77" y="35"/>
                  </a:lnTo>
                  <a:lnTo>
                    <a:pt x="79" y="2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Freeform 451"/>
            <p:cNvSpPr>
              <a:spLocks/>
            </p:cNvSpPr>
            <p:nvPr/>
          </p:nvSpPr>
          <p:spPr bwMode="auto">
            <a:xfrm>
              <a:off x="2565" y="1760"/>
              <a:ext cx="133" cy="134"/>
            </a:xfrm>
            <a:custGeom>
              <a:avLst/>
              <a:gdLst>
                <a:gd name="T0" fmla="*/ 100 w 133"/>
                <a:gd name="T1" fmla="*/ 127 h 134"/>
                <a:gd name="T2" fmla="*/ 119 w 133"/>
                <a:gd name="T3" fmla="*/ 110 h 134"/>
                <a:gd name="T4" fmla="*/ 131 w 133"/>
                <a:gd name="T5" fmla="*/ 87 h 134"/>
                <a:gd name="T6" fmla="*/ 133 w 133"/>
                <a:gd name="T7" fmla="*/ 74 h 134"/>
                <a:gd name="T8" fmla="*/ 133 w 133"/>
                <a:gd name="T9" fmla="*/ 62 h 134"/>
                <a:gd name="T10" fmla="*/ 131 w 133"/>
                <a:gd name="T11" fmla="*/ 48 h 134"/>
                <a:gd name="T12" fmla="*/ 124 w 133"/>
                <a:gd name="T13" fmla="*/ 37 h 134"/>
                <a:gd name="T14" fmla="*/ 107 w 133"/>
                <a:gd name="T15" fmla="*/ 16 h 134"/>
                <a:gd name="T16" fmla="*/ 84 w 133"/>
                <a:gd name="T17" fmla="*/ 4 h 134"/>
                <a:gd name="T18" fmla="*/ 70 w 133"/>
                <a:gd name="T19" fmla="*/ 0 h 134"/>
                <a:gd name="T20" fmla="*/ 59 w 133"/>
                <a:gd name="T21" fmla="*/ 0 h 134"/>
                <a:gd name="T22" fmla="*/ 45 w 133"/>
                <a:gd name="T23" fmla="*/ 4 h 134"/>
                <a:gd name="T24" fmla="*/ 33 w 133"/>
                <a:gd name="T25" fmla="*/ 9 h 134"/>
                <a:gd name="T26" fmla="*/ 14 w 133"/>
                <a:gd name="T27" fmla="*/ 25 h 134"/>
                <a:gd name="T28" fmla="*/ 3 w 133"/>
                <a:gd name="T29" fmla="*/ 48 h 134"/>
                <a:gd name="T30" fmla="*/ 0 w 133"/>
                <a:gd name="T31" fmla="*/ 60 h 134"/>
                <a:gd name="T32" fmla="*/ 0 w 133"/>
                <a:gd name="T33" fmla="*/ 74 h 134"/>
                <a:gd name="T34" fmla="*/ 5 w 133"/>
                <a:gd name="T35" fmla="*/ 87 h 134"/>
                <a:gd name="T36" fmla="*/ 10 w 133"/>
                <a:gd name="T37" fmla="*/ 99 h 134"/>
                <a:gd name="T38" fmla="*/ 28 w 133"/>
                <a:gd name="T39" fmla="*/ 120 h 134"/>
                <a:gd name="T40" fmla="*/ 49 w 133"/>
                <a:gd name="T41" fmla="*/ 131 h 134"/>
                <a:gd name="T42" fmla="*/ 63 w 133"/>
                <a:gd name="T43" fmla="*/ 134 h 134"/>
                <a:gd name="T44" fmla="*/ 75 w 133"/>
                <a:gd name="T45" fmla="*/ 134 h 134"/>
                <a:gd name="T46" fmla="*/ 89 w 133"/>
                <a:gd name="T47" fmla="*/ 131 h 134"/>
                <a:gd name="T48" fmla="*/ 100 w 133"/>
                <a:gd name="T49" fmla="*/ 127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34"/>
                <a:gd name="T77" fmla="*/ 133 w 133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34">
                  <a:moveTo>
                    <a:pt x="100" y="127"/>
                  </a:moveTo>
                  <a:lnTo>
                    <a:pt x="119" y="110"/>
                  </a:lnTo>
                  <a:lnTo>
                    <a:pt x="131" y="87"/>
                  </a:lnTo>
                  <a:lnTo>
                    <a:pt x="133" y="74"/>
                  </a:lnTo>
                  <a:lnTo>
                    <a:pt x="133" y="62"/>
                  </a:lnTo>
                  <a:lnTo>
                    <a:pt x="131" y="48"/>
                  </a:lnTo>
                  <a:lnTo>
                    <a:pt x="124" y="37"/>
                  </a:lnTo>
                  <a:lnTo>
                    <a:pt x="107" y="16"/>
                  </a:lnTo>
                  <a:lnTo>
                    <a:pt x="84" y="4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5" y="4"/>
                  </a:lnTo>
                  <a:lnTo>
                    <a:pt x="33" y="9"/>
                  </a:lnTo>
                  <a:lnTo>
                    <a:pt x="14" y="25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5" y="87"/>
                  </a:lnTo>
                  <a:lnTo>
                    <a:pt x="10" y="99"/>
                  </a:lnTo>
                  <a:lnTo>
                    <a:pt x="28" y="120"/>
                  </a:lnTo>
                  <a:lnTo>
                    <a:pt x="49" y="131"/>
                  </a:lnTo>
                  <a:lnTo>
                    <a:pt x="63" y="134"/>
                  </a:lnTo>
                  <a:lnTo>
                    <a:pt x="75" y="134"/>
                  </a:lnTo>
                  <a:lnTo>
                    <a:pt x="89" y="131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452"/>
            <p:cNvSpPr>
              <a:spLocks/>
            </p:cNvSpPr>
            <p:nvPr/>
          </p:nvSpPr>
          <p:spPr bwMode="auto">
            <a:xfrm>
              <a:off x="2561" y="1757"/>
              <a:ext cx="125" cy="130"/>
            </a:xfrm>
            <a:custGeom>
              <a:avLst/>
              <a:gdLst>
                <a:gd name="T0" fmla="*/ 95 w 125"/>
                <a:gd name="T1" fmla="*/ 120 h 130"/>
                <a:gd name="T2" fmla="*/ 111 w 125"/>
                <a:gd name="T3" fmla="*/ 107 h 130"/>
                <a:gd name="T4" fmla="*/ 123 w 125"/>
                <a:gd name="T5" fmla="*/ 83 h 130"/>
                <a:gd name="T6" fmla="*/ 125 w 125"/>
                <a:gd name="T7" fmla="*/ 60 h 130"/>
                <a:gd name="T8" fmla="*/ 121 w 125"/>
                <a:gd name="T9" fmla="*/ 47 h 130"/>
                <a:gd name="T10" fmla="*/ 116 w 125"/>
                <a:gd name="T11" fmla="*/ 35 h 130"/>
                <a:gd name="T12" fmla="*/ 100 w 125"/>
                <a:gd name="T13" fmla="*/ 14 h 130"/>
                <a:gd name="T14" fmla="*/ 79 w 125"/>
                <a:gd name="T15" fmla="*/ 3 h 130"/>
                <a:gd name="T16" fmla="*/ 65 w 125"/>
                <a:gd name="T17" fmla="*/ 0 h 130"/>
                <a:gd name="T18" fmla="*/ 53 w 125"/>
                <a:gd name="T19" fmla="*/ 0 h 130"/>
                <a:gd name="T20" fmla="*/ 42 w 125"/>
                <a:gd name="T21" fmla="*/ 3 h 130"/>
                <a:gd name="T22" fmla="*/ 30 w 125"/>
                <a:gd name="T23" fmla="*/ 7 h 130"/>
                <a:gd name="T24" fmla="*/ 11 w 125"/>
                <a:gd name="T25" fmla="*/ 23 h 130"/>
                <a:gd name="T26" fmla="*/ 0 w 125"/>
                <a:gd name="T27" fmla="*/ 47 h 130"/>
                <a:gd name="T28" fmla="*/ 0 w 125"/>
                <a:gd name="T29" fmla="*/ 70 h 130"/>
                <a:gd name="T30" fmla="*/ 2 w 125"/>
                <a:gd name="T31" fmla="*/ 83 h 130"/>
                <a:gd name="T32" fmla="*/ 7 w 125"/>
                <a:gd name="T33" fmla="*/ 95 h 130"/>
                <a:gd name="T34" fmla="*/ 23 w 125"/>
                <a:gd name="T35" fmla="*/ 113 h 130"/>
                <a:gd name="T36" fmla="*/ 46 w 125"/>
                <a:gd name="T37" fmla="*/ 127 h 130"/>
                <a:gd name="T38" fmla="*/ 58 w 125"/>
                <a:gd name="T39" fmla="*/ 130 h 130"/>
                <a:gd name="T40" fmla="*/ 69 w 125"/>
                <a:gd name="T41" fmla="*/ 130 h 130"/>
                <a:gd name="T42" fmla="*/ 81 w 125"/>
                <a:gd name="T43" fmla="*/ 127 h 130"/>
                <a:gd name="T44" fmla="*/ 95 w 125"/>
                <a:gd name="T45" fmla="*/ 120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"/>
                <a:gd name="T70" fmla="*/ 0 h 130"/>
                <a:gd name="T71" fmla="*/ 125 w 125"/>
                <a:gd name="T72" fmla="*/ 130 h 1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" h="130">
                  <a:moveTo>
                    <a:pt x="95" y="120"/>
                  </a:moveTo>
                  <a:lnTo>
                    <a:pt x="111" y="107"/>
                  </a:lnTo>
                  <a:lnTo>
                    <a:pt x="123" y="83"/>
                  </a:lnTo>
                  <a:lnTo>
                    <a:pt x="125" y="60"/>
                  </a:lnTo>
                  <a:lnTo>
                    <a:pt x="121" y="47"/>
                  </a:lnTo>
                  <a:lnTo>
                    <a:pt x="116" y="35"/>
                  </a:lnTo>
                  <a:lnTo>
                    <a:pt x="100" y="14"/>
                  </a:lnTo>
                  <a:lnTo>
                    <a:pt x="79" y="3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2" y="3"/>
                  </a:lnTo>
                  <a:lnTo>
                    <a:pt x="30" y="7"/>
                  </a:lnTo>
                  <a:lnTo>
                    <a:pt x="11" y="23"/>
                  </a:lnTo>
                  <a:lnTo>
                    <a:pt x="0" y="47"/>
                  </a:lnTo>
                  <a:lnTo>
                    <a:pt x="0" y="70"/>
                  </a:lnTo>
                  <a:lnTo>
                    <a:pt x="2" y="83"/>
                  </a:lnTo>
                  <a:lnTo>
                    <a:pt x="7" y="95"/>
                  </a:lnTo>
                  <a:lnTo>
                    <a:pt x="23" y="113"/>
                  </a:lnTo>
                  <a:lnTo>
                    <a:pt x="46" y="127"/>
                  </a:lnTo>
                  <a:lnTo>
                    <a:pt x="58" y="130"/>
                  </a:lnTo>
                  <a:lnTo>
                    <a:pt x="69" y="130"/>
                  </a:lnTo>
                  <a:lnTo>
                    <a:pt x="81" y="127"/>
                  </a:lnTo>
                  <a:lnTo>
                    <a:pt x="95" y="12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30" name="2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28" y="4077072"/>
            <a:ext cx="993566" cy="548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17 CuadroTexto"/>
          <p:cNvSpPr txBox="1"/>
          <p:nvPr/>
        </p:nvSpPr>
        <p:spPr>
          <a:xfrm>
            <a:off x="7164288" y="3020601"/>
            <a:ext cx="1570682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eren’t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1403648" y="1436425"/>
            <a:ext cx="1025893" cy="101983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107504" y="62280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6/12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34566 0.41319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20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6" y="29258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Tom’s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231741" y="5877272"/>
            <a:ext cx="5954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window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dirty="0" smtClean="0">
                <a:solidFill>
                  <a:schemeClr val="bg1"/>
                </a:solidFill>
              </a:rPr>
              <a:t>_______</a:t>
            </a:r>
            <a:r>
              <a:rPr lang="es-ES_tradnl" sz="3600" b="1" dirty="0" smtClean="0">
                <a:solidFill>
                  <a:schemeClr val="bg1"/>
                </a:solidFill>
              </a:rPr>
              <a:t> open.</a:t>
            </a:r>
            <a:endParaRPr lang="es-ES" sz="3600" b="1" dirty="0">
              <a:solidFill>
                <a:schemeClr val="bg1"/>
              </a:solidFill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8092"/>
            <a:ext cx="6444208" cy="483315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7" name="Group 443"/>
          <p:cNvGrpSpPr>
            <a:grpSpLocks/>
          </p:cNvGrpSpPr>
          <p:nvPr/>
        </p:nvGrpSpPr>
        <p:grpSpPr bwMode="auto">
          <a:xfrm rot="3195347">
            <a:off x="3579850" y="731466"/>
            <a:ext cx="466725" cy="287337"/>
            <a:chOff x="2561" y="1757"/>
            <a:chExt cx="281" cy="176"/>
          </a:xfrm>
        </p:grpSpPr>
        <p:sp>
          <p:nvSpPr>
            <p:cNvPr id="28" name="Freeform 444"/>
            <p:cNvSpPr>
              <a:spLocks/>
            </p:cNvSpPr>
            <p:nvPr/>
          </p:nvSpPr>
          <p:spPr bwMode="auto">
            <a:xfrm>
              <a:off x="2763" y="1870"/>
              <a:ext cx="16" cy="19"/>
            </a:xfrm>
            <a:custGeom>
              <a:avLst/>
              <a:gdLst>
                <a:gd name="T0" fmla="*/ 12 w 16"/>
                <a:gd name="T1" fmla="*/ 19 h 19"/>
                <a:gd name="T2" fmla="*/ 16 w 16"/>
                <a:gd name="T3" fmla="*/ 14 h 19"/>
                <a:gd name="T4" fmla="*/ 16 w 16"/>
                <a:gd name="T5" fmla="*/ 7 h 19"/>
                <a:gd name="T6" fmla="*/ 12 w 16"/>
                <a:gd name="T7" fmla="*/ 0 h 19"/>
                <a:gd name="T8" fmla="*/ 5 w 16"/>
                <a:gd name="T9" fmla="*/ 0 h 19"/>
                <a:gd name="T10" fmla="*/ 0 w 16"/>
                <a:gd name="T11" fmla="*/ 5 h 19"/>
                <a:gd name="T12" fmla="*/ 0 w 16"/>
                <a:gd name="T13" fmla="*/ 12 h 19"/>
                <a:gd name="T14" fmla="*/ 5 w 16"/>
                <a:gd name="T15" fmla="*/ 17 h 19"/>
                <a:gd name="T16" fmla="*/ 12 w 16"/>
                <a:gd name="T17" fmla="*/ 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9"/>
                <a:gd name="T29" fmla="*/ 16 w 1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9">
                  <a:moveTo>
                    <a:pt x="12" y="19"/>
                  </a:moveTo>
                  <a:lnTo>
                    <a:pt x="16" y="14"/>
                  </a:lnTo>
                  <a:lnTo>
                    <a:pt x="16" y="7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445"/>
            <p:cNvSpPr>
              <a:spLocks/>
            </p:cNvSpPr>
            <p:nvPr/>
          </p:nvSpPr>
          <p:spPr bwMode="auto">
            <a:xfrm>
              <a:off x="2626" y="1778"/>
              <a:ext cx="154" cy="155"/>
            </a:xfrm>
            <a:custGeom>
              <a:avLst/>
              <a:gdLst>
                <a:gd name="T0" fmla="*/ 100 w 154"/>
                <a:gd name="T1" fmla="*/ 152 h 155"/>
                <a:gd name="T2" fmla="*/ 114 w 154"/>
                <a:gd name="T3" fmla="*/ 148 h 155"/>
                <a:gd name="T4" fmla="*/ 128 w 154"/>
                <a:gd name="T5" fmla="*/ 139 h 155"/>
                <a:gd name="T6" fmla="*/ 147 w 154"/>
                <a:gd name="T7" fmla="*/ 116 h 155"/>
                <a:gd name="T8" fmla="*/ 152 w 154"/>
                <a:gd name="T9" fmla="*/ 102 h 155"/>
                <a:gd name="T10" fmla="*/ 154 w 154"/>
                <a:gd name="T11" fmla="*/ 86 h 155"/>
                <a:gd name="T12" fmla="*/ 154 w 154"/>
                <a:gd name="T13" fmla="*/ 72 h 155"/>
                <a:gd name="T14" fmla="*/ 152 w 154"/>
                <a:gd name="T15" fmla="*/ 56 h 155"/>
                <a:gd name="T16" fmla="*/ 147 w 154"/>
                <a:gd name="T17" fmla="*/ 42 h 155"/>
                <a:gd name="T18" fmla="*/ 138 w 154"/>
                <a:gd name="T19" fmla="*/ 30 h 155"/>
                <a:gd name="T20" fmla="*/ 114 w 154"/>
                <a:gd name="T21" fmla="*/ 9 h 155"/>
                <a:gd name="T22" fmla="*/ 100 w 154"/>
                <a:gd name="T23" fmla="*/ 5 h 155"/>
                <a:gd name="T24" fmla="*/ 87 w 154"/>
                <a:gd name="T25" fmla="*/ 0 h 155"/>
                <a:gd name="T26" fmla="*/ 70 w 154"/>
                <a:gd name="T27" fmla="*/ 0 h 155"/>
                <a:gd name="T28" fmla="*/ 56 w 154"/>
                <a:gd name="T29" fmla="*/ 2 h 155"/>
                <a:gd name="T30" fmla="*/ 40 w 154"/>
                <a:gd name="T31" fmla="*/ 9 h 155"/>
                <a:gd name="T32" fmla="*/ 28 w 154"/>
                <a:gd name="T33" fmla="*/ 19 h 155"/>
                <a:gd name="T34" fmla="*/ 10 w 154"/>
                <a:gd name="T35" fmla="*/ 42 h 155"/>
                <a:gd name="T36" fmla="*/ 5 w 154"/>
                <a:gd name="T37" fmla="*/ 56 h 155"/>
                <a:gd name="T38" fmla="*/ 0 w 154"/>
                <a:gd name="T39" fmla="*/ 69 h 155"/>
                <a:gd name="T40" fmla="*/ 0 w 154"/>
                <a:gd name="T41" fmla="*/ 86 h 155"/>
                <a:gd name="T42" fmla="*/ 5 w 154"/>
                <a:gd name="T43" fmla="*/ 99 h 155"/>
                <a:gd name="T44" fmla="*/ 10 w 154"/>
                <a:gd name="T45" fmla="*/ 116 h 155"/>
                <a:gd name="T46" fmla="*/ 19 w 154"/>
                <a:gd name="T47" fmla="*/ 127 h 155"/>
                <a:gd name="T48" fmla="*/ 42 w 154"/>
                <a:gd name="T49" fmla="*/ 146 h 155"/>
                <a:gd name="T50" fmla="*/ 56 w 154"/>
                <a:gd name="T51" fmla="*/ 152 h 155"/>
                <a:gd name="T52" fmla="*/ 70 w 154"/>
                <a:gd name="T53" fmla="*/ 155 h 155"/>
                <a:gd name="T54" fmla="*/ 87 w 154"/>
                <a:gd name="T55" fmla="*/ 155 h 155"/>
                <a:gd name="T56" fmla="*/ 100 w 154"/>
                <a:gd name="T57" fmla="*/ 152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4"/>
                <a:gd name="T88" fmla="*/ 0 h 155"/>
                <a:gd name="T89" fmla="*/ 154 w 154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4" h="155">
                  <a:moveTo>
                    <a:pt x="100" y="152"/>
                  </a:moveTo>
                  <a:lnTo>
                    <a:pt x="114" y="148"/>
                  </a:lnTo>
                  <a:lnTo>
                    <a:pt x="128" y="139"/>
                  </a:lnTo>
                  <a:lnTo>
                    <a:pt x="147" y="116"/>
                  </a:lnTo>
                  <a:lnTo>
                    <a:pt x="152" y="102"/>
                  </a:lnTo>
                  <a:lnTo>
                    <a:pt x="154" y="86"/>
                  </a:lnTo>
                  <a:lnTo>
                    <a:pt x="154" y="72"/>
                  </a:lnTo>
                  <a:lnTo>
                    <a:pt x="152" y="56"/>
                  </a:lnTo>
                  <a:lnTo>
                    <a:pt x="147" y="42"/>
                  </a:lnTo>
                  <a:lnTo>
                    <a:pt x="138" y="30"/>
                  </a:lnTo>
                  <a:lnTo>
                    <a:pt x="114" y="9"/>
                  </a:lnTo>
                  <a:lnTo>
                    <a:pt x="100" y="5"/>
                  </a:lnTo>
                  <a:lnTo>
                    <a:pt x="87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0" y="9"/>
                  </a:lnTo>
                  <a:lnTo>
                    <a:pt x="28" y="19"/>
                  </a:lnTo>
                  <a:lnTo>
                    <a:pt x="10" y="42"/>
                  </a:lnTo>
                  <a:lnTo>
                    <a:pt x="5" y="56"/>
                  </a:lnTo>
                  <a:lnTo>
                    <a:pt x="0" y="69"/>
                  </a:lnTo>
                  <a:lnTo>
                    <a:pt x="0" y="86"/>
                  </a:lnTo>
                  <a:lnTo>
                    <a:pt x="5" y="99"/>
                  </a:lnTo>
                  <a:lnTo>
                    <a:pt x="10" y="116"/>
                  </a:lnTo>
                  <a:lnTo>
                    <a:pt x="19" y="127"/>
                  </a:lnTo>
                  <a:lnTo>
                    <a:pt x="42" y="146"/>
                  </a:lnTo>
                  <a:lnTo>
                    <a:pt x="56" y="152"/>
                  </a:lnTo>
                  <a:lnTo>
                    <a:pt x="70" y="155"/>
                  </a:lnTo>
                  <a:lnTo>
                    <a:pt x="87" y="155"/>
                  </a:lnTo>
                  <a:lnTo>
                    <a:pt x="100" y="152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Freeform 446"/>
            <p:cNvSpPr>
              <a:spLocks/>
            </p:cNvSpPr>
            <p:nvPr/>
          </p:nvSpPr>
          <p:spPr bwMode="auto">
            <a:xfrm>
              <a:off x="2644" y="1815"/>
              <a:ext cx="103" cy="97"/>
            </a:xfrm>
            <a:custGeom>
              <a:avLst/>
              <a:gdLst>
                <a:gd name="T0" fmla="*/ 68 w 103"/>
                <a:gd name="T1" fmla="*/ 0 h 97"/>
                <a:gd name="T2" fmla="*/ 73 w 103"/>
                <a:gd name="T3" fmla="*/ 0 h 97"/>
                <a:gd name="T4" fmla="*/ 86 w 103"/>
                <a:gd name="T5" fmla="*/ 9 h 97"/>
                <a:gd name="T6" fmla="*/ 96 w 103"/>
                <a:gd name="T7" fmla="*/ 21 h 97"/>
                <a:gd name="T8" fmla="*/ 100 w 103"/>
                <a:gd name="T9" fmla="*/ 32 h 97"/>
                <a:gd name="T10" fmla="*/ 103 w 103"/>
                <a:gd name="T11" fmla="*/ 44 h 97"/>
                <a:gd name="T12" fmla="*/ 103 w 103"/>
                <a:gd name="T13" fmla="*/ 55 h 97"/>
                <a:gd name="T14" fmla="*/ 96 w 103"/>
                <a:gd name="T15" fmla="*/ 67 h 97"/>
                <a:gd name="T16" fmla="*/ 89 w 103"/>
                <a:gd name="T17" fmla="*/ 79 h 97"/>
                <a:gd name="T18" fmla="*/ 77 w 103"/>
                <a:gd name="T19" fmla="*/ 88 h 97"/>
                <a:gd name="T20" fmla="*/ 68 w 103"/>
                <a:gd name="T21" fmla="*/ 92 h 97"/>
                <a:gd name="T22" fmla="*/ 56 w 103"/>
                <a:gd name="T23" fmla="*/ 95 h 97"/>
                <a:gd name="T24" fmla="*/ 45 w 103"/>
                <a:gd name="T25" fmla="*/ 97 h 97"/>
                <a:gd name="T26" fmla="*/ 35 w 103"/>
                <a:gd name="T27" fmla="*/ 95 h 97"/>
                <a:gd name="T28" fmla="*/ 17 w 103"/>
                <a:gd name="T29" fmla="*/ 83 h 97"/>
                <a:gd name="T30" fmla="*/ 0 w 103"/>
                <a:gd name="T31" fmla="*/ 65 h 97"/>
                <a:gd name="T32" fmla="*/ 68 w 103"/>
                <a:gd name="T33" fmla="*/ 0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97"/>
                <a:gd name="T53" fmla="*/ 103 w 103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97">
                  <a:moveTo>
                    <a:pt x="68" y="0"/>
                  </a:moveTo>
                  <a:lnTo>
                    <a:pt x="73" y="0"/>
                  </a:lnTo>
                  <a:lnTo>
                    <a:pt x="86" y="9"/>
                  </a:lnTo>
                  <a:lnTo>
                    <a:pt x="96" y="21"/>
                  </a:lnTo>
                  <a:lnTo>
                    <a:pt x="100" y="32"/>
                  </a:lnTo>
                  <a:lnTo>
                    <a:pt x="103" y="44"/>
                  </a:lnTo>
                  <a:lnTo>
                    <a:pt x="103" y="55"/>
                  </a:lnTo>
                  <a:lnTo>
                    <a:pt x="96" y="67"/>
                  </a:lnTo>
                  <a:lnTo>
                    <a:pt x="89" y="79"/>
                  </a:lnTo>
                  <a:lnTo>
                    <a:pt x="77" y="88"/>
                  </a:lnTo>
                  <a:lnTo>
                    <a:pt x="68" y="92"/>
                  </a:lnTo>
                  <a:lnTo>
                    <a:pt x="56" y="95"/>
                  </a:lnTo>
                  <a:lnTo>
                    <a:pt x="45" y="97"/>
                  </a:lnTo>
                  <a:lnTo>
                    <a:pt x="35" y="95"/>
                  </a:lnTo>
                  <a:lnTo>
                    <a:pt x="17" y="83"/>
                  </a:lnTo>
                  <a:lnTo>
                    <a:pt x="0" y="6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Freeform 447"/>
            <p:cNvSpPr>
              <a:spLocks/>
            </p:cNvSpPr>
            <p:nvPr/>
          </p:nvSpPr>
          <p:spPr bwMode="auto">
            <a:xfrm>
              <a:off x="2770" y="1866"/>
              <a:ext cx="72" cy="44"/>
            </a:xfrm>
            <a:custGeom>
              <a:avLst/>
              <a:gdLst>
                <a:gd name="T0" fmla="*/ 9 w 72"/>
                <a:gd name="T1" fmla="*/ 0 h 44"/>
                <a:gd name="T2" fmla="*/ 0 w 72"/>
                <a:gd name="T3" fmla="*/ 25 h 44"/>
                <a:gd name="T4" fmla="*/ 51 w 72"/>
                <a:gd name="T5" fmla="*/ 44 h 44"/>
                <a:gd name="T6" fmla="*/ 72 w 72"/>
                <a:gd name="T7" fmla="*/ 44 h 44"/>
                <a:gd name="T8" fmla="*/ 67 w 72"/>
                <a:gd name="T9" fmla="*/ 28 h 44"/>
                <a:gd name="T10" fmla="*/ 9 w 7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4"/>
                <a:gd name="T20" fmla="*/ 72 w 7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4">
                  <a:moveTo>
                    <a:pt x="9" y="0"/>
                  </a:moveTo>
                  <a:lnTo>
                    <a:pt x="0" y="25"/>
                  </a:lnTo>
                  <a:lnTo>
                    <a:pt x="51" y="44"/>
                  </a:lnTo>
                  <a:lnTo>
                    <a:pt x="72" y="44"/>
                  </a:lnTo>
                  <a:lnTo>
                    <a:pt x="67" y="2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448"/>
            <p:cNvSpPr>
              <a:spLocks/>
            </p:cNvSpPr>
            <p:nvPr/>
          </p:nvSpPr>
          <p:spPr bwMode="auto">
            <a:xfrm>
              <a:off x="2689" y="1817"/>
              <a:ext cx="48" cy="77"/>
            </a:xfrm>
            <a:custGeom>
              <a:avLst/>
              <a:gdLst>
                <a:gd name="T0" fmla="*/ 0 w 48"/>
                <a:gd name="T1" fmla="*/ 77 h 77"/>
                <a:gd name="T2" fmla="*/ 14 w 48"/>
                <a:gd name="T3" fmla="*/ 77 h 77"/>
                <a:gd name="T4" fmla="*/ 28 w 48"/>
                <a:gd name="T5" fmla="*/ 74 h 77"/>
                <a:gd name="T6" fmla="*/ 39 w 48"/>
                <a:gd name="T7" fmla="*/ 65 h 77"/>
                <a:gd name="T8" fmla="*/ 46 w 48"/>
                <a:gd name="T9" fmla="*/ 51 h 77"/>
                <a:gd name="T10" fmla="*/ 48 w 48"/>
                <a:gd name="T11" fmla="*/ 35 h 77"/>
                <a:gd name="T12" fmla="*/ 46 w 48"/>
                <a:gd name="T13" fmla="*/ 21 h 77"/>
                <a:gd name="T14" fmla="*/ 39 w 48"/>
                <a:gd name="T15" fmla="*/ 7 h 77"/>
                <a:gd name="T16" fmla="*/ 28 w 48"/>
                <a:gd name="T17" fmla="*/ 0 h 77"/>
                <a:gd name="T18" fmla="*/ 21 w 48"/>
                <a:gd name="T19" fmla="*/ 19 h 77"/>
                <a:gd name="T20" fmla="*/ 14 w 48"/>
                <a:gd name="T21" fmla="*/ 40 h 77"/>
                <a:gd name="T22" fmla="*/ 7 w 48"/>
                <a:gd name="T23" fmla="*/ 60 h 77"/>
                <a:gd name="T24" fmla="*/ 0 w 48"/>
                <a:gd name="T25" fmla="*/ 77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7"/>
                <a:gd name="T41" fmla="*/ 48 w 48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7">
                  <a:moveTo>
                    <a:pt x="0" y="77"/>
                  </a:moveTo>
                  <a:lnTo>
                    <a:pt x="14" y="77"/>
                  </a:lnTo>
                  <a:lnTo>
                    <a:pt x="28" y="74"/>
                  </a:lnTo>
                  <a:lnTo>
                    <a:pt x="39" y="65"/>
                  </a:lnTo>
                  <a:lnTo>
                    <a:pt x="46" y="51"/>
                  </a:lnTo>
                  <a:lnTo>
                    <a:pt x="48" y="35"/>
                  </a:lnTo>
                  <a:lnTo>
                    <a:pt x="46" y="21"/>
                  </a:lnTo>
                  <a:lnTo>
                    <a:pt x="39" y="7"/>
                  </a:lnTo>
                  <a:lnTo>
                    <a:pt x="28" y="0"/>
                  </a:lnTo>
                  <a:lnTo>
                    <a:pt x="21" y="19"/>
                  </a:lnTo>
                  <a:lnTo>
                    <a:pt x="14" y="40"/>
                  </a:lnTo>
                  <a:lnTo>
                    <a:pt x="7" y="6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Freeform 449"/>
            <p:cNvSpPr>
              <a:spLocks/>
            </p:cNvSpPr>
            <p:nvPr/>
          </p:nvSpPr>
          <p:spPr bwMode="auto">
            <a:xfrm>
              <a:off x="2607" y="1797"/>
              <a:ext cx="117" cy="97"/>
            </a:xfrm>
            <a:custGeom>
              <a:avLst/>
              <a:gdLst>
                <a:gd name="T0" fmla="*/ 117 w 117"/>
                <a:gd name="T1" fmla="*/ 23 h 97"/>
                <a:gd name="T2" fmla="*/ 23 w 117"/>
                <a:gd name="T3" fmla="*/ 0 h 97"/>
                <a:gd name="T4" fmla="*/ 0 w 117"/>
                <a:gd name="T5" fmla="*/ 69 h 97"/>
                <a:gd name="T6" fmla="*/ 89 w 117"/>
                <a:gd name="T7" fmla="*/ 97 h 97"/>
                <a:gd name="T8" fmla="*/ 117 w 117"/>
                <a:gd name="T9" fmla="*/ 2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97"/>
                <a:gd name="T17" fmla="*/ 117 w 1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97">
                  <a:moveTo>
                    <a:pt x="117" y="23"/>
                  </a:moveTo>
                  <a:lnTo>
                    <a:pt x="23" y="0"/>
                  </a:lnTo>
                  <a:lnTo>
                    <a:pt x="0" y="69"/>
                  </a:lnTo>
                  <a:lnTo>
                    <a:pt x="89" y="97"/>
                  </a:lnTo>
                  <a:lnTo>
                    <a:pt x="117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Freeform 450"/>
            <p:cNvSpPr>
              <a:spLocks/>
            </p:cNvSpPr>
            <p:nvPr/>
          </p:nvSpPr>
          <p:spPr bwMode="auto">
            <a:xfrm>
              <a:off x="2647" y="1829"/>
              <a:ext cx="79" cy="35"/>
            </a:xfrm>
            <a:custGeom>
              <a:avLst/>
              <a:gdLst>
                <a:gd name="T0" fmla="*/ 79 w 79"/>
                <a:gd name="T1" fmla="*/ 28 h 35"/>
                <a:gd name="T2" fmla="*/ 4 w 79"/>
                <a:gd name="T3" fmla="*/ 0 h 35"/>
                <a:gd name="T4" fmla="*/ 0 w 79"/>
                <a:gd name="T5" fmla="*/ 9 h 35"/>
                <a:gd name="T6" fmla="*/ 77 w 79"/>
                <a:gd name="T7" fmla="*/ 35 h 35"/>
                <a:gd name="T8" fmla="*/ 79 w 79"/>
                <a:gd name="T9" fmla="*/ 2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5"/>
                <a:gd name="T17" fmla="*/ 79 w 7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5">
                  <a:moveTo>
                    <a:pt x="79" y="28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77" y="35"/>
                  </a:lnTo>
                  <a:lnTo>
                    <a:pt x="79" y="2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Freeform 451"/>
            <p:cNvSpPr>
              <a:spLocks/>
            </p:cNvSpPr>
            <p:nvPr/>
          </p:nvSpPr>
          <p:spPr bwMode="auto">
            <a:xfrm>
              <a:off x="2565" y="1760"/>
              <a:ext cx="133" cy="134"/>
            </a:xfrm>
            <a:custGeom>
              <a:avLst/>
              <a:gdLst>
                <a:gd name="T0" fmla="*/ 100 w 133"/>
                <a:gd name="T1" fmla="*/ 127 h 134"/>
                <a:gd name="T2" fmla="*/ 119 w 133"/>
                <a:gd name="T3" fmla="*/ 110 h 134"/>
                <a:gd name="T4" fmla="*/ 131 w 133"/>
                <a:gd name="T5" fmla="*/ 87 h 134"/>
                <a:gd name="T6" fmla="*/ 133 w 133"/>
                <a:gd name="T7" fmla="*/ 74 h 134"/>
                <a:gd name="T8" fmla="*/ 133 w 133"/>
                <a:gd name="T9" fmla="*/ 62 h 134"/>
                <a:gd name="T10" fmla="*/ 131 w 133"/>
                <a:gd name="T11" fmla="*/ 48 h 134"/>
                <a:gd name="T12" fmla="*/ 124 w 133"/>
                <a:gd name="T13" fmla="*/ 37 h 134"/>
                <a:gd name="T14" fmla="*/ 107 w 133"/>
                <a:gd name="T15" fmla="*/ 16 h 134"/>
                <a:gd name="T16" fmla="*/ 84 w 133"/>
                <a:gd name="T17" fmla="*/ 4 h 134"/>
                <a:gd name="T18" fmla="*/ 70 w 133"/>
                <a:gd name="T19" fmla="*/ 0 h 134"/>
                <a:gd name="T20" fmla="*/ 59 w 133"/>
                <a:gd name="T21" fmla="*/ 0 h 134"/>
                <a:gd name="T22" fmla="*/ 45 w 133"/>
                <a:gd name="T23" fmla="*/ 4 h 134"/>
                <a:gd name="T24" fmla="*/ 33 w 133"/>
                <a:gd name="T25" fmla="*/ 9 h 134"/>
                <a:gd name="T26" fmla="*/ 14 w 133"/>
                <a:gd name="T27" fmla="*/ 25 h 134"/>
                <a:gd name="T28" fmla="*/ 3 w 133"/>
                <a:gd name="T29" fmla="*/ 48 h 134"/>
                <a:gd name="T30" fmla="*/ 0 w 133"/>
                <a:gd name="T31" fmla="*/ 60 h 134"/>
                <a:gd name="T32" fmla="*/ 0 w 133"/>
                <a:gd name="T33" fmla="*/ 74 h 134"/>
                <a:gd name="T34" fmla="*/ 5 w 133"/>
                <a:gd name="T35" fmla="*/ 87 h 134"/>
                <a:gd name="T36" fmla="*/ 10 w 133"/>
                <a:gd name="T37" fmla="*/ 99 h 134"/>
                <a:gd name="T38" fmla="*/ 28 w 133"/>
                <a:gd name="T39" fmla="*/ 120 h 134"/>
                <a:gd name="T40" fmla="*/ 49 w 133"/>
                <a:gd name="T41" fmla="*/ 131 h 134"/>
                <a:gd name="T42" fmla="*/ 63 w 133"/>
                <a:gd name="T43" fmla="*/ 134 h 134"/>
                <a:gd name="T44" fmla="*/ 75 w 133"/>
                <a:gd name="T45" fmla="*/ 134 h 134"/>
                <a:gd name="T46" fmla="*/ 89 w 133"/>
                <a:gd name="T47" fmla="*/ 131 h 134"/>
                <a:gd name="T48" fmla="*/ 100 w 133"/>
                <a:gd name="T49" fmla="*/ 127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34"/>
                <a:gd name="T77" fmla="*/ 133 w 133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34">
                  <a:moveTo>
                    <a:pt x="100" y="127"/>
                  </a:moveTo>
                  <a:lnTo>
                    <a:pt x="119" y="110"/>
                  </a:lnTo>
                  <a:lnTo>
                    <a:pt x="131" y="87"/>
                  </a:lnTo>
                  <a:lnTo>
                    <a:pt x="133" y="74"/>
                  </a:lnTo>
                  <a:lnTo>
                    <a:pt x="133" y="62"/>
                  </a:lnTo>
                  <a:lnTo>
                    <a:pt x="131" y="48"/>
                  </a:lnTo>
                  <a:lnTo>
                    <a:pt x="124" y="37"/>
                  </a:lnTo>
                  <a:lnTo>
                    <a:pt x="107" y="16"/>
                  </a:lnTo>
                  <a:lnTo>
                    <a:pt x="84" y="4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5" y="4"/>
                  </a:lnTo>
                  <a:lnTo>
                    <a:pt x="33" y="9"/>
                  </a:lnTo>
                  <a:lnTo>
                    <a:pt x="14" y="25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5" y="87"/>
                  </a:lnTo>
                  <a:lnTo>
                    <a:pt x="10" y="99"/>
                  </a:lnTo>
                  <a:lnTo>
                    <a:pt x="28" y="120"/>
                  </a:lnTo>
                  <a:lnTo>
                    <a:pt x="49" y="131"/>
                  </a:lnTo>
                  <a:lnTo>
                    <a:pt x="63" y="134"/>
                  </a:lnTo>
                  <a:lnTo>
                    <a:pt x="75" y="134"/>
                  </a:lnTo>
                  <a:lnTo>
                    <a:pt x="89" y="131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Freeform 452"/>
            <p:cNvSpPr>
              <a:spLocks/>
            </p:cNvSpPr>
            <p:nvPr/>
          </p:nvSpPr>
          <p:spPr bwMode="auto">
            <a:xfrm>
              <a:off x="2561" y="1757"/>
              <a:ext cx="125" cy="130"/>
            </a:xfrm>
            <a:custGeom>
              <a:avLst/>
              <a:gdLst>
                <a:gd name="T0" fmla="*/ 95 w 125"/>
                <a:gd name="T1" fmla="*/ 120 h 130"/>
                <a:gd name="T2" fmla="*/ 111 w 125"/>
                <a:gd name="T3" fmla="*/ 107 h 130"/>
                <a:gd name="T4" fmla="*/ 123 w 125"/>
                <a:gd name="T5" fmla="*/ 83 h 130"/>
                <a:gd name="T6" fmla="*/ 125 w 125"/>
                <a:gd name="T7" fmla="*/ 60 h 130"/>
                <a:gd name="T8" fmla="*/ 121 w 125"/>
                <a:gd name="T9" fmla="*/ 47 h 130"/>
                <a:gd name="T10" fmla="*/ 116 w 125"/>
                <a:gd name="T11" fmla="*/ 35 h 130"/>
                <a:gd name="T12" fmla="*/ 100 w 125"/>
                <a:gd name="T13" fmla="*/ 14 h 130"/>
                <a:gd name="T14" fmla="*/ 79 w 125"/>
                <a:gd name="T15" fmla="*/ 3 h 130"/>
                <a:gd name="T16" fmla="*/ 65 w 125"/>
                <a:gd name="T17" fmla="*/ 0 h 130"/>
                <a:gd name="T18" fmla="*/ 53 w 125"/>
                <a:gd name="T19" fmla="*/ 0 h 130"/>
                <a:gd name="T20" fmla="*/ 42 w 125"/>
                <a:gd name="T21" fmla="*/ 3 h 130"/>
                <a:gd name="T22" fmla="*/ 30 w 125"/>
                <a:gd name="T23" fmla="*/ 7 h 130"/>
                <a:gd name="T24" fmla="*/ 11 w 125"/>
                <a:gd name="T25" fmla="*/ 23 h 130"/>
                <a:gd name="T26" fmla="*/ 0 w 125"/>
                <a:gd name="T27" fmla="*/ 47 h 130"/>
                <a:gd name="T28" fmla="*/ 0 w 125"/>
                <a:gd name="T29" fmla="*/ 70 h 130"/>
                <a:gd name="T30" fmla="*/ 2 w 125"/>
                <a:gd name="T31" fmla="*/ 83 h 130"/>
                <a:gd name="T32" fmla="*/ 7 w 125"/>
                <a:gd name="T33" fmla="*/ 95 h 130"/>
                <a:gd name="T34" fmla="*/ 23 w 125"/>
                <a:gd name="T35" fmla="*/ 113 h 130"/>
                <a:gd name="T36" fmla="*/ 46 w 125"/>
                <a:gd name="T37" fmla="*/ 127 h 130"/>
                <a:gd name="T38" fmla="*/ 58 w 125"/>
                <a:gd name="T39" fmla="*/ 130 h 130"/>
                <a:gd name="T40" fmla="*/ 69 w 125"/>
                <a:gd name="T41" fmla="*/ 130 h 130"/>
                <a:gd name="T42" fmla="*/ 81 w 125"/>
                <a:gd name="T43" fmla="*/ 127 h 130"/>
                <a:gd name="T44" fmla="*/ 95 w 125"/>
                <a:gd name="T45" fmla="*/ 120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"/>
                <a:gd name="T70" fmla="*/ 0 h 130"/>
                <a:gd name="T71" fmla="*/ 125 w 125"/>
                <a:gd name="T72" fmla="*/ 130 h 1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" h="130">
                  <a:moveTo>
                    <a:pt x="95" y="120"/>
                  </a:moveTo>
                  <a:lnTo>
                    <a:pt x="111" y="107"/>
                  </a:lnTo>
                  <a:lnTo>
                    <a:pt x="123" y="83"/>
                  </a:lnTo>
                  <a:lnTo>
                    <a:pt x="125" y="60"/>
                  </a:lnTo>
                  <a:lnTo>
                    <a:pt x="121" y="47"/>
                  </a:lnTo>
                  <a:lnTo>
                    <a:pt x="116" y="35"/>
                  </a:lnTo>
                  <a:lnTo>
                    <a:pt x="100" y="14"/>
                  </a:lnTo>
                  <a:lnTo>
                    <a:pt x="79" y="3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2" y="3"/>
                  </a:lnTo>
                  <a:lnTo>
                    <a:pt x="30" y="7"/>
                  </a:lnTo>
                  <a:lnTo>
                    <a:pt x="11" y="23"/>
                  </a:lnTo>
                  <a:lnTo>
                    <a:pt x="0" y="47"/>
                  </a:lnTo>
                  <a:lnTo>
                    <a:pt x="0" y="70"/>
                  </a:lnTo>
                  <a:lnTo>
                    <a:pt x="2" y="83"/>
                  </a:lnTo>
                  <a:lnTo>
                    <a:pt x="7" y="95"/>
                  </a:lnTo>
                  <a:lnTo>
                    <a:pt x="23" y="113"/>
                  </a:lnTo>
                  <a:lnTo>
                    <a:pt x="46" y="127"/>
                  </a:lnTo>
                  <a:lnTo>
                    <a:pt x="58" y="130"/>
                  </a:lnTo>
                  <a:lnTo>
                    <a:pt x="69" y="130"/>
                  </a:lnTo>
                  <a:lnTo>
                    <a:pt x="81" y="127"/>
                  </a:lnTo>
                  <a:lnTo>
                    <a:pt x="95" y="12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7" name="16 CuadroTexto"/>
          <p:cNvSpPr txBox="1"/>
          <p:nvPr/>
        </p:nvSpPr>
        <p:spPr>
          <a:xfrm>
            <a:off x="7172874" y="1436425"/>
            <a:ext cx="1562096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asn’t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172874" y="2228513"/>
            <a:ext cx="1567365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were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190000" y="3020601"/>
            <a:ext cx="1544970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eren’t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1" name="Freeform 37"/>
          <p:cNvSpPr>
            <a:spLocks/>
          </p:cNvSpPr>
          <p:nvPr/>
        </p:nvSpPr>
        <p:spPr bwMode="auto">
          <a:xfrm rot="3955839">
            <a:off x="7760331" y="1025761"/>
            <a:ext cx="443366" cy="1445750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2" name="Freeform 37"/>
          <p:cNvSpPr>
            <a:spLocks/>
          </p:cNvSpPr>
          <p:nvPr/>
        </p:nvSpPr>
        <p:spPr bwMode="auto">
          <a:xfrm rot="4022160">
            <a:off x="7712121" y="1831596"/>
            <a:ext cx="443366" cy="1421231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 rot="3681681">
            <a:off x="7803598" y="2711835"/>
            <a:ext cx="443366" cy="1264325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164288" y="620688"/>
            <a:ext cx="1570682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was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37" name="3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28" y="4077072"/>
            <a:ext cx="993566" cy="548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24 Elipse"/>
          <p:cNvSpPr/>
          <p:nvPr/>
        </p:nvSpPr>
        <p:spPr>
          <a:xfrm>
            <a:off x="2231741" y="1522377"/>
            <a:ext cx="1025893" cy="101983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107504" y="62280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7/12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1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23542 0.76319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38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8092"/>
            <a:ext cx="6444208" cy="483315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395536" y="29258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Tom’s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172874" y="620688"/>
            <a:ext cx="1562096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was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172874" y="1412776"/>
            <a:ext cx="1567365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asn’t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190000" y="2204864"/>
            <a:ext cx="1544970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latin typeface="Comic Sans MS" pitchFamily="66" charset="0"/>
              </a:rPr>
              <a:t>were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21" name="Freeform 37"/>
          <p:cNvSpPr>
            <a:spLocks/>
          </p:cNvSpPr>
          <p:nvPr/>
        </p:nvSpPr>
        <p:spPr bwMode="auto">
          <a:xfrm rot="3955839">
            <a:off x="7740802" y="216322"/>
            <a:ext cx="443366" cy="1445750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2" name="Freeform 37"/>
          <p:cNvSpPr>
            <a:spLocks/>
          </p:cNvSpPr>
          <p:nvPr/>
        </p:nvSpPr>
        <p:spPr bwMode="auto">
          <a:xfrm rot="4022160">
            <a:off x="7712121" y="1039508"/>
            <a:ext cx="443366" cy="1421231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 rot="3681681">
            <a:off x="7803598" y="1854226"/>
            <a:ext cx="443366" cy="1264325"/>
          </a:xfrm>
          <a:custGeom>
            <a:avLst/>
            <a:gdLst>
              <a:gd name="T0" fmla="*/ 2147483647 w 308"/>
              <a:gd name="T1" fmla="*/ 2147483647 h 395"/>
              <a:gd name="T2" fmla="*/ 2147483647 w 308"/>
              <a:gd name="T3" fmla="*/ 2147483647 h 395"/>
              <a:gd name="T4" fmla="*/ 2147483647 w 308"/>
              <a:gd name="T5" fmla="*/ 2147483647 h 395"/>
              <a:gd name="T6" fmla="*/ 2147483647 w 308"/>
              <a:gd name="T7" fmla="*/ 2147483647 h 395"/>
              <a:gd name="T8" fmla="*/ 2147483647 w 308"/>
              <a:gd name="T9" fmla="*/ 2147483647 h 395"/>
              <a:gd name="T10" fmla="*/ 2147483647 w 308"/>
              <a:gd name="T11" fmla="*/ 2147483647 h 395"/>
              <a:gd name="T12" fmla="*/ 2147483647 w 308"/>
              <a:gd name="T13" fmla="*/ 2147483647 h 395"/>
              <a:gd name="T14" fmla="*/ 2147483647 w 308"/>
              <a:gd name="T15" fmla="*/ 2147483647 h 395"/>
              <a:gd name="T16" fmla="*/ 2147483647 w 308"/>
              <a:gd name="T17" fmla="*/ 2147483647 h 395"/>
              <a:gd name="T18" fmla="*/ 2147483647 w 308"/>
              <a:gd name="T19" fmla="*/ 2147483647 h 395"/>
              <a:gd name="T20" fmla="*/ 2147483647 w 308"/>
              <a:gd name="T21" fmla="*/ 2147483647 h 395"/>
              <a:gd name="T22" fmla="*/ 2147483647 w 308"/>
              <a:gd name="T23" fmla="*/ 2147483647 h 395"/>
              <a:gd name="T24" fmla="*/ 2147483647 w 308"/>
              <a:gd name="T25" fmla="*/ 2147483647 h 395"/>
              <a:gd name="T26" fmla="*/ 2147483647 w 308"/>
              <a:gd name="T27" fmla="*/ 2147483647 h 395"/>
              <a:gd name="T28" fmla="*/ 2147483647 w 308"/>
              <a:gd name="T29" fmla="*/ 2147483647 h 395"/>
              <a:gd name="T30" fmla="*/ 2147483647 w 308"/>
              <a:gd name="T31" fmla="*/ 2147483647 h 395"/>
              <a:gd name="T32" fmla="*/ 2147483647 w 308"/>
              <a:gd name="T33" fmla="*/ 2147483647 h 395"/>
              <a:gd name="T34" fmla="*/ 2147483647 w 308"/>
              <a:gd name="T35" fmla="*/ 2147483647 h 395"/>
              <a:gd name="T36" fmla="*/ 2147483647 w 308"/>
              <a:gd name="T37" fmla="*/ 2147483647 h 395"/>
              <a:gd name="T38" fmla="*/ 2147483647 w 308"/>
              <a:gd name="T39" fmla="*/ 2147483647 h 395"/>
              <a:gd name="T40" fmla="*/ 2147483647 w 308"/>
              <a:gd name="T41" fmla="*/ 2147483647 h 395"/>
              <a:gd name="T42" fmla="*/ 2147483647 w 308"/>
              <a:gd name="T43" fmla="*/ 2147483647 h 395"/>
              <a:gd name="T44" fmla="*/ 2147483647 w 308"/>
              <a:gd name="T45" fmla="*/ 2147483647 h 395"/>
              <a:gd name="T46" fmla="*/ 2147483647 w 308"/>
              <a:gd name="T47" fmla="*/ 2147483647 h 395"/>
              <a:gd name="T48" fmla="*/ 2147483647 w 308"/>
              <a:gd name="T49" fmla="*/ 2147483647 h 395"/>
              <a:gd name="T50" fmla="*/ 2147483647 w 308"/>
              <a:gd name="T51" fmla="*/ 2147483647 h 395"/>
              <a:gd name="T52" fmla="*/ 2147483647 w 308"/>
              <a:gd name="T53" fmla="*/ 2147483647 h 395"/>
              <a:gd name="T54" fmla="*/ 2147483647 w 308"/>
              <a:gd name="T55" fmla="*/ 2147483647 h 395"/>
              <a:gd name="T56" fmla="*/ 2147483647 w 308"/>
              <a:gd name="T57" fmla="*/ 2147483647 h 395"/>
              <a:gd name="T58" fmla="*/ 2147483647 w 308"/>
              <a:gd name="T59" fmla="*/ 2147483647 h 395"/>
              <a:gd name="T60" fmla="*/ 2147483647 w 308"/>
              <a:gd name="T61" fmla="*/ 2147483647 h 395"/>
              <a:gd name="T62" fmla="*/ 2147483647 w 308"/>
              <a:gd name="T63" fmla="*/ 2147483647 h 395"/>
              <a:gd name="T64" fmla="*/ 2147483647 w 308"/>
              <a:gd name="T65" fmla="*/ 2147483647 h 395"/>
              <a:gd name="T66" fmla="*/ 2147483647 w 308"/>
              <a:gd name="T67" fmla="*/ 2147483647 h 395"/>
              <a:gd name="T68" fmla="*/ 2147483647 w 308"/>
              <a:gd name="T69" fmla="*/ 2147483647 h 395"/>
              <a:gd name="T70" fmla="*/ 2147483647 w 308"/>
              <a:gd name="T71" fmla="*/ 2147483647 h 395"/>
              <a:gd name="T72" fmla="*/ 2147483647 w 308"/>
              <a:gd name="T73" fmla="*/ 2147483647 h 395"/>
              <a:gd name="T74" fmla="*/ 2147483647 w 308"/>
              <a:gd name="T75" fmla="*/ 2147483647 h 395"/>
              <a:gd name="T76" fmla="*/ 2147483647 w 308"/>
              <a:gd name="T77" fmla="*/ 2147483647 h 395"/>
              <a:gd name="T78" fmla="*/ 2147483647 w 308"/>
              <a:gd name="T79" fmla="*/ 2147483647 h 395"/>
              <a:gd name="T80" fmla="*/ 2147483647 w 308"/>
              <a:gd name="T81" fmla="*/ 2147483647 h 395"/>
              <a:gd name="T82" fmla="*/ 2147483647 w 308"/>
              <a:gd name="T83" fmla="*/ 2147483647 h 395"/>
              <a:gd name="T84" fmla="*/ 2147483647 w 308"/>
              <a:gd name="T85" fmla="*/ 2147483647 h 395"/>
              <a:gd name="T86" fmla="*/ 2147483647 w 308"/>
              <a:gd name="T87" fmla="*/ 2147483647 h 395"/>
              <a:gd name="T88" fmla="*/ 2147483647 w 308"/>
              <a:gd name="T89" fmla="*/ 2147483647 h 395"/>
              <a:gd name="T90" fmla="*/ 2147483647 w 308"/>
              <a:gd name="T91" fmla="*/ 2147483647 h 395"/>
              <a:gd name="T92" fmla="*/ 2147483647 w 308"/>
              <a:gd name="T93" fmla="*/ 2147483647 h 395"/>
              <a:gd name="T94" fmla="*/ 2147483647 w 308"/>
              <a:gd name="T95" fmla="*/ 2147483647 h 395"/>
              <a:gd name="T96" fmla="*/ 2147483647 w 308"/>
              <a:gd name="T97" fmla="*/ 2147483647 h 395"/>
              <a:gd name="T98" fmla="*/ 2147483647 w 308"/>
              <a:gd name="T99" fmla="*/ 2147483647 h 395"/>
              <a:gd name="T100" fmla="*/ 2147483647 w 308"/>
              <a:gd name="T101" fmla="*/ 2147483647 h 395"/>
              <a:gd name="T102" fmla="*/ 2147483647 w 308"/>
              <a:gd name="T103" fmla="*/ 2147483647 h 395"/>
              <a:gd name="T104" fmla="*/ 2147483647 w 308"/>
              <a:gd name="T105" fmla="*/ 2147483647 h 395"/>
              <a:gd name="T106" fmla="*/ 2147483647 w 308"/>
              <a:gd name="T107" fmla="*/ 2147483647 h 395"/>
              <a:gd name="T108" fmla="*/ 2147483647 w 308"/>
              <a:gd name="T109" fmla="*/ 2147483647 h 395"/>
              <a:gd name="T110" fmla="*/ 0 w 308"/>
              <a:gd name="T111" fmla="*/ 2147483647 h 395"/>
              <a:gd name="T112" fmla="*/ 2147483647 w 308"/>
              <a:gd name="T113" fmla="*/ 2147483647 h 395"/>
              <a:gd name="T114" fmla="*/ 2147483647 w 308"/>
              <a:gd name="T115" fmla="*/ 2147483647 h 395"/>
              <a:gd name="T116" fmla="*/ 2147483647 w 308"/>
              <a:gd name="T117" fmla="*/ 2147483647 h 395"/>
              <a:gd name="T118" fmla="*/ 2147483647 w 308"/>
              <a:gd name="T119" fmla="*/ 2147483647 h 3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8"/>
              <a:gd name="T181" fmla="*/ 0 h 395"/>
              <a:gd name="T182" fmla="*/ 308 w 308"/>
              <a:gd name="T183" fmla="*/ 395 h 3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8" h="395">
                <a:moveTo>
                  <a:pt x="54" y="395"/>
                </a:moveTo>
                <a:lnTo>
                  <a:pt x="59" y="392"/>
                </a:lnTo>
                <a:lnTo>
                  <a:pt x="61" y="369"/>
                </a:lnTo>
                <a:lnTo>
                  <a:pt x="66" y="347"/>
                </a:lnTo>
                <a:lnTo>
                  <a:pt x="72" y="326"/>
                </a:lnTo>
                <a:lnTo>
                  <a:pt x="81" y="305"/>
                </a:lnTo>
                <a:lnTo>
                  <a:pt x="101" y="265"/>
                </a:lnTo>
                <a:lnTo>
                  <a:pt x="111" y="248"/>
                </a:lnTo>
                <a:lnTo>
                  <a:pt x="121" y="230"/>
                </a:lnTo>
                <a:lnTo>
                  <a:pt x="159" y="180"/>
                </a:lnTo>
                <a:lnTo>
                  <a:pt x="179" y="157"/>
                </a:lnTo>
                <a:lnTo>
                  <a:pt x="200" y="135"/>
                </a:lnTo>
                <a:lnTo>
                  <a:pt x="205" y="131"/>
                </a:lnTo>
                <a:lnTo>
                  <a:pt x="210" y="126"/>
                </a:lnTo>
                <a:lnTo>
                  <a:pt x="216" y="115"/>
                </a:lnTo>
                <a:lnTo>
                  <a:pt x="226" y="109"/>
                </a:lnTo>
                <a:lnTo>
                  <a:pt x="234" y="101"/>
                </a:lnTo>
                <a:lnTo>
                  <a:pt x="242" y="94"/>
                </a:lnTo>
                <a:lnTo>
                  <a:pt x="249" y="87"/>
                </a:lnTo>
                <a:lnTo>
                  <a:pt x="260" y="75"/>
                </a:lnTo>
                <a:lnTo>
                  <a:pt x="270" y="65"/>
                </a:lnTo>
                <a:lnTo>
                  <a:pt x="308" y="41"/>
                </a:lnTo>
                <a:lnTo>
                  <a:pt x="268" y="65"/>
                </a:lnTo>
                <a:lnTo>
                  <a:pt x="287" y="47"/>
                </a:lnTo>
                <a:lnTo>
                  <a:pt x="283" y="48"/>
                </a:lnTo>
                <a:lnTo>
                  <a:pt x="282" y="49"/>
                </a:lnTo>
                <a:lnTo>
                  <a:pt x="280" y="49"/>
                </a:lnTo>
                <a:lnTo>
                  <a:pt x="277" y="51"/>
                </a:lnTo>
                <a:lnTo>
                  <a:pt x="253" y="65"/>
                </a:lnTo>
                <a:lnTo>
                  <a:pt x="248" y="70"/>
                </a:lnTo>
                <a:lnTo>
                  <a:pt x="246" y="70"/>
                </a:lnTo>
                <a:lnTo>
                  <a:pt x="246" y="68"/>
                </a:lnTo>
                <a:lnTo>
                  <a:pt x="296" y="28"/>
                </a:lnTo>
                <a:lnTo>
                  <a:pt x="232" y="72"/>
                </a:lnTo>
                <a:lnTo>
                  <a:pt x="230" y="70"/>
                </a:lnTo>
                <a:lnTo>
                  <a:pt x="242" y="59"/>
                </a:lnTo>
                <a:lnTo>
                  <a:pt x="228" y="72"/>
                </a:lnTo>
                <a:lnTo>
                  <a:pt x="228" y="75"/>
                </a:lnTo>
                <a:lnTo>
                  <a:pt x="223" y="77"/>
                </a:lnTo>
                <a:lnTo>
                  <a:pt x="222" y="77"/>
                </a:lnTo>
                <a:lnTo>
                  <a:pt x="192" y="102"/>
                </a:lnTo>
                <a:lnTo>
                  <a:pt x="190" y="102"/>
                </a:lnTo>
                <a:lnTo>
                  <a:pt x="189" y="101"/>
                </a:lnTo>
                <a:lnTo>
                  <a:pt x="201" y="87"/>
                </a:lnTo>
                <a:lnTo>
                  <a:pt x="215" y="73"/>
                </a:lnTo>
                <a:lnTo>
                  <a:pt x="245" y="47"/>
                </a:lnTo>
                <a:lnTo>
                  <a:pt x="276" y="24"/>
                </a:lnTo>
                <a:lnTo>
                  <a:pt x="308" y="3"/>
                </a:lnTo>
                <a:lnTo>
                  <a:pt x="307" y="0"/>
                </a:lnTo>
                <a:lnTo>
                  <a:pt x="305" y="3"/>
                </a:lnTo>
                <a:lnTo>
                  <a:pt x="302" y="6"/>
                </a:lnTo>
                <a:lnTo>
                  <a:pt x="298" y="3"/>
                </a:lnTo>
                <a:lnTo>
                  <a:pt x="277" y="18"/>
                </a:lnTo>
                <a:lnTo>
                  <a:pt x="276" y="18"/>
                </a:lnTo>
                <a:lnTo>
                  <a:pt x="274" y="17"/>
                </a:lnTo>
                <a:lnTo>
                  <a:pt x="293" y="2"/>
                </a:lnTo>
                <a:lnTo>
                  <a:pt x="270" y="15"/>
                </a:lnTo>
                <a:lnTo>
                  <a:pt x="269" y="15"/>
                </a:lnTo>
                <a:lnTo>
                  <a:pt x="266" y="12"/>
                </a:lnTo>
                <a:lnTo>
                  <a:pt x="265" y="19"/>
                </a:lnTo>
                <a:lnTo>
                  <a:pt x="260" y="23"/>
                </a:lnTo>
                <a:lnTo>
                  <a:pt x="249" y="32"/>
                </a:lnTo>
                <a:lnTo>
                  <a:pt x="247" y="32"/>
                </a:lnTo>
                <a:lnTo>
                  <a:pt x="245" y="34"/>
                </a:lnTo>
                <a:lnTo>
                  <a:pt x="241" y="38"/>
                </a:lnTo>
                <a:lnTo>
                  <a:pt x="249" y="34"/>
                </a:lnTo>
                <a:lnTo>
                  <a:pt x="246" y="39"/>
                </a:lnTo>
                <a:lnTo>
                  <a:pt x="242" y="44"/>
                </a:lnTo>
                <a:lnTo>
                  <a:pt x="230" y="51"/>
                </a:lnTo>
                <a:lnTo>
                  <a:pt x="230" y="49"/>
                </a:lnTo>
                <a:lnTo>
                  <a:pt x="231" y="47"/>
                </a:lnTo>
                <a:lnTo>
                  <a:pt x="234" y="44"/>
                </a:lnTo>
                <a:lnTo>
                  <a:pt x="231" y="45"/>
                </a:lnTo>
                <a:lnTo>
                  <a:pt x="227" y="47"/>
                </a:lnTo>
                <a:lnTo>
                  <a:pt x="226" y="49"/>
                </a:lnTo>
                <a:lnTo>
                  <a:pt x="225" y="51"/>
                </a:lnTo>
                <a:lnTo>
                  <a:pt x="224" y="50"/>
                </a:lnTo>
                <a:lnTo>
                  <a:pt x="225" y="47"/>
                </a:lnTo>
                <a:lnTo>
                  <a:pt x="223" y="48"/>
                </a:lnTo>
                <a:lnTo>
                  <a:pt x="222" y="50"/>
                </a:lnTo>
                <a:lnTo>
                  <a:pt x="221" y="52"/>
                </a:lnTo>
                <a:lnTo>
                  <a:pt x="220" y="54"/>
                </a:lnTo>
                <a:lnTo>
                  <a:pt x="216" y="52"/>
                </a:lnTo>
                <a:lnTo>
                  <a:pt x="216" y="55"/>
                </a:lnTo>
                <a:lnTo>
                  <a:pt x="215" y="58"/>
                </a:lnTo>
                <a:lnTo>
                  <a:pt x="212" y="61"/>
                </a:lnTo>
                <a:lnTo>
                  <a:pt x="203" y="65"/>
                </a:lnTo>
                <a:lnTo>
                  <a:pt x="204" y="64"/>
                </a:lnTo>
                <a:lnTo>
                  <a:pt x="205" y="62"/>
                </a:lnTo>
                <a:lnTo>
                  <a:pt x="209" y="59"/>
                </a:lnTo>
                <a:lnTo>
                  <a:pt x="193" y="72"/>
                </a:lnTo>
                <a:lnTo>
                  <a:pt x="191" y="72"/>
                </a:lnTo>
                <a:lnTo>
                  <a:pt x="189" y="74"/>
                </a:lnTo>
                <a:lnTo>
                  <a:pt x="186" y="75"/>
                </a:lnTo>
                <a:lnTo>
                  <a:pt x="168" y="90"/>
                </a:lnTo>
                <a:lnTo>
                  <a:pt x="153" y="106"/>
                </a:lnTo>
                <a:lnTo>
                  <a:pt x="138" y="121"/>
                </a:lnTo>
                <a:lnTo>
                  <a:pt x="125" y="136"/>
                </a:lnTo>
                <a:lnTo>
                  <a:pt x="105" y="162"/>
                </a:lnTo>
                <a:lnTo>
                  <a:pt x="108" y="166"/>
                </a:lnTo>
                <a:lnTo>
                  <a:pt x="102" y="172"/>
                </a:lnTo>
                <a:lnTo>
                  <a:pt x="59" y="238"/>
                </a:lnTo>
                <a:lnTo>
                  <a:pt x="50" y="254"/>
                </a:lnTo>
                <a:lnTo>
                  <a:pt x="43" y="270"/>
                </a:lnTo>
                <a:lnTo>
                  <a:pt x="29" y="292"/>
                </a:lnTo>
                <a:lnTo>
                  <a:pt x="18" y="315"/>
                </a:lnTo>
                <a:lnTo>
                  <a:pt x="10" y="340"/>
                </a:lnTo>
                <a:lnTo>
                  <a:pt x="4" y="367"/>
                </a:lnTo>
                <a:lnTo>
                  <a:pt x="3" y="367"/>
                </a:lnTo>
                <a:lnTo>
                  <a:pt x="1" y="357"/>
                </a:lnTo>
                <a:lnTo>
                  <a:pt x="0" y="372"/>
                </a:lnTo>
                <a:lnTo>
                  <a:pt x="0" y="374"/>
                </a:lnTo>
                <a:lnTo>
                  <a:pt x="2" y="374"/>
                </a:lnTo>
                <a:lnTo>
                  <a:pt x="6" y="373"/>
                </a:lnTo>
                <a:lnTo>
                  <a:pt x="10" y="379"/>
                </a:lnTo>
                <a:lnTo>
                  <a:pt x="12" y="379"/>
                </a:lnTo>
                <a:lnTo>
                  <a:pt x="14" y="380"/>
                </a:lnTo>
                <a:lnTo>
                  <a:pt x="50" y="392"/>
                </a:lnTo>
                <a:lnTo>
                  <a:pt x="54" y="39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Bradley Hand ITC" pitchFamily="66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325277" y="5877272"/>
            <a:ext cx="771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socks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dirty="0" smtClean="0">
                <a:solidFill>
                  <a:schemeClr val="bg1"/>
                </a:solidFill>
              </a:rPr>
              <a:t>_______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on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floor</a:t>
            </a:r>
            <a:r>
              <a:rPr lang="es-ES_tradnl" sz="3600" b="1" dirty="0" smtClean="0">
                <a:solidFill>
                  <a:schemeClr val="bg1"/>
                </a:solidFill>
              </a:rPr>
              <a:t>.</a:t>
            </a:r>
            <a:endParaRPr lang="es-ES" sz="3600" b="1" dirty="0">
              <a:solidFill>
                <a:schemeClr val="bg1"/>
              </a:solidFill>
            </a:endParaRPr>
          </a:p>
        </p:txBody>
      </p:sp>
      <p:grpSp>
        <p:nvGrpSpPr>
          <p:cNvPr id="12" name="Group 443"/>
          <p:cNvGrpSpPr>
            <a:grpSpLocks/>
          </p:cNvGrpSpPr>
          <p:nvPr/>
        </p:nvGrpSpPr>
        <p:grpSpPr bwMode="auto">
          <a:xfrm rot="3195347">
            <a:off x="3579850" y="731466"/>
            <a:ext cx="466725" cy="287337"/>
            <a:chOff x="2561" y="1757"/>
            <a:chExt cx="281" cy="176"/>
          </a:xfrm>
        </p:grpSpPr>
        <p:sp>
          <p:nvSpPr>
            <p:cNvPr id="13" name="Freeform 444"/>
            <p:cNvSpPr>
              <a:spLocks/>
            </p:cNvSpPr>
            <p:nvPr/>
          </p:nvSpPr>
          <p:spPr bwMode="auto">
            <a:xfrm>
              <a:off x="2763" y="1870"/>
              <a:ext cx="16" cy="19"/>
            </a:xfrm>
            <a:custGeom>
              <a:avLst/>
              <a:gdLst>
                <a:gd name="T0" fmla="*/ 12 w 16"/>
                <a:gd name="T1" fmla="*/ 19 h 19"/>
                <a:gd name="T2" fmla="*/ 16 w 16"/>
                <a:gd name="T3" fmla="*/ 14 h 19"/>
                <a:gd name="T4" fmla="*/ 16 w 16"/>
                <a:gd name="T5" fmla="*/ 7 h 19"/>
                <a:gd name="T6" fmla="*/ 12 w 16"/>
                <a:gd name="T7" fmla="*/ 0 h 19"/>
                <a:gd name="T8" fmla="*/ 5 w 16"/>
                <a:gd name="T9" fmla="*/ 0 h 19"/>
                <a:gd name="T10" fmla="*/ 0 w 16"/>
                <a:gd name="T11" fmla="*/ 5 h 19"/>
                <a:gd name="T12" fmla="*/ 0 w 16"/>
                <a:gd name="T13" fmla="*/ 12 h 19"/>
                <a:gd name="T14" fmla="*/ 5 w 16"/>
                <a:gd name="T15" fmla="*/ 17 h 19"/>
                <a:gd name="T16" fmla="*/ 12 w 16"/>
                <a:gd name="T17" fmla="*/ 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9"/>
                <a:gd name="T29" fmla="*/ 16 w 1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9">
                  <a:moveTo>
                    <a:pt x="12" y="19"/>
                  </a:moveTo>
                  <a:lnTo>
                    <a:pt x="16" y="14"/>
                  </a:lnTo>
                  <a:lnTo>
                    <a:pt x="16" y="7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Freeform 445"/>
            <p:cNvSpPr>
              <a:spLocks/>
            </p:cNvSpPr>
            <p:nvPr/>
          </p:nvSpPr>
          <p:spPr bwMode="auto">
            <a:xfrm>
              <a:off x="2626" y="1778"/>
              <a:ext cx="154" cy="155"/>
            </a:xfrm>
            <a:custGeom>
              <a:avLst/>
              <a:gdLst>
                <a:gd name="T0" fmla="*/ 100 w 154"/>
                <a:gd name="T1" fmla="*/ 152 h 155"/>
                <a:gd name="T2" fmla="*/ 114 w 154"/>
                <a:gd name="T3" fmla="*/ 148 h 155"/>
                <a:gd name="T4" fmla="*/ 128 w 154"/>
                <a:gd name="T5" fmla="*/ 139 h 155"/>
                <a:gd name="T6" fmla="*/ 147 w 154"/>
                <a:gd name="T7" fmla="*/ 116 h 155"/>
                <a:gd name="T8" fmla="*/ 152 w 154"/>
                <a:gd name="T9" fmla="*/ 102 h 155"/>
                <a:gd name="T10" fmla="*/ 154 w 154"/>
                <a:gd name="T11" fmla="*/ 86 h 155"/>
                <a:gd name="T12" fmla="*/ 154 w 154"/>
                <a:gd name="T13" fmla="*/ 72 h 155"/>
                <a:gd name="T14" fmla="*/ 152 w 154"/>
                <a:gd name="T15" fmla="*/ 56 h 155"/>
                <a:gd name="T16" fmla="*/ 147 w 154"/>
                <a:gd name="T17" fmla="*/ 42 h 155"/>
                <a:gd name="T18" fmla="*/ 138 w 154"/>
                <a:gd name="T19" fmla="*/ 30 h 155"/>
                <a:gd name="T20" fmla="*/ 114 w 154"/>
                <a:gd name="T21" fmla="*/ 9 h 155"/>
                <a:gd name="T22" fmla="*/ 100 w 154"/>
                <a:gd name="T23" fmla="*/ 5 h 155"/>
                <a:gd name="T24" fmla="*/ 87 w 154"/>
                <a:gd name="T25" fmla="*/ 0 h 155"/>
                <a:gd name="T26" fmla="*/ 70 w 154"/>
                <a:gd name="T27" fmla="*/ 0 h 155"/>
                <a:gd name="T28" fmla="*/ 56 w 154"/>
                <a:gd name="T29" fmla="*/ 2 h 155"/>
                <a:gd name="T30" fmla="*/ 40 w 154"/>
                <a:gd name="T31" fmla="*/ 9 h 155"/>
                <a:gd name="T32" fmla="*/ 28 w 154"/>
                <a:gd name="T33" fmla="*/ 19 h 155"/>
                <a:gd name="T34" fmla="*/ 10 w 154"/>
                <a:gd name="T35" fmla="*/ 42 h 155"/>
                <a:gd name="T36" fmla="*/ 5 w 154"/>
                <a:gd name="T37" fmla="*/ 56 h 155"/>
                <a:gd name="T38" fmla="*/ 0 w 154"/>
                <a:gd name="T39" fmla="*/ 69 h 155"/>
                <a:gd name="T40" fmla="*/ 0 w 154"/>
                <a:gd name="T41" fmla="*/ 86 h 155"/>
                <a:gd name="T42" fmla="*/ 5 w 154"/>
                <a:gd name="T43" fmla="*/ 99 h 155"/>
                <a:gd name="T44" fmla="*/ 10 w 154"/>
                <a:gd name="T45" fmla="*/ 116 h 155"/>
                <a:gd name="T46" fmla="*/ 19 w 154"/>
                <a:gd name="T47" fmla="*/ 127 h 155"/>
                <a:gd name="T48" fmla="*/ 42 w 154"/>
                <a:gd name="T49" fmla="*/ 146 h 155"/>
                <a:gd name="T50" fmla="*/ 56 w 154"/>
                <a:gd name="T51" fmla="*/ 152 h 155"/>
                <a:gd name="T52" fmla="*/ 70 w 154"/>
                <a:gd name="T53" fmla="*/ 155 h 155"/>
                <a:gd name="T54" fmla="*/ 87 w 154"/>
                <a:gd name="T55" fmla="*/ 155 h 155"/>
                <a:gd name="T56" fmla="*/ 100 w 154"/>
                <a:gd name="T57" fmla="*/ 152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4"/>
                <a:gd name="T88" fmla="*/ 0 h 155"/>
                <a:gd name="T89" fmla="*/ 154 w 154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4" h="155">
                  <a:moveTo>
                    <a:pt x="100" y="152"/>
                  </a:moveTo>
                  <a:lnTo>
                    <a:pt x="114" y="148"/>
                  </a:lnTo>
                  <a:lnTo>
                    <a:pt x="128" y="139"/>
                  </a:lnTo>
                  <a:lnTo>
                    <a:pt x="147" y="116"/>
                  </a:lnTo>
                  <a:lnTo>
                    <a:pt x="152" y="102"/>
                  </a:lnTo>
                  <a:lnTo>
                    <a:pt x="154" y="86"/>
                  </a:lnTo>
                  <a:lnTo>
                    <a:pt x="154" y="72"/>
                  </a:lnTo>
                  <a:lnTo>
                    <a:pt x="152" y="56"/>
                  </a:lnTo>
                  <a:lnTo>
                    <a:pt x="147" y="42"/>
                  </a:lnTo>
                  <a:lnTo>
                    <a:pt x="138" y="30"/>
                  </a:lnTo>
                  <a:lnTo>
                    <a:pt x="114" y="9"/>
                  </a:lnTo>
                  <a:lnTo>
                    <a:pt x="100" y="5"/>
                  </a:lnTo>
                  <a:lnTo>
                    <a:pt x="87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0" y="9"/>
                  </a:lnTo>
                  <a:lnTo>
                    <a:pt x="28" y="19"/>
                  </a:lnTo>
                  <a:lnTo>
                    <a:pt x="10" y="42"/>
                  </a:lnTo>
                  <a:lnTo>
                    <a:pt x="5" y="56"/>
                  </a:lnTo>
                  <a:lnTo>
                    <a:pt x="0" y="69"/>
                  </a:lnTo>
                  <a:lnTo>
                    <a:pt x="0" y="86"/>
                  </a:lnTo>
                  <a:lnTo>
                    <a:pt x="5" y="99"/>
                  </a:lnTo>
                  <a:lnTo>
                    <a:pt x="10" y="116"/>
                  </a:lnTo>
                  <a:lnTo>
                    <a:pt x="19" y="127"/>
                  </a:lnTo>
                  <a:lnTo>
                    <a:pt x="42" y="146"/>
                  </a:lnTo>
                  <a:lnTo>
                    <a:pt x="56" y="152"/>
                  </a:lnTo>
                  <a:lnTo>
                    <a:pt x="70" y="155"/>
                  </a:lnTo>
                  <a:lnTo>
                    <a:pt x="87" y="155"/>
                  </a:lnTo>
                  <a:lnTo>
                    <a:pt x="100" y="152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446"/>
            <p:cNvSpPr>
              <a:spLocks/>
            </p:cNvSpPr>
            <p:nvPr/>
          </p:nvSpPr>
          <p:spPr bwMode="auto">
            <a:xfrm>
              <a:off x="2644" y="1815"/>
              <a:ext cx="103" cy="97"/>
            </a:xfrm>
            <a:custGeom>
              <a:avLst/>
              <a:gdLst>
                <a:gd name="T0" fmla="*/ 68 w 103"/>
                <a:gd name="T1" fmla="*/ 0 h 97"/>
                <a:gd name="T2" fmla="*/ 73 w 103"/>
                <a:gd name="T3" fmla="*/ 0 h 97"/>
                <a:gd name="T4" fmla="*/ 86 w 103"/>
                <a:gd name="T5" fmla="*/ 9 h 97"/>
                <a:gd name="T6" fmla="*/ 96 w 103"/>
                <a:gd name="T7" fmla="*/ 21 h 97"/>
                <a:gd name="T8" fmla="*/ 100 w 103"/>
                <a:gd name="T9" fmla="*/ 32 h 97"/>
                <a:gd name="T10" fmla="*/ 103 w 103"/>
                <a:gd name="T11" fmla="*/ 44 h 97"/>
                <a:gd name="T12" fmla="*/ 103 w 103"/>
                <a:gd name="T13" fmla="*/ 55 h 97"/>
                <a:gd name="T14" fmla="*/ 96 w 103"/>
                <a:gd name="T15" fmla="*/ 67 h 97"/>
                <a:gd name="T16" fmla="*/ 89 w 103"/>
                <a:gd name="T17" fmla="*/ 79 h 97"/>
                <a:gd name="T18" fmla="*/ 77 w 103"/>
                <a:gd name="T19" fmla="*/ 88 h 97"/>
                <a:gd name="T20" fmla="*/ 68 w 103"/>
                <a:gd name="T21" fmla="*/ 92 h 97"/>
                <a:gd name="T22" fmla="*/ 56 w 103"/>
                <a:gd name="T23" fmla="*/ 95 h 97"/>
                <a:gd name="T24" fmla="*/ 45 w 103"/>
                <a:gd name="T25" fmla="*/ 97 h 97"/>
                <a:gd name="T26" fmla="*/ 35 w 103"/>
                <a:gd name="T27" fmla="*/ 95 h 97"/>
                <a:gd name="T28" fmla="*/ 17 w 103"/>
                <a:gd name="T29" fmla="*/ 83 h 97"/>
                <a:gd name="T30" fmla="*/ 0 w 103"/>
                <a:gd name="T31" fmla="*/ 65 h 97"/>
                <a:gd name="T32" fmla="*/ 68 w 103"/>
                <a:gd name="T33" fmla="*/ 0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97"/>
                <a:gd name="T53" fmla="*/ 103 w 103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97">
                  <a:moveTo>
                    <a:pt x="68" y="0"/>
                  </a:moveTo>
                  <a:lnTo>
                    <a:pt x="73" y="0"/>
                  </a:lnTo>
                  <a:lnTo>
                    <a:pt x="86" y="9"/>
                  </a:lnTo>
                  <a:lnTo>
                    <a:pt x="96" y="21"/>
                  </a:lnTo>
                  <a:lnTo>
                    <a:pt x="100" y="32"/>
                  </a:lnTo>
                  <a:lnTo>
                    <a:pt x="103" y="44"/>
                  </a:lnTo>
                  <a:lnTo>
                    <a:pt x="103" y="55"/>
                  </a:lnTo>
                  <a:lnTo>
                    <a:pt x="96" y="67"/>
                  </a:lnTo>
                  <a:lnTo>
                    <a:pt x="89" y="79"/>
                  </a:lnTo>
                  <a:lnTo>
                    <a:pt x="77" y="88"/>
                  </a:lnTo>
                  <a:lnTo>
                    <a:pt x="68" y="92"/>
                  </a:lnTo>
                  <a:lnTo>
                    <a:pt x="56" y="95"/>
                  </a:lnTo>
                  <a:lnTo>
                    <a:pt x="45" y="97"/>
                  </a:lnTo>
                  <a:lnTo>
                    <a:pt x="35" y="95"/>
                  </a:lnTo>
                  <a:lnTo>
                    <a:pt x="17" y="83"/>
                  </a:lnTo>
                  <a:lnTo>
                    <a:pt x="0" y="6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447"/>
            <p:cNvSpPr>
              <a:spLocks/>
            </p:cNvSpPr>
            <p:nvPr/>
          </p:nvSpPr>
          <p:spPr bwMode="auto">
            <a:xfrm>
              <a:off x="2770" y="1866"/>
              <a:ext cx="72" cy="44"/>
            </a:xfrm>
            <a:custGeom>
              <a:avLst/>
              <a:gdLst>
                <a:gd name="T0" fmla="*/ 9 w 72"/>
                <a:gd name="T1" fmla="*/ 0 h 44"/>
                <a:gd name="T2" fmla="*/ 0 w 72"/>
                <a:gd name="T3" fmla="*/ 25 h 44"/>
                <a:gd name="T4" fmla="*/ 51 w 72"/>
                <a:gd name="T5" fmla="*/ 44 h 44"/>
                <a:gd name="T6" fmla="*/ 72 w 72"/>
                <a:gd name="T7" fmla="*/ 44 h 44"/>
                <a:gd name="T8" fmla="*/ 67 w 72"/>
                <a:gd name="T9" fmla="*/ 28 h 44"/>
                <a:gd name="T10" fmla="*/ 9 w 7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4"/>
                <a:gd name="T20" fmla="*/ 72 w 7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4">
                  <a:moveTo>
                    <a:pt x="9" y="0"/>
                  </a:moveTo>
                  <a:lnTo>
                    <a:pt x="0" y="25"/>
                  </a:lnTo>
                  <a:lnTo>
                    <a:pt x="51" y="44"/>
                  </a:lnTo>
                  <a:lnTo>
                    <a:pt x="72" y="44"/>
                  </a:lnTo>
                  <a:lnTo>
                    <a:pt x="67" y="2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ffectLst>
              <a:outerShdw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Freeform 448"/>
            <p:cNvSpPr>
              <a:spLocks/>
            </p:cNvSpPr>
            <p:nvPr/>
          </p:nvSpPr>
          <p:spPr bwMode="auto">
            <a:xfrm>
              <a:off x="2689" y="1817"/>
              <a:ext cx="48" cy="77"/>
            </a:xfrm>
            <a:custGeom>
              <a:avLst/>
              <a:gdLst>
                <a:gd name="T0" fmla="*/ 0 w 48"/>
                <a:gd name="T1" fmla="*/ 77 h 77"/>
                <a:gd name="T2" fmla="*/ 14 w 48"/>
                <a:gd name="T3" fmla="*/ 77 h 77"/>
                <a:gd name="T4" fmla="*/ 28 w 48"/>
                <a:gd name="T5" fmla="*/ 74 h 77"/>
                <a:gd name="T6" fmla="*/ 39 w 48"/>
                <a:gd name="T7" fmla="*/ 65 h 77"/>
                <a:gd name="T8" fmla="*/ 46 w 48"/>
                <a:gd name="T9" fmla="*/ 51 h 77"/>
                <a:gd name="T10" fmla="*/ 48 w 48"/>
                <a:gd name="T11" fmla="*/ 35 h 77"/>
                <a:gd name="T12" fmla="*/ 46 w 48"/>
                <a:gd name="T13" fmla="*/ 21 h 77"/>
                <a:gd name="T14" fmla="*/ 39 w 48"/>
                <a:gd name="T15" fmla="*/ 7 h 77"/>
                <a:gd name="T16" fmla="*/ 28 w 48"/>
                <a:gd name="T17" fmla="*/ 0 h 77"/>
                <a:gd name="T18" fmla="*/ 21 w 48"/>
                <a:gd name="T19" fmla="*/ 19 h 77"/>
                <a:gd name="T20" fmla="*/ 14 w 48"/>
                <a:gd name="T21" fmla="*/ 40 h 77"/>
                <a:gd name="T22" fmla="*/ 7 w 48"/>
                <a:gd name="T23" fmla="*/ 60 h 77"/>
                <a:gd name="T24" fmla="*/ 0 w 48"/>
                <a:gd name="T25" fmla="*/ 77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7"/>
                <a:gd name="T41" fmla="*/ 48 w 48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7">
                  <a:moveTo>
                    <a:pt x="0" y="77"/>
                  </a:moveTo>
                  <a:lnTo>
                    <a:pt x="14" y="77"/>
                  </a:lnTo>
                  <a:lnTo>
                    <a:pt x="28" y="74"/>
                  </a:lnTo>
                  <a:lnTo>
                    <a:pt x="39" y="65"/>
                  </a:lnTo>
                  <a:lnTo>
                    <a:pt x="46" y="51"/>
                  </a:lnTo>
                  <a:lnTo>
                    <a:pt x="48" y="35"/>
                  </a:lnTo>
                  <a:lnTo>
                    <a:pt x="46" y="21"/>
                  </a:lnTo>
                  <a:lnTo>
                    <a:pt x="39" y="7"/>
                  </a:lnTo>
                  <a:lnTo>
                    <a:pt x="28" y="0"/>
                  </a:lnTo>
                  <a:lnTo>
                    <a:pt x="21" y="19"/>
                  </a:lnTo>
                  <a:lnTo>
                    <a:pt x="14" y="40"/>
                  </a:lnTo>
                  <a:lnTo>
                    <a:pt x="7" y="6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Freeform 449"/>
            <p:cNvSpPr>
              <a:spLocks/>
            </p:cNvSpPr>
            <p:nvPr/>
          </p:nvSpPr>
          <p:spPr bwMode="auto">
            <a:xfrm>
              <a:off x="2607" y="1797"/>
              <a:ext cx="117" cy="97"/>
            </a:xfrm>
            <a:custGeom>
              <a:avLst/>
              <a:gdLst>
                <a:gd name="T0" fmla="*/ 117 w 117"/>
                <a:gd name="T1" fmla="*/ 23 h 97"/>
                <a:gd name="T2" fmla="*/ 23 w 117"/>
                <a:gd name="T3" fmla="*/ 0 h 97"/>
                <a:gd name="T4" fmla="*/ 0 w 117"/>
                <a:gd name="T5" fmla="*/ 69 h 97"/>
                <a:gd name="T6" fmla="*/ 89 w 117"/>
                <a:gd name="T7" fmla="*/ 97 h 97"/>
                <a:gd name="T8" fmla="*/ 117 w 117"/>
                <a:gd name="T9" fmla="*/ 2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97"/>
                <a:gd name="T17" fmla="*/ 117 w 1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97">
                  <a:moveTo>
                    <a:pt x="117" y="23"/>
                  </a:moveTo>
                  <a:lnTo>
                    <a:pt x="23" y="0"/>
                  </a:lnTo>
                  <a:lnTo>
                    <a:pt x="0" y="69"/>
                  </a:lnTo>
                  <a:lnTo>
                    <a:pt x="89" y="97"/>
                  </a:lnTo>
                  <a:lnTo>
                    <a:pt x="117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Freeform 450"/>
            <p:cNvSpPr>
              <a:spLocks/>
            </p:cNvSpPr>
            <p:nvPr/>
          </p:nvSpPr>
          <p:spPr bwMode="auto">
            <a:xfrm>
              <a:off x="2647" y="1829"/>
              <a:ext cx="79" cy="35"/>
            </a:xfrm>
            <a:custGeom>
              <a:avLst/>
              <a:gdLst>
                <a:gd name="T0" fmla="*/ 79 w 79"/>
                <a:gd name="T1" fmla="*/ 28 h 35"/>
                <a:gd name="T2" fmla="*/ 4 w 79"/>
                <a:gd name="T3" fmla="*/ 0 h 35"/>
                <a:gd name="T4" fmla="*/ 0 w 79"/>
                <a:gd name="T5" fmla="*/ 9 h 35"/>
                <a:gd name="T6" fmla="*/ 77 w 79"/>
                <a:gd name="T7" fmla="*/ 35 h 35"/>
                <a:gd name="T8" fmla="*/ 79 w 79"/>
                <a:gd name="T9" fmla="*/ 2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5"/>
                <a:gd name="T17" fmla="*/ 79 w 7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5">
                  <a:moveTo>
                    <a:pt x="79" y="28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77" y="35"/>
                  </a:lnTo>
                  <a:lnTo>
                    <a:pt x="79" y="2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Freeform 451"/>
            <p:cNvSpPr>
              <a:spLocks/>
            </p:cNvSpPr>
            <p:nvPr/>
          </p:nvSpPr>
          <p:spPr bwMode="auto">
            <a:xfrm>
              <a:off x="2565" y="1760"/>
              <a:ext cx="133" cy="134"/>
            </a:xfrm>
            <a:custGeom>
              <a:avLst/>
              <a:gdLst>
                <a:gd name="T0" fmla="*/ 100 w 133"/>
                <a:gd name="T1" fmla="*/ 127 h 134"/>
                <a:gd name="T2" fmla="*/ 119 w 133"/>
                <a:gd name="T3" fmla="*/ 110 h 134"/>
                <a:gd name="T4" fmla="*/ 131 w 133"/>
                <a:gd name="T5" fmla="*/ 87 h 134"/>
                <a:gd name="T6" fmla="*/ 133 w 133"/>
                <a:gd name="T7" fmla="*/ 74 h 134"/>
                <a:gd name="T8" fmla="*/ 133 w 133"/>
                <a:gd name="T9" fmla="*/ 62 h 134"/>
                <a:gd name="T10" fmla="*/ 131 w 133"/>
                <a:gd name="T11" fmla="*/ 48 h 134"/>
                <a:gd name="T12" fmla="*/ 124 w 133"/>
                <a:gd name="T13" fmla="*/ 37 h 134"/>
                <a:gd name="T14" fmla="*/ 107 w 133"/>
                <a:gd name="T15" fmla="*/ 16 h 134"/>
                <a:gd name="T16" fmla="*/ 84 w 133"/>
                <a:gd name="T17" fmla="*/ 4 h 134"/>
                <a:gd name="T18" fmla="*/ 70 w 133"/>
                <a:gd name="T19" fmla="*/ 0 h 134"/>
                <a:gd name="T20" fmla="*/ 59 w 133"/>
                <a:gd name="T21" fmla="*/ 0 h 134"/>
                <a:gd name="T22" fmla="*/ 45 w 133"/>
                <a:gd name="T23" fmla="*/ 4 h 134"/>
                <a:gd name="T24" fmla="*/ 33 w 133"/>
                <a:gd name="T25" fmla="*/ 9 h 134"/>
                <a:gd name="T26" fmla="*/ 14 w 133"/>
                <a:gd name="T27" fmla="*/ 25 h 134"/>
                <a:gd name="T28" fmla="*/ 3 w 133"/>
                <a:gd name="T29" fmla="*/ 48 h 134"/>
                <a:gd name="T30" fmla="*/ 0 w 133"/>
                <a:gd name="T31" fmla="*/ 60 h 134"/>
                <a:gd name="T32" fmla="*/ 0 w 133"/>
                <a:gd name="T33" fmla="*/ 74 h 134"/>
                <a:gd name="T34" fmla="*/ 5 w 133"/>
                <a:gd name="T35" fmla="*/ 87 h 134"/>
                <a:gd name="T36" fmla="*/ 10 w 133"/>
                <a:gd name="T37" fmla="*/ 99 h 134"/>
                <a:gd name="T38" fmla="*/ 28 w 133"/>
                <a:gd name="T39" fmla="*/ 120 h 134"/>
                <a:gd name="T40" fmla="*/ 49 w 133"/>
                <a:gd name="T41" fmla="*/ 131 h 134"/>
                <a:gd name="T42" fmla="*/ 63 w 133"/>
                <a:gd name="T43" fmla="*/ 134 h 134"/>
                <a:gd name="T44" fmla="*/ 75 w 133"/>
                <a:gd name="T45" fmla="*/ 134 h 134"/>
                <a:gd name="T46" fmla="*/ 89 w 133"/>
                <a:gd name="T47" fmla="*/ 131 h 134"/>
                <a:gd name="T48" fmla="*/ 100 w 133"/>
                <a:gd name="T49" fmla="*/ 127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134"/>
                <a:gd name="T77" fmla="*/ 133 w 133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134">
                  <a:moveTo>
                    <a:pt x="100" y="127"/>
                  </a:moveTo>
                  <a:lnTo>
                    <a:pt x="119" y="110"/>
                  </a:lnTo>
                  <a:lnTo>
                    <a:pt x="131" y="87"/>
                  </a:lnTo>
                  <a:lnTo>
                    <a:pt x="133" y="74"/>
                  </a:lnTo>
                  <a:lnTo>
                    <a:pt x="133" y="62"/>
                  </a:lnTo>
                  <a:lnTo>
                    <a:pt x="131" y="48"/>
                  </a:lnTo>
                  <a:lnTo>
                    <a:pt x="124" y="37"/>
                  </a:lnTo>
                  <a:lnTo>
                    <a:pt x="107" y="16"/>
                  </a:lnTo>
                  <a:lnTo>
                    <a:pt x="84" y="4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5" y="4"/>
                  </a:lnTo>
                  <a:lnTo>
                    <a:pt x="33" y="9"/>
                  </a:lnTo>
                  <a:lnTo>
                    <a:pt x="14" y="25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4"/>
                  </a:lnTo>
                  <a:lnTo>
                    <a:pt x="5" y="87"/>
                  </a:lnTo>
                  <a:lnTo>
                    <a:pt x="10" y="99"/>
                  </a:lnTo>
                  <a:lnTo>
                    <a:pt x="28" y="120"/>
                  </a:lnTo>
                  <a:lnTo>
                    <a:pt x="49" y="131"/>
                  </a:lnTo>
                  <a:lnTo>
                    <a:pt x="63" y="134"/>
                  </a:lnTo>
                  <a:lnTo>
                    <a:pt x="75" y="134"/>
                  </a:lnTo>
                  <a:lnTo>
                    <a:pt x="89" y="131"/>
                  </a:lnTo>
                  <a:lnTo>
                    <a:pt x="100" y="1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452"/>
            <p:cNvSpPr>
              <a:spLocks/>
            </p:cNvSpPr>
            <p:nvPr/>
          </p:nvSpPr>
          <p:spPr bwMode="auto">
            <a:xfrm>
              <a:off x="2561" y="1757"/>
              <a:ext cx="125" cy="130"/>
            </a:xfrm>
            <a:custGeom>
              <a:avLst/>
              <a:gdLst>
                <a:gd name="T0" fmla="*/ 95 w 125"/>
                <a:gd name="T1" fmla="*/ 120 h 130"/>
                <a:gd name="T2" fmla="*/ 111 w 125"/>
                <a:gd name="T3" fmla="*/ 107 h 130"/>
                <a:gd name="T4" fmla="*/ 123 w 125"/>
                <a:gd name="T5" fmla="*/ 83 h 130"/>
                <a:gd name="T6" fmla="*/ 125 w 125"/>
                <a:gd name="T7" fmla="*/ 60 h 130"/>
                <a:gd name="T8" fmla="*/ 121 w 125"/>
                <a:gd name="T9" fmla="*/ 47 h 130"/>
                <a:gd name="T10" fmla="*/ 116 w 125"/>
                <a:gd name="T11" fmla="*/ 35 h 130"/>
                <a:gd name="T12" fmla="*/ 100 w 125"/>
                <a:gd name="T13" fmla="*/ 14 h 130"/>
                <a:gd name="T14" fmla="*/ 79 w 125"/>
                <a:gd name="T15" fmla="*/ 3 h 130"/>
                <a:gd name="T16" fmla="*/ 65 w 125"/>
                <a:gd name="T17" fmla="*/ 0 h 130"/>
                <a:gd name="T18" fmla="*/ 53 w 125"/>
                <a:gd name="T19" fmla="*/ 0 h 130"/>
                <a:gd name="T20" fmla="*/ 42 w 125"/>
                <a:gd name="T21" fmla="*/ 3 h 130"/>
                <a:gd name="T22" fmla="*/ 30 w 125"/>
                <a:gd name="T23" fmla="*/ 7 h 130"/>
                <a:gd name="T24" fmla="*/ 11 w 125"/>
                <a:gd name="T25" fmla="*/ 23 h 130"/>
                <a:gd name="T26" fmla="*/ 0 w 125"/>
                <a:gd name="T27" fmla="*/ 47 h 130"/>
                <a:gd name="T28" fmla="*/ 0 w 125"/>
                <a:gd name="T29" fmla="*/ 70 h 130"/>
                <a:gd name="T30" fmla="*/ 2 w 125"/>
                <a:gd name="T31" fmla="*/ 83 h 130"/>
                <a:gd name="T32" fmla="*/ 7 w 125"/>
                <a:gd name="T33" fmla="*/ 95 h 130"/>
                <a:gd name="T34" fmla="*/ 23 w 125"/>
                <a:gd name="T35" fmla="*/ 113 h 130"/>
                <a:gd name="T36" fmla="*/ 46 w 125"/>
                <a:gd name="T37" fmla="*/ 127 h 130"/>
                <a:gd name="T38" fmla="*/ 58 w 125"/>
                <a:gd name="T39" fmla="*/ 130 h 130"/>
                <a:gd name="T40" fmla="*/ 69 w 125"/>
                <a:gd name="T41" fmla="*/ 130 h 130"/>
                <a:gd name="T42" fmla="*/ 81 w 125"/>
                <a:gd name="T43" fmla="*/ 127 h 130"/>
                <a:gd name="T44" fmla="*/ 95 w 125"/>
                <a:gd name="T45" fmla="*/ 120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"/>
                <a:gd name="T70" fmla="*/ 0 h 130"/>
                <a:gd name="T71" fmla="*/ 125 w 125"/>
                <a:gd name="T72" fmla="*/ 130 h 1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" h="130">
                  <a:moveTo>
                    <a:pt x="95" y="120"/>
                  </a:moveTo>
                  <a:lnTo>
                    <a:pt x="111" y="107"/>
                  </a:lnTo>
                  <a:lnTo>
                    <a:pt x="123" y="83"/>
                  </a:lnTo>
                  <a:lnTo>
                    <a:pt x="125" y="60"/>
                  </a:lnTo>
                  <a:lnTo>
                    <a:pt x="121" y="47"/>
                  </a:lnTo>
                  <a:lnTo>
                    <a:pt x="116" y="35"/>
                  </a:lnTo>
                  <a:lnTo>
                    <a:pt x="100" y="14"/>
                  </a:lnTo>
                  <a:lnTo>
                    <a:pt x="79" y="3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2" y="3"/>
                  </a:lnTo>
                  <a:lnTo>
                    <a:pt x="30" y="7"/>
                  </a:lnTo>
                  <a:lnTo>
                    <a:pt x="11" y="23"/>
                  </a:lnTo>
                  <a:lnTo>
                    <a:pt x="0" y="47"/>
                  </a:lnTo>
                  <a:lnTo>
                    <a:pt x="0" y="70"/>
                  </a:lnTo>
                  <a:lnTo>
                    <a:pt x="2" y="83"/>
                  </a:lnTo>
                  <a:lnTo>
                    <a:pt x="7" y="95"/>
                  </a:lnTo>
                  <a:lnTo>
                    <a:pt x="23" y="113"/>
                  </a:lnTo>
                  <a:lnTo>
                    <a:pt x="46" y="127"/>
                  </a:lnTo>
                  <a:lnTo>
                    <a:pt x="58" y="130"/>
                  </a:lnTo>
                  <a:lnTo>
                    <a:pt x="69" y="130"/>
                  </a:lnTo>
                  <a:lnTo>
                    <a:pt x="81" y="127"/>
                  </a:lnTo>
                  <a:lnTo>
                    <a:pt x="95" y="120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30" name="2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28" y="4077072"/>
            <a:ext cx="993566" cy="548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17 CuadroTexto"/>
          <p:cNvSpPr txBox="1"/>
          <p:nvPr/>
        </p:nvSpPr>
        <p:spPr>
          <a:xfrm>
            <a:off x="7164288" y="3020601"/>
            <a:ext cx="1570682" cy="624423"/>
          </a:xfrm>
          <a:prstGeom prst="foldedCorner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w</a:t>
            </a:r>
            <a:r>
              <a:rPr lang="es-ES_tradnl" sz="2800" dirty="0" err="1" smtClean="0">
                <a:latin typeface="Comic Sans MS" pitchFamily="66" charset="0"/>
              </a:rPr>
              <a:t>eren’t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2669280" y="2734753"/>
            <a:ext cx="1025893" cy="101983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107504" y="62280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</a:rPr>
              <a:t>8/12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4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32986 0.41319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20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233</Words>
  <Application>Microsoft Office PowerPoint</Application>
  <PresentationFormat>Presentación en pantalla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18</cp:revision>
  <dcterms:created xsi:type="dcterms:W3CDTF">2015-04-01T16:03:36Z</dcterms:created>
  <dcterms:modified xsi:type="dcterms:W3CDTF">2015-05-02T11:49:07Z</dcterms:modified>
</cp:coreProperties>
</file>