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72" r:id="rId13"/>
    <p:sldId id="268" r:id="rId14"/>
    <p:sldId id="269" r:id="rId15"/>
    <p:sldId id="273" r:id="rId16"/>
    <p:sldId id="270" r:id="rId17"/>
    <p:sldId id="271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61" r:id="rId105"/>
    <p:sldId id="362" r:id="rId106"/>
    <p:sldId id="363" r:id="rId107"/>
    <p:sldId id="364" r:id="rId108"/>
    <p:sldId id="365" r:id="rId109"/>
    <p:sldId id="366" r:id="rId110"/>
    <p:sldId id="367" r:id="rId111"/>
    <p:sldId id="368" r:id="rId112"/>
    <p:sldId id="369" r:id="rId113"/>
    <p:sldId id="370" r:id="rId114"/>
    <p:sldId id="371" r:id="rId115"/>
    <p:sldId id="372" r:id="rId116"/>
    <p:sldId id="373" r:id="rId117"/>
    <p:sldId id="374" r:id="rId118"/>
    <p:sldId id="375" r:id="rId119"/>
    <p:sldId id="376" r:id="rId120"/>
    <p:sldId id="377" r:id="rId121"/>
    <p:sldId id="378" r:id="rId122"/>
    <p:sldId id="379" r:id="rId1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1CFEAB-6D83-D835-EE6A-B81EB43DED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22F0F6-1916-38F4-858A-CF95C06D6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F84DCB-2411-88D5-ABD9-B6C7D1653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5657-7552-4519-819D-E345E918B779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722995-7E34-4047-7F65-D4086EA0B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3DE5DB-FEB7-E64E-3F71-E11EAF438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43CA-81DA-4292-BA4D-27CFC66B2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550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382047-2E42-B677-1938-9BC48574D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5E2F1E-8DF7-E5BB-43AE-3D0FBCC34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18DEA3-3246-6B1B-B946-226DC35D3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5657-7552-4519-819D-E345E918B779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BC4741-6445-8C9B-CB2E-4A7E2DD9F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0E984F3-8447-DC22-FE6B-EC3541237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43CA-81DA-4292-BA4D-27CFC66B2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141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37255E0-9767-C5A5-FC61-C5D589FC0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9266AC0-2950-C2CE-AFC0-8813263D1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EBB3AF-7278-E67A-7B98-C044B959A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5657-7552-4519-819D-E345E918B779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B14711-A9BB-FDAA-CD79-41F2386A6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44F64F-B3A5-23EA-05F5-D280F59C8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43CA-81DA-4292-BA4D-27CFC66B2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324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9072A7-944F-CD00-BB62-8581FBCBC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9F2760-B73F-7281-C7D0-CC8E151E33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C1CEA0-B1F2-221D-CCBB-576B5DAE2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5657-7552-4519-819D-E345E918B779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BA2127-8639-0BBB-CFE5-E8F2525B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347B26-E196-9B03-9A7E-A75761B31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43CA-81DA-4292-BA4D-27CFC66B2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324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589CDE-6856-30E8-CA48-AD6CADD5C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3400C-382D-0908-D1D9-BA8AF87D5C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2E47A1-D36D-2AC1-2169-777A4D4D5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5657-7552-4519-819D-E345E918B779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435B2F-BCEE-1ED0-5CE7-FB17D012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98705-E3B5-47F1-EF51-BC04EA10B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43CA-81DA-4292-BA4D-27CFC66B2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7966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0772F1-BF76-4F4A-17F6-E4BF157A1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276DDE-A5A0-87BC-8061-27F979F55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DD5BF8-B68A-05FB-B22C-DC7AEED6A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FA26BC-25FC-25D6-352D-75C77FC05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5657-7552-4519-819D-E345E918B779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C21AB3-340F-3AF3-C7CC-F0831DE66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76EC27F-AF8A-196C-C386-E9B8FA61E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43CA-81DA-4292-BA4D-27CFC66B2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35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182D6-B635-D51E-876F-B8ECDA7C9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8AFB1B-2CD7-F560-0FC7-3441813E3A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5CCEE8-F25D-5B9A-8C04-5E034F231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379A4A-B607-9A52-170D-B4CE35F14B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DFC025B-019C-0ADA-FD91-3F565A79ED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0A7C9C6-D258-0F62-C114-9A0C29A12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5657-7552-4519-819D-E345E918B779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92B7AE0-4016-2594-67C3-09BA92FAB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D7B9E05-E277-1580-B04B-49C489865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43CA-81DA-4292-BA4D-27CFC66B2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131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FFA31F-05C3-1FDF-0160-C5A7B0075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60D44C-7A6E-3FA1-BE86-DA050F67E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5657-7552-4519-819D-E345E918B779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77960F-3703-0CC8-F0FF-DC0C688AC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16AA84E-4955-FFFB-1DF7-0E62F3A27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43CA-81DA-4292-BA4D-27CFC66B2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213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062BE8B-9B5A-B6B7-F2FD-D9F88F5D5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5657-7552-4519-819D-E345E918B779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AA140DF-D30C-0A62-60BE-28E5A6074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79C7F43-252B-2BDE-364A-9435D2D02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43CA-81DA-4292-BA4D-27CFC66B2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0376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4D1D50-0A28-3734-7474-D1CFE39BD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BFA525C-63B1-679E-50F1-58EA1AFAD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A50F3C-9B6D-53AF-AF30-94362F6E3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A82365-9738-8C38-5FE7-9EFABA51F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5657-7552-4519-819D-E345E918B779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6AAED7-2B5E-66E3-BE4A-28437FF0A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A0B22F-FC87-CBAE-CC9E-3BB11D311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43CA-81DA-4292-BA4D-27CFC66B2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865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6DFFD7-889A-F22F-E24F-42364B995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F1B466C-40B5-FF98-47C4-E97A5321D3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0371EE-622E-D84B-2482-05B2A9024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262AE27-45D0-E8FA-A3A3-4E5D5E006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D5657-7552-4519-819D-E345E918B779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067730-1935-4AFB-AFC4-C257824F2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4A4F92-2F6F-489F-6A32-606432C09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743CA-81DA-4292-BA4D-27CFC66B2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056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EC059-6797-68E5-301E-BB1D19BE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9B9727-3ADA-45CF-0B65-14139E7F1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3DFFC3-7B3B-9090-290F-BCD23BEA7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D5657-7552-4519-819D-E345E918B779}" type="datetimeFigureOut">
              <a:rPr lang="ru-RU" smtClean="0"/>
              <a:t>06.02.2024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895D49-6DE6-F1CB-F73A-6FA9D0CD1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BEE53A-83D0-5E19-532C-556FE619B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743CA-81DA-4292-BA4D-27CFC66B2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97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489B87-8764-2361-0677-CCF955A3A2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000" y="629000"/>
            <a:ext cx="9400000" cy="5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94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2C0145F-7C2E-5AD6-353D-50481F512916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https://wordwall.net/resource/5067436/as2-u2-lesson-1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544069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A4775B-685D-AF13-FD1B-F85C16BFD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428" y="795666"/>
            <a:ext cx="9857143" cy="52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1016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37FBBA-24D5-68F9-C389-38EC95E22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286" y="886143"/>
            <a:ext cx="9771428" cy="50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2768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2BD128-9109-F250-359F-A41965FC9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2" y="848047"/>
            <a:ext cx="9838095" cy="51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312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B8A1E0-F61E-B4D8-1C1C-0D6C3674C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00" y="929000"/>
            <a:ext cx="10400000" cy="5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0873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926938-08E6-2091-D822-49207140977A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https://wordwall.net/resource/38375732/time-oclock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74294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274D523-93DD-CF63-45C9-D4A9BF59D254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https://wordwall.net/resource/1462532/time-oclock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11716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6AB4DA-A2EA-5C5F-CBFA-A817ED32C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19" y="662333"/>
            <a:ext cx="10104762" cy="55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4168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D6058E-3C48-38A3-D464-6E11287EF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24" y="886143"/>
            <a:ext cx="10380952" cy="50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1201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CEA501-EF65-5B5D-562A-2A27B5305D78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https://wordwall.net/resource/38375732/time-oclock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013694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A45AC58-39EB-626E-2EDB-1498529E4ACC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https://wordwall.net/resource/1462532/time-oclock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750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8BF89F-264C-FDB0-93B2-CBA0FF8D4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95" y="843285"/>
            <a:ext cx="10323809" cy="51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4013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5DCCB8-1F63-ADBE-E5C5-D621253BB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143" y="533762"/>
            <a:ext cx="10085714" cy="57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79496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F9E3B9-AA65-7B0F-7E21-F8EA87EDF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76" y="509952"/>
            <a:ext cx="10219048" cy="5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63210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B876E3-7AEE-12BC-D5B0-26B586856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24" y="667095"/>
            <a:ext cx="10380952" cy="55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5490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402358-B4DC-E93B-3AAB-F5FCA2EA3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47" y="624238"/>
            <a:ext cx="9961905" cy="5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9271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6BAB79-A8A5-3406-33B9-2A2C85629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286" y="895666"/>
            <a:ext cx="9771428" cy="50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7258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C39EBA-33C9-5BF5-062C-35AA9072C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05" y="914714"/>
            <a:ext cx="10476190" cy="50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99652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E8D749-1E5D-7BE5-A3EE-160F78F0C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619" y="681381"/>
            <a:ext cx="9104762" cy="54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5583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B24AAD-644A-78B5-FB09-0B3299F86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714" y="733762"/>
            <a:ext cx="9028571" cy="53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4323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CFACB8-B258-6773-F564-2D571C7322BF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https://wordwall.net/resource/52761449/as2-u2-activities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3844682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7CC7B0-5CA5-6963-7698-CBB86764E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190" y="852809"/>
            <a:ext cx="10247619" cy="51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147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C898AF-C71B-C064-20FD-A854A185C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000" y="686143"/>
            <a:ext cx="9600000" cy="54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828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681FE1-8182-754D-3B0B-8BFA0E33C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571" y="524238"/>
            <a:ext cx="9342857" cy="5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73912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000DC0-8022-7154-E955-DACD2F381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238" y="862333"/>
            <a:ext cx="10409524" cy="51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7384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D9FF2B-D65D-68AF-C8ED-8E3DC169D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952" y="648047"/>
            <a:ext cx="10038095" cy="55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82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138661-0651-9331-D779-92D9081C8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952" y="638524"/>
            <a:ext cx="9238095" cy="55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82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F99D9F-27D6-07A0-70B8-86872770C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62" y="552809"/>
            <a:ext cx="9990476" cy="5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67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D312BF-F1EE-30CF-85CD-674F75008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952" y="619476"/>
            <a:ext cx="9638095" cy="56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89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FE5642A-4414-CC83-9917-676A9C5AF7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333" y="543285"/>
            <a:ext cx="9733333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47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1D844B-173B-A755-6E0E-68DCD055A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143" y="605190"/>
            <a:ext cx="9685714" cy="56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5281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6D8644-5AB9-FC2E-D1E3-D3552330E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428" y="619476"/>
            <a:ext cx="9457143" cy="56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78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FDE167-0AB2-404F-28AA-C0648B3DF5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81" y="576619"/>
            <a:ext cx="10495238" cy="5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165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226126-344E-9FAB-0D71-FFC476619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286" y="557571"/>
            <a:ext cx="10371428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55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D82BA0-B0CE-9167-0B1B-C60A3AAA4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14" y="495666"/>
            <a:ext cx="10428571" cy="5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41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4C3AED-EEB1-EB8E-6643-6BDE1C914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238" y="500428"/>
            <a:ext cx="10609524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52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F0AD7B-81F8-CCA6-8B34-C8657D651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76" y="543285"/>
            <a:ext cx="10219048" cy="5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999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F3F650-B986-4B64-4705-047CAD55D5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571" y="514714"/>
            <a:ext cx="10142857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04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FB02DE-45D4-70B2-6300-92A97F169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24" y="600428"/>
            <a:ext cx="9980952" cy="5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82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683B17-E0FB-9051-9C98-C6D174C88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857" y="571857"/>
            <a:ext cx="10114286" cy="5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18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7E1C74-8108-52C5-07DA-5B00B6E84A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762" y="557571"/>
            <a:ext cx="9990476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041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98F451-C278-DF76-D3E8-C71AC9F652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524" y="557571"/>
            <a:ext cx="9980952" cy="5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950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84C7D3-80E0-B2D8-6AD1-7A151CBC8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190" y="614714"/>
            <a:ext cx="9647619" cy="5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723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102DFE-C4D4-3E08-7DE6-C341C83E9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428" y="657571"/>
            <a:ext cx="9657143" cy="55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998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ECDBAC-AAF0-993E-2155-12F02E4D1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809" y="519476"/>
            <a:ext cx="10152381" cy="5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65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6954CE-5488-761B-1A02-11E3A081C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714" y="590905"/>
            <a:ext cx="9828571" cy="567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365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D42C71-7321-A784-9A04-7AC8AC9C1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66" y="1048047"/>
            <a:ext cx="10066667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488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CAF3D2-1E25-A38C-DF01-FE2587101582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https://wordwall.net/resource/5366565/as2-u2-unjumble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8056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562172-92EA-21A0-719E-B13996A7921C}"/>
              </a:ext>
            </a:extLst>
          </p:cNvPr>
          <p:cNvSpPr txBox="1"/>
          <p:nvPr/>
        </p:nvSpPr>
        <p:spPr>
          <a:xfrm>
            <a:off x="3049229" y="3105835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https://wordwall.net/resource/15167094/as2-u2-present-simple-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33702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968816-A742-5E08-0E0C-6EDF94C71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2666" y="624238"/>
            <a:ext cx="9266667" cy="56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111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124739-8D9E-2B51-6442-6FB4CEDFF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19" y="829000"/>
            <a:ext cx="10304762" cy="5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3392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417B6F6-B3FD-1C90-6992-AEC30D619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905" y="743285"/>
            <a:ext cx="9876190" cy="5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4465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B64CAB-8F64-1294-BD79-84E899D19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143" y="671857"/>
            <a:ext cx="10085714" cy="55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539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1D7365-8F7F-0316-8017-6B268AC22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333" y="1052809"/>
            <a:ext cx="9933333" cy="47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822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533D39-5BC3-44BA-70BF-6E38B2CA60A1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https://wordwall.net/resource/2250210/as1-u5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8231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845EAE3-8CD2-64B5-77B6-9375FAD1CF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95" y="471857"/>
            <a:ext cx="10123809" cy="59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30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05D342-74B1-7F34-F48E-7A819E6BAEF7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https://wordwall.net/resource/28650558/as1-u5-actions-cards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98271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4DBDDC-8E56-530A-736D-D2E2B26E4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2666" y="1067095"/>
            <a:ext cx="9666667" cy="4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577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A7035D-7387-2348-4E67-0CF71A670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333" y="1048047"/>
            <a:ext cx="9533333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2409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366E5F2-F792-2456-F664-32F6FAE67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143" y="1295666"/>
            <a:ext cx="9285714" cy="42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179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F9C2EF8-BD0F-1FCE-2DD0-B3C301820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238" y="900428"/>
            <a:ext cx="9609524" cy="50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712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F5A6A0-0D39-D1CD-D40A-8FBC99430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428" y="1014714"/>
            <a:ext cx="9657143" cy="4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8232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860776-49B2-3676-F503-AF1F4F0D64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381" y="995666"/>
            <a:ext cx="10295238" cy="4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1096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8CB7EB-8685-AD68-C477-BC3B91579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286" y="995666"/>
            <a:ext cx="9971428" cy="48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209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F40245-6588-773C-F23F-2A8411213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428" y="967095"/>
            <a:ext cx="10257143" cy="4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919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F4B153-5617-723E-AB7C-8F7C24199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81" y="962333"/>
            <a:ext cx="10095238" cy="4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885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B55C5C-3DD2-F410-83D6-9F53C4331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190" y="514714"/>
            <a:ext cx="10047619" cy="58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2497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A0BC7E-01C6-7A73-2FC0-C5E38B34C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381" y="933762"/>
            <a:ext cx="9895238" cy="4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97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94736A-2F7D-3E79-5F2C-26855376D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571" y="952809"/>
            <a:ext cx="10142857" cy="4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250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9BC07C-ACF9-2392-6F27-B62127B72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81" y="967095"/>
            <a:ext cx="10095238" cy="49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183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ADE3B99-25AD-F0F6-3F00-CD7222526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809" y="924238"/>
            <a:ext cx="10352381" cy="50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388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2A913B-EAD2-0A1E-A6CC-6E3296EB5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524" y="929000"/>
            <a:ext cx="9780952" cy="5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9871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D114FF-6A0D-E6AB-6988-74BA326A1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619" y="919476"/>
            <a:ext cx="9904762" cy="50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2759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8AE60A-2532-DB43-6F47-DDF28ED44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76" y="1071857"/>
            <a:ext cx="10219048" cy="47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712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A372F3-AD45-0408-B079-169DEEF88BD6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https://wordwall.net/resource/26752082/as2-u2-rhymes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91553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5F35351-6ACF-E2EE-A964-C3EC5D938349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https://wordwall.net/resource/52760990/as2-u2-rhymes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944332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B8542E-05DA-7661-491E-A7D454FA2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857" y="581381"/>
            <a:ext cx="10114286" cy="5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50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AC2F7B-7901-0855-493F-74D20C80B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428" y="500428"/>
            <a:ext cx="10057143" cy="5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042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A2C04C-1AFF-13FE-C84C-2ADBA0206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857" y="962333"/>
            <a:ext cx="10114286" cy="49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0514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E7C1751-6B45-AFC8-D297-7D1964A8D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381" y="795666"/>
            <a:ext cx="10095238" cy="52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793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5C8B06E-2778-AE78-6A1D-6A5D9EBF2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76" y="700428"/>
            <a:ext cx="10219048" cy="54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612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789CDE-1B78-8915-DC70-9D9BDD97A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190" y="829000"/>
            <a:ext cx="10047619" cy="5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5407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6E37C5-15EA-541F-C822-8CCC194E6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190" y="829000"/>
            <a:ext cx="10047619" cy="5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7298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AF7CF4-F3A7-1EE2-B9CB-615A7836E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19" y="843285"/>
            <a:ext cx="10104762" cy="51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9993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2DCF03-D2F9-D0A2-53BA-3367A2F12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19" y="776619"/>
            <a:ext cx="10104762" cy="53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565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C1F42B-78B9-54F1-DA18-FC0381327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43" y="752809"/>
            <a:ext cx="10285714" cy="53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822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9A8134-DF18-0FE8-0492-B5CE0ED4F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33" y="600428"/>
            <a:ext cx="10133333" cy="56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577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6F079E-AE18-E794-A64F-B344B87A4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43" y="805190"/>
            <a:ext cx="9885714" cy="52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556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0D3BC6-5230-14E3-7928-A25D5E4A9688}"/>
              </a:ext>
            </a:extLst>
          </p:cNvPr>
          <p:cNvSpPr txBox="1"/>
          <p:nvPr/>
        </p:nvSpPr>
        <p:spPr>
          <a:xfrm>
            <a:off x="3550674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https://youtu.be/mXMofxtDPUQ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4700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74AF5A-8326-8581-F344-5FAFF939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381" y="800428"/>
            <a:ext cx="9895238" cy="52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271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A47572-AAD1-A73D-7841-23F0F8F71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7428" y="871857"/>
            <a:ext cx="9857143" cy="51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61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CA111F-CB15-FAF7-586A-617BDCFD1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286" y="767095"/>
            <a:ext cx="9971428" cy="53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364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3182E1-6389-C283-FA25-68D2B23133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952" y="824238"/>
            <a:ext cx="9838095" cy="5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948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F61B8A-4016-D5BA-DA73-8D0612BFF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381" y="924238"/>
            <a:ext cx="10495238" cy="50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1518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1A0F7A-5EBB-FC95-8C4C-B1C807C027E1}"/>
              </a:ext>
            </a:extLst>
          </p:cNvPr>
          <p:cNvSpPr txBox="1"/>
          <p:nvPr/>
        </p:nvSpPr>
        <p:spPr>
          <a:xfrm>
            <a:off x="3049229" y="3105835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https://wordwall.net/resource/14009310/as2-u2-sounds-wordsearch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91034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95C3C23-78FC-3ABD-2415-52BCC536E0B3}"/>
              </a:ext>
            </a:extLst>
          </p:cNvPr>
          <p:cNvSpPr txBox="1"/>
          <p:nvPr/>
        </p:nvSpPr>
        <p:spPr>
          <a:xfrm>
            <a:off x="3049229" y="3105835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https://wordwall.net/resource/26885398/as2-u2-sounds-match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64661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2D43DA-7161-1353-66B5-C4B4D9DD69F8}"/>
              </a:ext>
            </a:extLst>
          </p:cNvPr>
          <p:cNvSpPr txBox="1"/>
          <p:nvPr/>
        </p:nvSpPr>
        <p:spPr>
          <a:xfrm>
            <a:off x="3049229" y="3105835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https://wordwall.net/resource/26885398/as2-u2-sounds-match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234986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E29030-A9E3-AD7A-3215-A328161C79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857" y="581381"/>
            <a:ext cx="10114286" cy="56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264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3D70E8-71EB-B3D7-E743-0C1A36B81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762" y="938524"/>
            <a:ext cx="10190476" cy="49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90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41B2E3-52CC-A696-C112-AB208A82C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7428" y="519476"/>
            <a:ext cx="9457143" cy="581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452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CA2CFA-A8AF-6530-B5AE-85D73ED3A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095" y="876619"/>
            <a:ext cx="10323809" cy="51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7904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EA069A-9D50-E5C3-00B4-ECE005718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05" y="895666"/>
            <a:ext cx="10276190" cy="50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2949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9752B9-F657-04D7-1EC4-59F0F1BDA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143" y="881381"/>
            <a:ext cx="9885714" cy="5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57073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40E2DD-8BB5-DEC1-C17D-53E7C46396EA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https://youtu.be/Itzo59t99aA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7722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6E0111-E8D8-C873-6389-DA7E7F71B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333" y="929000"/>
            <a:ext cx="10333333" cy="5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360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C3A263-CF3C-6229-284E-36A092AB6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143" y="857571"/>
            <a:ext cx="10085714" cy="5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450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EDF7DA-111A-5320-621F-039A968F7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24" y="862333"/>
            <a:ext cx="10180952" cy="51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5236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100083-C9BB-4B63-72E4-3B3E613C3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05" y="867095"/>
            <a:ext cx="10276190" cy="51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826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5377428-8178-43FC-9E90-FDEC224637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14" y="933762"/>
            <a:ext cx="10428571" cy="49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84595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CECF64-DB51-9B44-EC82-BC42BF7B7084}"/>
              </a:ext>
            </a:extLst>
          </p:cNvPr>
          <p:cNvSpPr txBox="1"/>
          <p:nvPr/>
        </p:nvSpPr>
        <p:spPr>
          <a:xfrm>
            <a:off x="3049229" y="3105835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https://wordwall.net/resource/63877354/as2-u2-unjumble-sentences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59122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A70877-CDE2-40C3-33F3-6565BCCF0471}"/>
              </a:ext>
            </a:extLst>
          </p:cNvPr>
          <p:cNvSpPr txBox="1"/>
          <p:nvPr/>
        </p:nvSpPr>
        <p:spPr>
          <a:xfrm>
            <a:off x="3049229" y="3105835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https://wordwall.net/resource/4681258/as2-u2-days-of-the-week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4421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ED1894-E3CE-562C-85AD-1BC2BC54BDAF}"/>
              </a:ext>
            </a:extLst>
          </p:cNvPr>
          <p:cNvSpPr txBox="1"/>
          <p:nvPr/>
        </p:nvSpPr>
        <p:spPr>
          <a:xfrm>
            <a:off x="3049229" y="3244334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https://wordwall.net/resource/28089863/as2-u2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090665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B7A35D-0425-0282-BE78-7C7627065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905" y="881381"/>
            <a:ext cx="10476190" cy="5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6900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6088E1-1DDC-5518-853B-F648CB51D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143" y="629000"/>
            <a:ext cx="10085714" cy="5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7705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85E259-9474-8F7E-A37A-3E40A675E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571" y="781381"/>
            <a:ext cx="10142857" cy="52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77986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02D287-D19F-29B7-6CCC-73957D2AF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000" y="876619"/>
            <a:ext cx="10400000" cy="51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1721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1F0003-C3BC-A476-9362-91ED37D91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47" y="886143"/>
            <a:ext cx="10361905" cy="50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4795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921F11-B62C-B271-FCAF-2867013A0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381" y="1057571"/>
            <a:ext cx="10295238" cy="47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778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A0B258-6958-A95A-516A-76B050BB8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86" y="909952"/>
            <a:ext cx="10171428" cy="50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4389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6D8D91-A7A5-1747-D2BD-055D9D645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524" y="857571"/>
            <a:ext cx="10180952" cy="51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022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3E7589-1BEC-B46C-D5E4-FFD0A7C7D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143" y="1048047"/>
            <a:ext cx="10285714" cy="476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8901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212</Words>
  <Application>Microsoft Office PowerPoint</Application>
  <PresentationFormat>Широкоэкранный</PresentationFormat>
  <Paragraphs>20</Paragraphs>
  <Slides>122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122</vt:i4>
      </vt:variant>
    </vt:vector>
  </HeadingPairs>
  <TitlesOfParts>
    <vt:vector size="12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14</cp:revision>
  <dcterms:created xsi:type="dcterms:W3CDTF">2024-02-06T11:24:45Z</dcterms:created>
  <dcterms:modified xsi:type="dcterms:W3CDTF">2024-02-06T12:38:44Z</dcterms:modified>
</cp:coreProperties>
</file>