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94660"/>
  </p:normalViewPr>
  <p:slideViewPr>
    <p:cSldViewPr>
      <p:cViewPr varScale="1">
        <p:scale>
          <a:sx n="69" d="100"/>
          <a:sy n="69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32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08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82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19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87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03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40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9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42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16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54CE-8394-4700-829F-497245BD26F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65CB-52FE-465F-A607-289130FAC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9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F54CE-8394-4700-829F-497245BD26FC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65CB-52FE-465F-A607-289130FAC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56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0"/>
            <a:ext cx="91241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9041" y="2151727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 OR SHOULDN’T!?</a:t>
            </a:r>
            <a:endParaRPr lang="pt-BR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557" y="4256439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latin typeface="Comic Sans MS" pitchFamily="66" charset="0"/>
              </a:rPr>
              <a:t>He feels tired. </a:t>
            </a:r>
            <a:endParaRPr lang="en-US" sz="4400" dirty="0" smtClean="0">
              <a:latin typeface="Comic Sans MS" pitchFamily="66" charset="0"/>
            </a:endParaRPr>
          </a:p>
          <a:p>
            <a:pPr lvl="0" algn="ctr"/>
            <a:r>
              <a:rPr lang="en-US" sz="4400" dirty="0" smtClean="0">
                <a:latin typeface="Comic Sans MS" pitchFamily="66" charset="0"/>
              </a:rPr>
              <a:t>He </a:t>
            </a:r>
            <a:r>
              <a:rPr lang="en-US" sz="4400" dirty="0">
                <a:latin typeface="Comic Sans MS" pitchFamily="66" charset="0"/>
              </a:rPr>
              <a:t>________ have a rest.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49163" y="497889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24" y="548680"/>
            <a:ext cx="282164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r="-113" b="9023"/>
          <a:stretch/>
        </p:blipFill>
        <p:spPr bwMode="auto">
          <a:xfrm>
            <a:off x="4788024" y="1286319"/>
            <a:ext cx="2266950" cy="183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882" y="4363363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latin typeface="Comic Sans MS" pitchFamily="66" charset="0"/>
              </a:rPr>
              <a:t>Caroline has a sore throat. </a:t>
            </a:r>
            <a:endParaRPr lang="en-US" sz="4400" dirty="0" smtClean="0">
              <a:latin typeface="Comic Sans MS" pitchFamily="66" charset="0"/>
            </a:endParaRPr>
          </a:p>
          <a:p>
            <a:pPr lvl="0" algn="ctr"/>
            <a:r>
              <a:rPr lang="en-US" sz="4400" dirty="0" smtClean="0">
                <a:latin typeface="Comic Sans MS" pitchFamily="66" charset="0"/>
              </a:rPr>
              <a:t>She </a:t>
            </a:r>
            <a:r>
              <a:rPr lang="en-US" sz="4400" dirty="0">
                <a:latin typeface="Comic Sans MS" pitchFamily="66" charset="0"/>
              </a:rPr>
              <a:t>________ go to a doctor.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73602" y="49745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8"/>
          <a:stretch/>
        </p:blipFill>
        <p:spPr bwMode="auto">
          <a:xfrm>
            <a:off x="1619672" y="476672"/>
            <a:ext cx="2641812" cy="365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9"/>
          <a:stretch/>
        </p:blipFill>
        <p:spPr bwMode="auto">
          <a:xfrm>
            <a:off x="5076056" y="1297325"/>
            <a:ext cx="2057400" cy="204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969" y="436510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latin typeface="Comic Sans MS" pitchFamily="66" charset="0"/>
              </a:rPr>
              <a:t>She has measles. </a:t>
            </a:r>
            <a:endParaRPr lang="en-US" sz="4400" dirty="0" smtClean="0">
              <a:latin typeface="Comic Sans MS" pitchFamily="66" charset="0"/>
            </a:endParaRPr>
          </a:p>
          <a:p>
            <a:pPr lvl="0" algn="ctr"/>
            <a:r>
              <a:rPr lang="en-US" sz="4400" dirty="0" smtClean="0">
                <a:latin typeface="Comic Sans MS" pitchFamily="66" charset="0"/>
              </a:rPr>
              <a:t>She </a:t>
            </a:r>
            <a:r>
              <a:rPr lang="en-US" sz="4400" dirty="0">
                <a:latin typeface="Comic Sans MS" pitchFamily="66" charset="0"/>
              </a:rPr>
              <a:t>________ go to school.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26673" y="508837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SHOULDN’T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586564" cy="358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16" y="1268760"/>
            <a:ext cx="24098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4581128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>
                <a:latin typeface="Comic Sans MS" pitchFamily="66" charset="0"/>
              </a:rPr>
              <a:t>Sh</a:t>
            </a:r>
            <a:r>
              <a:rPr lang="en-US" sz="4400" dirty="0" smtClean="0">
                <a:latin typeface="Comic Sans MS" pitchFamily="66" charset="0"/>
              </a:rPr>
              <a:t>e </a:t>
            </a:r>
            <a:r>
              <a:rPr lang="en-US" sz="4400" dirty="0">
                <a:latin typeface="Comic Sans MS" pitchFamily="66" charset="0"/>
              </a:rPr>
              <a:t>has a cough. </a:t>
            </a:r>
            <a:endParaRPr lang="en-US" sz="4400" dirty="0" smtClean="0">
              <a:latin typeface="Comic Sans MS" pitchFamily="66" charset="0"/>
            </a:endParaRPr>
          </a:p>
          <a:p>
            <a:pPr lvl="0" algn="ctr"/>
            <a:r>
              <a:rPr lang="en-US" sz="4400" dirty="0" smtClean="0">
                <a:latin typeface="Comic Sans MS" pitchFamily="66" charset="0"/>
              </a:rPr>
              <a:t>Sh</a:t>
            </a:r>
            <a:r>
              <a:rPr lang="en-US" sz="4400" dirty="0" smtClean="0">
                <a:latin typeface="Comic Sans MS" pitchFamily="66" charset="0"/>
              </a:rPr>
              <a:t>e </a:t>
            </a:r>
            <a:r>
              <a:rPr lang="en-US" sz="4400" dirty="0">
                <a:latin typeface="Comic Sans MS" pitchFamily="66" charset="0"/>
              </a:rPr>
              <a:t>________ drink cold drinks.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530440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SHOULDN’T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1"/>
          <a:stretch/>
        </p:blipFill>
        <p:spPr bwMode="auto">
          <a:xfrm>
            <a:off x="913803" y="476672"/>
            <a:ext cx="3683435" cy="359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27637"/>
            <a:ext cx="1820007" cy="209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27" y="429309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latin typeface="Comic Sans MS" pitchFamily="66" charset="0"/>
              </a:rPr>
              <a:t>She has toothache. </a:t>
            </a:r>
            <a:endParaRPr lang="en-US" sz="4400" dirty="0" smtClean="0">
              <a:latin typeface="Comic Sans MS" pitchFamily="66" charset="0"/>
            </a:endParaRPr>
          </a:p>
          <a:p>
            <a:pPr lvl="0" algn="ctr"/>
            <a:r>
              <a:rPr lang="en-US" sz="4400" dirty="0" smtClean="0">
                <a:latin typeface="Comic Sans MS" pitchFamily="66" charset="0"/>
              </a:rPr>
              <a:t>She </a:t>
            </a:r>
            <a:r>
              <a:rPr lang="en-US" sz="4400" dirty="0">
                <a:latin typeface="Comic Sans MS" pitchFamily="66" charset="0"/>
              </a:rPr>
              <a:t>________ go to a dentist.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35696" y="500169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3" y="260648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2231529" cy="22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818" y="415547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latin typeface="Comic Sans MS" pitchFamily="66" charset="0"/>
              </a:rPr>
              <a:t>Matt is fat. </a:t>
            </a:r>
            <a:endParaRPr lang="en-US" sz="4400" dirty="0" smtClean="0">
              <a:latin typeface="Comic Sans MS" pitchFamily="66" charset="0"/>
            </a:endParaRPr>
          </a:p>
          <a:p>
            <a:pPr lvl="0" algn="ctr"/>
            <a:r>
              <a:rPr lang="en-US" sz="4400" dirty="0" smtClean="0">
                <a:latin typeface="Comic Sans MS" pitchFamily="66" charset="0"/>
              </a:rPr>
              <a:t>He </a:t>
            </a:r>
            <a:r>
              <a:rPr lang="en-US" sz="4400" dirty="0">
                <a:latin typeface="Comic Sans MS" pitchFamily="66" charset="0"/>
              </a:rPr>
              <a:t>________ eat junk food.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74482" y="487874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SHOULDN’T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9"/>
          <a:stretch/>
        </p:blipFill>
        <p:spPr bwMode="auto">
          <a:xfrm>
            <a:off x="1848241" y="481249"/>
            <a:ext cx="2740159" cy="367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33170"/>
            <a:ext cx="2170378" cy="217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14" y="474532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>
                <a:latin typeface="Comic Sans MS" pitchFamily="66" charset="0"/>
              </a:rPr>
              <a:t>Peter</a:t>
            </a:r>
            <a:r>
              <a:rPr lang="en-US" sz="4400" dirty="0" smtClean="0">
                <a:latin typeface="Comic Sans MS" pitchFamily="66" charset="0"/>
              </a:rPr>
              <a:t> </a:t>
            </a:r>
            <a:r>
              <a:rPr lang="en-US" sz="4400" dirty="0">
                <a:latin typeface="Comic Sans MS" pitchFamily="66" charset="0"/>
              </a:rPr>
              <a:t>has cold. </a:t>
            </a:r>
            <a:endParaRPr lang="en-US" sz="4400" dirty="0" smtClean="0">
              <a:latin typeface="Comic Sans MS" pitchFamily="66" charset="0"/>
            </a:endParaRPr>
          </a:p>
          <a:p>
            <a:pPr lvl="0" algn="ctr"/>
            <a:r>
              <a:rPr lang="en-US" sz="4400">
                <a:latin typeface="Comic Sans MS" pitchFamily="66" charset="0"/>
              </a:rPr>
              <a:t>H</a:t>
            </a:r>
            <a:r>
              <a:rPr lang="en-US" sz="4400" smtClean="0">
                <a:latin typeface="Comic Sans MS" pitchFamily="66" charset="0"/>
              </a:rPr>
              <a:t>e </a:t>
            </a:r>
            <a:r>
              <a:rPr lang="en-US" sz="4400" dirty="0">
                <a:latin typeface="Comic Sans MS" pitchFamily="66" charset="0"/>
              </a:rPr>
              <a:t>________ have a rest.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72858" y="536204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26310"/>
            <a:ext cx="2309370" cy="382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2"/>
          <a:stretch/>
        </p:blipFill>
        <p:spPr bwMode="auto">
          <a:xfrm>
            <a:off x="4427984" y="1772816"/>
            <a:ext cx="2419350" cy="167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7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7303" y="4363363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latin typeface="Comic Sans MS" pitchFamily="66" charset="0"/>
              </a:rPr>
              <a:t>She has headache. </a:t>
            </a:r>
            <a:endParaRPr lang="en-US" sz="4400" dirty="0" smtClean="0">
              <a:latin typeface="Comic Sans MS" pitchFamily="66" charset="0"/>
            </a:endParaRPr>
          </a:p>
          <a:p>
            <a:pPr lvl="0" algn="ctr"/>
            <a:r>
              <a:rPr lang="en-US" sz="4400" dirty="0" smtClean="0">
                <a:latin typeface="Comic Sans MS" pitchFamily="66" charset="0"/>
              </a:rPr>
              <a:t>She </a:t>
            </a:r>
            <a:r>
              <a:rPr lang="en-US" sz="4400" dirty="0">
                <a:latin typeface="Comic Sans MS" pitchFamily="66" charset="0"/>
              </a:rPr>
              <a:t>________ take medicine.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34417" y="49745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4"/>
          <a:stretch/>
        </p:blipFill>
        <p:spPr bwMode="auto">
          <a:xfrm>
            <a:off x="1379288" y="708407"/>
            <a:ext cx="3614514" cy="36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2"/>
          <a:stretch/>
        </p:blipFill>
        <p:spPr bwMode="auto">
          <a:xfrm>
            <a:off x="5580112" y="1295687"/>
            <a:ext cx="1724025" cy="245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8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00506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Comic Sans MS" pitchFamily="66" charset="0"/>
              </a:rPr>
              <a:t>He has flu. </a:t>
            </a:r>
          </a:p>
          <a:p>
            <a:pPr algn="ctr"/>
            <a:r>
              <a:rPr lang="en-US" sz="4400" dirty="0">
                <a:latin typeface="Comic Sans MS" pitchFamily="66" charset="0"/>
              </a:rPr>
              <a:t>H</a:t>
            </a:r>
            <a:r>
              <a:rPr lang="en-US" sz="4400" dirty="0" smtClean="0">
                <a:latin typeface="Comic Sans MS" pitchFamily="66" charset="0"/>
              </a:rPr>
              <a:t>e </a:t>
            </a:r>
            <a:r>
              <a:rPr lang="en-US" sz="4400" dirty="0">
                <a:latin typeface="Comic Sans MS" pitchFamily="66" charset="0"/>
              </a:rPr>
              <a:t>________ stay </a:t>
            </a:r>
            <a:r>
              <a:rPr lang="en-US" sz="4400" dirty="0" smtClean="0">
                <a:latin typeface="Comic Sans MS" pitchFamily="66" charset="0"/>
              </a:rPr>
              <a:t>at home.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51720" y="470173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Flu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0"/>
          <a:stretch/>
        </p:blipFill>
        <p:spPr bwMode="auto">
          <a:xfrm>
            <a:off x="730168" y="270814"/>
            <a:ext cx="3650604" cy="318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"/>
          <a:stretch/>
        </p:blipFill>
        <p:spPr bwMode="auto">
          <a:xfrm>
            <a:off x="5596560" y="829221"/>
            <a:ext cx="1990725" cy="217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2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676" y="436510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latin typeface="Comic Sans MS" pitchFamily="66" charset="0"/>
              </a:rPr>
              <a:t>He has backache. </a:t>
            </a:r>
            <a:endParaRPr lang="en-US" sz="4400" dirty="0" smtClean="0">
              <a:latin typeface="Comic Sans MS" pitchFamily="66" charset="0"/>
            </a:endParaRPr>
          </a:p>
          <a:p>
            <a:pPr lvl="0" algn="ctr"/>
            <a:r>
              <a:rPr lang="en-US" sz="4400" dirty="0" smtClean="0">
                <a:latin typeface="Comic Sans MS" pitchFamily="66" charset="0"/>
              </a:rPr>
              <a:t>He ________carry </a:t>
            </a:r>
            <a:r>
              <a:rPr lang="en-US" sz="4400" dirty="0">
                <a:latin typeface="Comic Sans MS" pitchFamily="66" charset="0"/>
              </a:rPr>
              <a:t>heavy things.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57284" y="508837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SHOULDN’T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3"/>
          <a:stretch/>
        </p:blipFill>
        <p:spPr bwMode="auto">
          <a:xfrm>
            <a:off x="1131376" y="206245"/>
            <a:ext cx="2950244" cy="41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32147"/>
            <a:ext cx="2481137" cy="212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3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25330" y="472514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latin typeface="Comic Sans MS" pitchFamily="66" charset="0"/>
              </a:rPr>
              <a:t>She has a headache. </a:t>
            </a:r>
            <a:endParaRPr lang="en-US" sz="4400" dirty="0" smtClean="0">
              <a:latin typeface="Comic Sans MS" pitchFamily="66" charset="0"/>
            </a:endParaRPr>
          </a:p>
          <a:p>
            <a:pPr lvl="0" algn="ctr"/>
            <a:r>
              <a:rPr lang="en-US" sz="4400" dirty="0" smtClean="0">
                <a:latin typeface="Comic Sans MS" pitchFamily="66" charset="0"/>
              </a:rPr>
              <a:t>She </a:t>
            </a:r>
            <a:r>
              <a:rPr lang="en-US" sz="4400" dirty="0">
                <a:latin typeface="Comic Sans MS" pitchFamily="66" charset="0"/>
              </a:rPr>
              <a:t>________ take painkiller.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26390" y="541328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3" y="586230"/>
            <a:ext cx="3856253" cy="385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8"/>
          <a:stretch/>
        </p:blipFill>
        <p:spPr bwMode="auto">
          <a:xfrm>
            <a:off x="5436096" y="1568134"/>
            <a:ext cx="2057400" cy="189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2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86104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latin typeface="Comic Sans MS" pitchFamily="66" charset="0"/>
              </a:rPr>
              <a:t>Steve has stomachache. </a:t>
            </a:r>
            <a:endParaRPr lang="en-US" sz="4400" dirty="0" smtClean="0">
              <a:latin typeface="Comic Sans MS" pitchFamily="66" charset="0"/>
            </a:endParaRPr>
          </a:p>
          <a:p>
            <a:pPr lvl="0" algn="ctr"/>
            <a:r>
              <a:rPr lang="en-US" sz="4400" dirty="0" smtClean="0">
                <a:latin typeface="Comic Sans MS" pitchFamily="66" charset="0"/>
              </a:rPr>
              <a:t>He </a:t>
            </a:r>
            <a:r>
              <a:rPr lang="en-US" sz="4400" dirty="0">
                <a:latin typeface="Comic Sans MS" pitchFamily="66" charset="0"/>
              </a:rPr>
              <a:t>________ drink lemon and mint tea.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99991" y="459971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4453"/>
            <a:ext cx="192639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4"/>
          <a:stretch/>
        </p:blipFill>
        <p:spPr bwMode="auto">
          <a:xfrm>
            <a:off x="1907705" y="1484784"/>
            <a:ext cx="2876808" cy="20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390253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latin typeface="Comic Sans MS" pitchFamily="66" charset="0"/>
              </a:rPr>
              <a:t>You have runny nose. </a:t>
            </a:r>
            <a:endParaRPr lang="en-US" sz="4400" dirty="0" smtClean="0">
              <a:latin typeface="Comic Sans MS" pitchFamily="66" charset="0"/>
            </a:endParaRPr>
          </a:p>
          <a:p>
            <a:pPr lvl="0" algn="ctr"/>
            <a:r>
              <a:rPr lang="en-US" sz="4400" dirty="0" smtClean="0">
                <a:latin typeface="Comic Sans MS" pitchFamily="66" charset="0"/>
              </a:rPr>
              <a:t>You ________ </a:t>
            </a:r>
            <a:r>
              <a:rPr lang="en-US" sz="4400" dirty="0">
                <a:latin typeface="Comic Sans MS" pitchFamily="66" charset="0"/>
              </a:rPr>
              <a:t>blow your nose.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19075" y="50283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8"/>
          <a:stretch/>
        </p:blipFill>
        <p:spPr bwMode="auto">
          <a:xfrm>
            <a:off x="1259632" y="260648"/>
            <a:ext cx="2631651" cy="357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9744"/>
            <a:ext cx="2004982" cy="331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22108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latin typeface="Comic Sans MS" pitchFamily="66" charset="0"/>
              </a:rPr>
              <a:t>Daisy has dirty hands. </a:t>
            </a:r>
            <a:endParaRPr lang="en-US" sz="4400" dirty="0" smtClean="0">
              <a:latin typeface="Comic Sans MS" pitchFamily="66" charset="0"/>
            </a:endParaRPr>
          </a:p>
          <a:p>
            <a:pPr lvl="0" algn="ctr"/>
            <a:r>
              <a:rPr lang="en-US" sz="4400" dirty="0" smtClean="0">
                <a:latin typeface="Comic Sans MS" pitchFamily="66" charset="0"/>
              </a:rPr>
              <a:t>She </a:t>
            </a:r>
            <a:r>
              <a:rPr lang="en-US" sz="4400" dirty="0">
                <a:latin typeface="Comic Sans MS" pitchFamily="66" charset="0"/>
              </a:rPr>
              <a:t>________ wash her hands.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63688" y="490198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312368" cy="347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937696"/>
            <a:ext cx="3078823" cy="241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2595" y="407518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latin typeface="Comic Sans MS" pitchFamily="66" charset="0"/>
              </a:rPr>
              <a:t>My brother has toothache. </a:t>
            </a:r>
            <a:endParaRPr lang="en-US" sz="4400" dirty="0" smtClean="0">
              <a:latin typeface="Comic Sans MS" pitchFamily="66" charset="0"/>
            </a:endParaRPr>
          </a:p>
          <a:p>
            <a:pPr lvl="0" algn="ctr"/>
            <a:r>
              <a:rPr lang="en-US" sz="4400" dirty="0" smtClean="0">
                <a:latin typeface="Comic Sans MS" pitchFamily="66" charset="0"/>
              </a:rPr>
              <a:t>He </a:t>
            </a:r>
            <a:r>
              <a:rPr lang="en-US" sz="4400" dirty="0">
                <a:latin typeface="Comic Sans MS" pitchFamily="66" charset="0"/>
              </a:rPr>
              <a:t>________ eat candies.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13101" y="469941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SHOULDN’T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1039"/>
            <a:ext cx="2821721" cy="398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4"/>
          <a:stretch/>
        </p:blipFill>
        <p:spPr bwMode="auto">
          <a:xfrm>
            <a:off x="4788024" y="850322"/>
            <a:ext cx="2543175" cy="249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8600" y="393305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latin typeface="Comic Sans MS" pitchFamily="66" charset="0"/>
              </a:rPr>
              <a:t>Jennifer has a broken arm. </a:t>
            </a:r>
            <a:endParaRPr lang="en-US" sz="4400" dirty="0" smtClean="0">
              <a:latin typeface="Comic Sans MS" pitchFamily="66" charset="0"/>
            </a:endParaRPr>
          </a:p>
          <a:p>
            <a:pPr lvl="0" algn="ctr"/>
            <a:r>
              <a:rPr lang="en-US" sz="4400" dirty="0" smtClean="0">
                <a:latin typeface="Comic Sans MS" pitchFamily="66" charset="0"/>
              </a:rPr>
              <a:t>She </a:t>
            </a:r>
            <a:r>
              <a:rPr lang="en-US" sz="4400" dirty="0">
                <a:latin typeface="Comic Sans MS" pitchFamily="66" charset="0"/>
              </a:rPr>
              <a:t>________ play volleyball.</a:t>
            </a:r>
            <a:endParaRPr lang="pt-BR" sz="4400" dirty="0"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63080" y="462780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SHOULDN’T</a:t>
            </a:r>
            <a:endParaRPr lang="pt-BR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9"/>
          <a:stretch/>
        </p:blipFill>
        <p:spPr bwMode="auto">
          <a:xfrm>
            <a:off x="634380" y="332656"/>
            <a:ext cx="3577580" cy="347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1"/>
          <a:stretch/>
        </p:blipFill>
        <p:spPr bwMode="auto">
          <a:xfrm>
            <a:off x="5220072" y="1124744"/>
            <a:ext cx="2419350" cy="161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189</Words>
  <Application>Microsoft Office PowerPoint</Application>
  <PresentationFormat>Apresentação na tela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Celia</dc:creator>
  <cp:lastModifiedBy>Celia</cp:lastModifiedBy>
  <cp:revision>8</cp:revision>
  <dcterms:created xsi:type="dcterms:W3CDTF">2020-03-31T15:54:23Z</dcterms:created>
  <dcterms:modified xsi:type="dcterms:W3CDTF">2020-04-07T23:33:40Z</dcterms:modified>
</cp:coreProperties>
</file>