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20811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285728"/>
            <a:ext cx="14287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2000240"/>
            <a:ext cx="1357322" cy="1224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86446" y="3857628"/>
            <a:ext cx="1428760" cy="1256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20811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357166"/>
            <a:ext cx="157162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2143115"/>
            <a:ext cx="1571636" cy="1404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72131" y="3857628"/>
            <a:ext cx="1581575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20811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85728"/>
            <a:ext cx="14478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2071678"/>
            <a:ext cx="1571636" cy="14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 descr="https://pbs.twimg.com/media/DZ2nYt4VQAERNe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0694" y="3857628"/>
            <a:ext cx="1886382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 Кокины</dc:creator>
  <cp:lastModifiedBy>Семья Кокины</cp:lastModifiedBy>
  <cp:revision>1</cp:revision>
  <dcterms:created xsi:type="dcterms:W3CDTF">2021-09-02T11:19:47Z</dcterms:created>
  <dcterms:modified xsi:type="dcterms:W3CDTF">2021-09-02T11:26:14Z</dcterms:modified>
</cp:coreProperties>
</file>