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1230" r:id="rId2"/>
    <p:sldId id="1231" r:id="rId3"/>
    <p:sldId id="1237" r:id="rId4"/>
    <p:sldId id="1232" r:id="rId5"/>
    <p:sldId id="1233" r:id="rId6"/>
    <p:sldId id="1234" r:id="rId7"/>
    <p:sldId id="1240" r:id="rId8"/>
    <p:sldId id="1241" r:id="rId9"/>
    <p:sldId id="1242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7.1" id="{9CA9459D-A911-4ED4-9C96-214C00C38515}">
          <p14:sldIdLst>
            <p14:sldId id="1230"/>
            <p14:sldId id="1231"/>
            <p14:sldId id="1237"/>
            <p14:sldId id="1232"/>
            <p14:sldId id="1233"/>
            <p14:sldId id="1234"/>
            <p14:sldId id="1240"/>
            <p14:sldId id="1241"/>
            <p14:sldId id="124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94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7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97D221-E516-456D-B80F-F1F9AFE7A85B}" type="datetimeFigureOut">
              <a:rPr lang="ru-RU" smtClean="0"/>
              <a:t>02.11.2021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F8823C-AAE0-4CF9-9F9D-48A73E1AAD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711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6F52CF-705C-460B-B0F4-74B7E07C37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43A52A7-9643-44FE-B4FA-A22B0F8E86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8D1570-1728-4618-8961-C9BD5301F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C9C10-2236-4169-B674-F38306E8D544}" type="datetimeFigureOut">
              <a:rPr lang="ru-RU" smtClean="0"/>
              <a:t>02.11.2021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7546FB0-C086-4E6D-8038-6044AA89A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4F2CA5-E6CB-4A77-B486-6036D22C8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4278-4CC6-4381-A9AC-FD8C8EDC4F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82007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 advClick="0">
        <p15:prstTrans prst="origami"/>
      </p:transition>
    </mc:Choice>
    <mc:Fallback>
      <p:transition spd="med" advClick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0091F8-BBCB-4F09-ABDD-2EA9D6AB6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CAAC18B-4535-4A30-89F2-83DCEC17C9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3EB196F-AACC-4D8B-B023-527CEE04F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C9C10-2236-4169-B674-F38306E8D544}" type="datetimeFigureOut">
              <a:rPr lang="ru-RU" smtClean="0"/>
              <a:t>02.11.2021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FFB71A-D024-4462-B753-02BB5CC5B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26F2D8-3404-456F-9E03-E5CD20771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4278-4CC6-4381-A9AC-FD8C8EDC4F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74058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 advClick="0">
        <p15:prstTrans prst="origami"/>
      </p:transition>
    </mc:Choice>
    <mc:Fallback>
      <p:transition spd="med"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92CFEF4-FF4C-4555-970F-7292C52D14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856B7AF-EB0E-4C64-9467-F6BEDBE744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503361A-F471-4F8A-84C4-5D71D1BA1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C9C10-2236-4169-B674-F38306E8D544}" type="datetimeFigureOut">
              <a:rPr lang="ru-RU" smtClean="0"/>
              <a:t>02.11.2021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6189C7-DAA7-46F2-8FCE-1E3DAF083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60C4DB1-8B68-4AFF-A565-9418EC72B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4278-4CC6-4381-A9AC-FD8C8EDC4F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06039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 advClick="0">
        <p15:prstTrans prst="origami"/>
      </p:transition>
    </mc:Choice>
    <mc:Fallback>
      <p:transition spd="med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2F8E78-9A60-46F5-A201-5B5778D81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728E64F-D1DB-4B91-BB72-9F3253CB39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4645199-A05E-4B9F-A3E4-C642CEA8C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C9C10-2236-4169-B674-F38306E8D544}" type="datetimeFigureOut">
              <a:rPr lang="ru-RU" smtClean="0"/>
              <a:t>02.11.2021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64EA61-96F7-4C50-8643-96E7FEB7E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DCFFFFC-237F-4434-A77A-A15BED03F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4278-4CC6-4381-A9AC-FD8C8EDC4F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533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 advClick="0">
        <p15:prstTrans prst="origami"/>
      </p:transition>
    </mc:Choice>
    <mc:Fallback>
      <p:transition spd="med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F72DF9-4A0B-42CC-A191-DBABF8F37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343A824-C556-410F-A8DC-EC94EB1901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5480E91-F301-4E56-83C1-1CD4447C1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C9C10-2236-4169-B674-F38306E8D544}" type="datetimeFigureOut">
              <a:rPr lang="ru-RU" smtClean="0"/>
              <a:t>02.11.2021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DCED78-6128-4FC9-BF42-9419D4A94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87EFD72-F6F2-4662-B3CD-05FB91E9E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4278-4CC6-4381-A9AC-FD8C8EDC4F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14585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 advClick="0">
        <p15:prstTrans prst="origami"/>
      </p:transition>
    </mc:Choice>
    <mc:Fallback>
      <p:transition spd="med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0F0332-A87E-4BB5-A25E-99B3B87B9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8B7C67-3806-45BA-A09B-40082E8937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EDA1D8B-7E74-4CEA-924E-C39B9C3E8C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590561B-FB34-433D-B522-33EE7D23A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C9C10-2236-4169-B674-F38306E8D544}" type="datetimeFigureOut">
              <a:rPr lang="ru-RU" smtClean="0"/>
              <a:t>02.11.2021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B3FF23B-20BF-4876-A0ED-DC693AF04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668239F-605A-46E5-8785-747E2576D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4278-4CC6-4381-A9AC-FD8C8EDC4F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89082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 advClick="0">
        <p15:prstTrans prst="origami"/>
      </p:transition>
    </mc:Choice>
    <mc:Fallback>
      <p:transition spd="med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2226F3-87E1-4D15-9078-162461D52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D547406-BDA9-4CA4-B2BC-FF2C5492B8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5BEB79C-D349-4DE8-9D3A-D15AFB805D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2A2E30C-A0CB-4EC6-A0AD-162F66713F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A3A703E-8F08-410A-A21B-2378054B4C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4E77996-F6B0-4AF8-A234-D46B550BF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C9C10-2236-4169-B674-F38306E8D544}" type="datetimeFigureOut">
              <a:rPr lang="ru-RU" smtClean="0"/>
              <a:t>02.11.2021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DE21566-4212-43F5-A1D4-3C95ADFB7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D9C79F6-88F2-4918-914D-DD565257F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4278-4CC6-4381-A9AC-FD8C8EDC4F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04426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 advClick="0">
        <p15:prstTrans prst="origami"/>
      </p:transition>
    </mc:Choice>
    <mc:Fallback>
      <p:transition spd="med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10B7F0-6BA7-4B12-8402-6586777EE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D153A83-AA68-4A98-8B04-1039CCC77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C9C10-2236-4169-B674-F38306E8D544}" type="datetimeFigureOut">
              <a:rPr lang="ru-RU" smtClean="0"/>
              <a:t>02.11.2021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06116FF-E758-494B-8857-9B079529D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9CCBFD0-3DA2-409C-97D0-E7532A9A3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4278-4CC6-4381-A9AC-FD8C8EDC4F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0473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 advClick="0">
        <p15:prstTrans prst="origami"/>
      </p:transition>
    </mc:Choice>
    <mc:Fallback>
      <p:transition spd="med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5BC2648-F278-4D3C-846A-9C817BD5E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C9C10-2236-4169-B674-F38306E8D544}" type="datetimeFigureOut">
              <a:rPr lang="ru-RU" smtClean="0"/>
              <a:t>02.11.2021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19B99B0-DD58-4CDA-942D-4AF5499CC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8FFD5A6-A7D8-4E3D-AA9F-BAD449AF8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4278-4CC6-4381-A9AC-FD8C8EDC4F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64544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 advClick="0">
        <p15:prstTrans prst="origami"/>
      </p:transition>
    </mc:Choice>
    <mc:Fallback>
      <p:transition spd="med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8BE079-6F54-443A-AA5A-28000AC8E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1801DD7-59E6-4FBF-AD1A-96EF534476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4AECD5D-6ACD-4814-AB21-11A5D9461F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A6B40EA-AC2A-456B-97A6-C7DBD8D5F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C9C10-2236-4169-B674-F38306E8D544}" type="datetimeFigureOut">
              <a:rPr lang="ru-RU" smtClean="0"/>
              <a:t>02.11.2021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443515A-D21D-46A4-8A82-8173C71D9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D523321-DFF4-4A9E-B2E5-EBEE81429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4278-4CC6-4381-A9AC-FD8C8EDC4F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92408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 advClick="0">
        <p15:prstTrans prst="origami"/>
      </p:transition>
    </mc:Choice>
    <mc:Fallback>
      <p:transition spd="med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713743-78AD-409D-A92C-2B52CAD00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F7341F0-A714-48E7-93F8-8166AC7655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DAF6033-A8D8-4318-B251-3624F91BE3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033531E-AC50-47D9-B59D-CC980C90A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C9C10-2236-4169-B674-F38306E8D544}" type="datetimeFigureOut">
              <a:rPr lang="ru-RU" smtClean="0"/>
              <a:t>02.11.2021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51A98D-942E-4BBD-A212-7957E1581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3B69BC6-84A1-48CF-B968-21FA0F400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4278-4CC6-4381-A9AC-FD8C8EDC4F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38157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 advClick="0">
        <p15:prstTrans prst="origami"/>
      </p:transition>
    </mc:Choice>
    <mc:Fallback>
      <p:transition spd="med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7A9EE4-C639-4FAB-8429-D49EE5A8A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986F249-B512-46E3-9223-2ABAE863F9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0AE16C-E66A-4012-92FD-76D30C28EB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9C9C10-2236-4169-B674-F38306E8D544}" type="datetimeFigureOut">
              <a:rPr lang="ru-RU" smtClean="0"/>
              <a:t>02.11.2021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A18A49D-CD30-4D28-8FB2-42FE3C5411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D0F40ED-B791-46E4-90B3-3711243AC9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994278-4CC6-4381-A9AC-FD8C8EDC4F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4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spd="med" advClick="0">
        <p15:prstTrans prst="origami"/>
      </p:transition>
    </mc:Choice>
    <mc:Fallback>
      <p:transition spd="med" advClick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englishtutorforteens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englishtutorforteens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ordwall.net/resource/24351805" TargetMode="External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hyperlink" Target="https://vk.com/englishtutorforteens" TargetMode="External"/><Relationship Id="rId10" Type="http://schemas.openxmlformats.org/officeDocument/2006/relationships/image" Target="../media/image10.png"/><Relationship Id="rId4" Type="http://schemas.openxmlformats.org/officeDocument/2006/relationships/image" Target="../media/image1.jpe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1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hyperlink" Target="https://vk.com/englishtutorforteens" TargetMode="External"/><Relationship Id="rId10" Type="http://schemas.openxmlformats.org/officeDocument/2006/relationships/image" Target="../media/image13.jpeg"/><Relationship Id="rId4" Type="http://schemas.openxmlformats.org/officeDocument/2006/relationships/image" Target="../media/image1.jpe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englishtutorforteens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englishtutorforteens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hyperlink" Target="https://wordwall.net/resource/24352440" TargetMode="Externa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englishtutorforteens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6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student.vznaniya.ru/home/lesson/274937/Flashcard/?slug=kvpNoMeh&amp;onlypreview=true" TargetMode="External"/><Relationship Id="rId3" Type="http://schemas.openxmlformats.org/officeDocument/2006/relationships/hyperlink" Target="https://vk.com/englishtutorforteens" TargetMode="External"/><Relationship Id="rId7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quizlet.com/_a2olj7?x=1jqt&amp;i=1bxx6d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6.png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englishtutorforteens" TargetMode="External"/><Relationship Id="rId7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ordwall.net/resource/24353253" TargetMode="External"/><Relationship Id="rId5" Type="http://schemas.openxmlformats.org/officeDocument/2006/relationships/image" Target="../media/image20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447A7DE1-7A39-43F6-AC9B-6B4B04AF1D96}"/>
              </a:ext>
            </a:extLst>
          </p:cNvPr>
          <p:cNvGrpSpPr/>
          <p:nvPr/>
        </p:nvGrpSpPr>
        <p:grpSpPr>
          <a:xfrm>
            <a:off x="0" y="0"/>
            <a:ext cx="12192000" cy="6857999"/>
            <a:chOff x="0" y="0"/>
            <a:chExt cx="12192000" cy="6857999"/>
          </a:xfrm>
        </p:grpSpPr>
        <p:pic>
          <p:nvPicPr>
            <p:cNvPr id="3078" name="Picture 6">
              <a:extLst>
                <a:ext uri="{FF2B5EF4-FFF2-40B4-BE49-F238E27FC236}">
                  <a16:creationId xmlns:a16="http://schemas.microsoft.com/office/drawing/2014/main" id="{76AA9028-248D-4764-808C-C5E3F4BAE76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70" t="5970"/>
            <a:stretch/>
          </p:blipFill>
          <p:spPr bwMode="auto">
            <a:xfrm>
              <a:off x="0" y="0"/>
              <a:ext cx="12192000" cy="6857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Прямоугольник 4">
              <a:hlinkClick r:id="rId3"/>
              <a:extLst>
                <a:ext uri="{FF2B5EF4-FFF2-40B4-BE49-F238E27FC236}">
                  <a16:creationId xmlns:a16="http://schemas.microsoft.com/office/drawing/2014/main" id="{2D6C6ADB-6BA4-4E91-B2E4-DFD0AB98992F}"/>
                </a:ext>
              </a:extLst>
            </p:cNvPr>
            <p:cNvSpPr/>
            <p:nvPr/>
          </p:nvSpPr>
          <p:spPr>
            <a:xfrm>
              <a:off x="10536072" y="6398858"/>
              <a:ext cx="1548076" cy="4001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226314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45262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678942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905256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1131570" algn="l" defTabSz="452628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1357884" algn="l" defTabSz="452628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1584198" algn="l" defTabSz="452628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1810512" algn="l" defTabSz="452628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dirty="0" err="1">
                  <a:ln w="0"/>
                  <a:gradFill>
                    <a:gsLst>
                      <a:gs pos="21000">
                        <a:srgbClr val="53575C"/>
                      </a:gs>
                      <a:gs pos="88000">
                        <a:srgbClr val="C5C7CA"/>
                      </a:gs>
                    </a:gsLst>
                    <a:lin ang="5400000"/>
                  </a:gradFill>
                  <a:latin typeface="Edwardian Script ITC" panose="030303020407070D0804" pitchFamily="66" charset="0"/>
                </a:rPr>
                <a:t>IrinaPapakhinac</a:t>
              </a:r>
              <a:endParaRPr lang="ru-RU" sz="2000" b="0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endParaRPr>
            </a:p>
          </p:txBody>
        </p:sp>
      </p:grp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E5F0E71-4CFD-473B-B072-AFEE17BC02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8866" y="2551130"/>
            <a:ext cx="1700432" cy="529643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A117781-9D30-4AB8-9BA3-487CB8C42E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3202" y="3221581"/>
            <a:ext cx="1551761" cy="397427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0029694-8A65-4616-BB33-18294DE890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26852" y="3759816"/>
            <a:ext cx="1844459" cy="343512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9DAA16F-15AA-4342-B772-3F1451629CF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57380" y="1730561"/>
            <a:ext cx="983404" cy="685954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914848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 advClick="0">
        <p15:prstTrans prst="origami"/>
      </p:transition>
    </mc:Choice>
    <mc:Fallback>
      <p:transition spd="med" advClick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C52EAF1F-E2E0-4C4D-B7CB-ECFF3DA432E3}"/>
              </a:ext>
            </a:extLst>
          </p:cNvPr>
          <p:cNvGrpSpPr/>
          <p:nvPr/>
        </p:nvGrpSpPr>
        <p:grpSpPr>
          <a:xfrm>
            <a:off x="0" y="0"/>
            <a:ext cx="12192000" cy="6857999"/>
            <a:chOff x="0" y="0"/>
            <a:chExt cx="12192000" cy="6857999"/>
          </a:xfrm>
        </p:grpSpPr>
        <p:grpSp>
          <p:nvGrpSpPr>
            <p:cNvPr id="5" name="Группа 4">
              <a:extLst>
                <a:ext uri="{FF2B5EF4-FFF2-40B4-BE49-F238E27FC236}">
                  <a16:creationId xmlns:a16="http://schemas.microsoft.com/office/drawing/2014/main" id="{83D0C9D7-5AD4-4867-B0BC-BA0DB775D3A3}"/>
                </a:ext>
              </a:extLst>
            </p:cNvPr>
            <p:cNvGrpSpPr/>
            <p:nvPr/>
          </p:nvGrpSpPr>
          <p:grpSpPr>
            <a:xfrm>
              <a:off x="0" y="0"/>
              <a:ext cx="12192000" cy="6857999"/>
              <a:chOff x="0" y="0"/>
              <a:chExt cx="12192000" cy="6857999"/>
            </a:xfrm>
          </p:grpSpPr>
          <p:pic>
            <p:nvPicPr>
              <p:cNvPr id="6" name="Picture 6">
                <a:extLst>
                  <a:ext uri="{FF2B5EF4-FFF2-40B4-BE49-F238E27FC236}">
                    <a16:creationId xmlns:a16="http://schemas.microsoft.com/office/drawing/2014/main" id="{672DC736-2B41-4386-91A5-E37AEF98197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970" t="5970"/>
              <a:stretch/>
            </p:blipFill>
            <p:spPr bwMode="auto">
              <a:xfrm>
                <a:off x="0" y="0"/>
                <a:ext cx="12192000" cy="68579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" name="Прямоугольник 6">
                <a:hlinkClick r:id="rId3"/>
                <a:extLst>
                  <a:ext uri="{FF2B5EF4-FFF2-40B4-BE49-F238E27FC236}">
                    <a16:creationId xmlns:a16="http://schemas.microsoft.com/office/drawing/2014/main" id="{4D4EC6F8-5B9E-494E-93BA-35DA08777DDD}"/>
                  </a:ext>
                </a:extLst>
              </p:cNvPr>
              <p:cNvSpPr/>
              <p:nvPr/>
            </p:nvSpPr>
            <p:spPr>
              <a:xfrm>
                <a:off x="10536072" y="6398858"/>
                <a:ext cx="1548076" cy="40011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226314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452628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678942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905256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1131570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1357884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1584198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1810512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000" dirty="0" err="1">
                    <a:ln w="0"/>
                    <a:gradFill>
                      <a:gsLst>
                        <a:gs pos="21000">
                          <a:srgbClr val="53575C"/>
                        </a:gs>
                        <a:gs pos="88000">
                          <a:srgbClr val="C5C7CA"/>
                        </a:gs>
                      </a:gsLst>
                      <a:lin ang="5400000"/>
                    </a:gradFill>
                    <a:latin typeface="Edwardian Script ITC" panose="030303020407070D0804" pitchFamily="66" charset="0"/>
                  </a:rPr>
                  <a:t>IrinaPapakhinac</a:t>
                </a:r>
                <a:endParaRPr lang="ru-RU" sz="2000" b="0" cap="none" spc="0" dirty="0">
                  <a:ln w="0"/>
                  <a:gradFill>
                    <a:gsLst>
                      <a:gs pos="21000">
                        <a:srgbClr val="53575C"/>
                      </a:gs>
                      <a:gs pos="88000">
                        <a:srgbClr val="C5C7CA"/>
                      </a:gs>
                    </a:gsLst>
                    <a:lin ang="5400000"/>
                  </a:gradFill>
                  <a:effectLst/>
                </a:endParaRPr>
              </a:p>
            </p:txBody>
          </p:sp>
        </p:grpSp>
        <p:pic>
          <p:nvPicPr>
            <p:cNvPr id="8" name="Picture 4">
              <a:extLst>
                <a:ext uri="{FF2B5EF4-FFF2-40B4-BE49-F238E27FC236}">
                  <a16:creationId xmlns:a16="http://schemas.microsoft.com/office/drawing/2014/main" id="{51598992-8CBD-4C61-ABC6-B3E0274E939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33" t="2813" r="4213" b="21694"/>
            <a:stretch/>
          </p:blipFill>
          <p:spPr bwMode="auto">
            <a:xfrm>
              <a:off x="107852" y="56278"/>
              <a:ext cx="11976296" cy="67426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A7EF972-80D9-4B45-850A-D8A85B2FD8A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652" r="1221" b="1"/>
          <a:stretch/>
        </p:blipFill>
        <p:spPr>
          <a:xfrm>
            <a:off x="250922" y="121560"/>
            <a:ext cx="5191661" cy="6636464"/>
          </a:xfrm>
          <a:prstGeom prst="rect">
            <a:avLst/>
          </a:prstGeom>
          <a:ln w="28575">
            <a:solidFill>
              <a:srgbClr val="D7945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bike">
            <a:extLst>
              <a:ext uri="{FF2B5EF4-FFF2-40B4-BE49-F238E27FC236}">
                <a16:creationId xmlns:a16="http://schemas.microsoft.com/office/drawing/2014/main" id="{CFCE5544-6BFF-4058-A9EC-FA3DE231C41F}"/>
              </a:ext>
            </a:extLst>
          </p:cNvPr>
          <p:cNvSpPr/>
          <p:nvPr/>
        </p:nvSpPr>
        <p:spPr>
          <a:xfrm>
            <a:off x="7171471" y="1468550"/>
            <a:ext cx="1112720" cy="369332"/>
          </a:xfrm>
          <a:prstGeom prst="rect">
            <a:avLst/>
          </a:prstGeom>
          <a:ln w="38100">
            <a:solidFill>
              <a:srgbClr val="D79452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elephant</a:t>
            </a:r>
            <a:endParaRPr lang="ru-RU" sz="2000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9DE19B1A-7EEC-452E-A13D-5451A16723FD}"/>
              </a:ext>
            </a:extLst>
          </p:cNvPr>
          <p:cNvSpPr/>
          <p:nvPr/>
        </p:nvSpPr>
        <p:spPr>
          <a:xfrm>
            <a:off x="7007698" y="711984"/>
            <a:ext cx="3161828" cy="369332"/>
          </a:xfrm>
          <a:prstGeom prst="rect">
            <a:avLst/>
          </a:prstGeom>
          <a:solidFill>
            <a:schemeClr val="bg1"/>
          </a:solidFill>
          <a:ln>
            <a:solidFill>
              <a:srgbClr val="D79452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i="1" dirty="0">
                <a:ln w="0"/>
              </a:rPr>
              <a:t>Label the animals in the photos.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4DD175A8-5771-4F93-BB92-39D3C1C5DC4F}"/>
              </a:ext>
            </a:extLst>
          </p:cNvPr>
          <p:cNvSpPr/>
          <p:nvPr/>
        </p:nvSpPr>
        <p:spPr>
          <a:xfrm>
            <a:off x="7007698" y="5508889"/>
            <a:ext cx="3395931" cy="369332"/>
          </a:xfrm>
          <a:prstGeom prst="rect">
            <a:avLst/>
          </a:prstGeom>
          <a:solidFill>
            <a:schemeClr val="bg1"/>
          </a:solidFill>
          <a:ln>
            <a:solidFill>
              <a:srgbClr val="D79452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i="1" dirty="0">
                <a:ln w="0"/>
              </a:rPr>
              <a:t>What other animals do you know?</a:t>
            </a:r>
          </a:p>
        </p:txBody>
      </p:sp>
      <p:sp>
        <p:nvSpPr>
          <p:cNvPr id="12" name="bike">
            <a:extLst>
              <a:ext uri="{FF2B5EF4-FFF2-40B4-BE49-F238E27FC236}">
                <a16:creationId xmlns:a16="http://schemas.microsoft.com/office/drawing/2014/main" id="{B3DABB53-9236-45B2-B2FD-1D994D85411B}"/>
              </a:ext>
            </a:extLst>
          </p:cNvPr>
          <p:cNvSpPr/>
          <p:nvPr/>
        </p:nvSpPr>
        <p:spPr>
          <a:xfrm>
            <a:off x="7171471" y="1949536"/>
            <a:ext cx="1112720" cy="369332"/>
          </a:xfrm>
          <a:prstGeom prst="rect">
            <a:avLst/>
          </a:prstGeom>
          <a:ln w="38100">
            <a:solidFill>
              <a:srgbClr val="D79452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monkey</a:t>
            </a:r>
            <a:endParaRPr lang="ru-RU" sz="2000" dirty="0"/>
          </a:p>
        </p:txBody>
      </p:sp>
      <p:sp>
        <p:nvSpPr>
          <p:cNvPr id="13" name="bike">
            <a:extLst>
              <a:ext uri="{FF2B5EF4-FFF2-40B4-BE49-F238E27FC236}">
                <a16:creationId xmlns:a16="http://schemas.microsoft.com/office/drawing/2014/main" id="{4041D1B8-153D-413B-B6DA-097F1B27B17A}"/>
              </a:ext>
            </a:extLst>
          </p:cNvPr>
          <p:cNvSpPr/>
          <p:nvPr/>
        </p:nvSpPr>
        <p:spPr>
          <a:xfrm>
            <a:off x="7171471" y="2430522"/>
            <a:ext cx="1112720" cy="369332"/>
          </a:xfrm>
          <a:prstGeom prst="rect">
            <a:avLst/>
          </a:prstGeom>
          <a:ln w="38100">
            <a:solidFill>
              <a:srgbClr val="D79452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tiger</a:t>
            </a:r>
            <a:endParaRPr lang="ru-RU" sz="2000" dirty="0"/>
          </a:p>
        </p:txBody>
      </p:sp>
      <p:sp>
        <p:nvSpPr>
          <p:cNvPr id="14" name="bike">
            <a:extLst>
              <a:ext uri="{FF2B5EF4-FFF2-40B4-BE49-F238E27FC236}">
                <a16:creationId xmlns:a16="http://schemas.microsoft.com/office/drawing/2014/main" id="{106958A4-AABA-4784-8376-B470A9815A26}"/>
              </a:ext>
            </a:extLst>
          </p:cNvPr>
          <p:cNvSpPr/>
          <p:nvPr/>
        </p:nvSpPr>
        <p:spPr>
          <a:xfrm>
            <a:off x="7171471" y="2911508"/>
            <a:ext cx="1112720" cy="369332"/>
          </a:xfrm>
          <a:prstGeom prst="rect">
            <a:avLst/>
          </a:prstGeom>
          <a:ln w="38100">
            <a:solidFill>
              <a:srgbClr val="D79452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giraffe</a:t>
            </a:r>
            <a:endParaRPr lang="ru-RU" sz="2000" dirty="0"/>
          </a:p>
        </p:txBody>
      </p:sp>
      <p:sp>
        <p:nvSpPr>
          <p:cNvPr id="15" name="bike">
            <a:extLst>
              <a:ext uri="{FF2B5EF4-FFF2-40B4-BE49-F238E27FC236}">
                <a16:creationId xmlns:a16="http://schemas.microsoft.com/office/drawing/2014/main" id="{628BD241-0EE5-478F-92AC-819889F766C3}"/>
              </a:ext>
            </a:extLst>
          </p:cNvPr>
          <p:cNvSpPr/>
          <p:nvPr/>
        </p:nvSpPr>
        <p:spPr>
          <a:xfrm>
            <a:off x="7171471" y="3392494"/>
            <a:ext cx="1112720" cy="369332"/>
          </a:xfrm>
          <a:prstGeom prst="rect">
            <a:avLst/>
          </a:prstGeom>
          <a:ln w="38100">
            <a:solidFill>
              <a:srgbClr val="D79452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lion</a:t>
            </a:r>
            <a:endParaRPr lang="ru-RU" sz="2000" dirty="0"/>
          </a:p>
        </p:txBody>
      </p:sp>
      <p:sp>
        <p:nvSpPr>
          <p:cNvPr id="16" name="bike">
            <a:extLst>
              <a:ext uri="{FF2B5EF4-FFF2-40B4-BE49-F238E27FC236}">
                <a16:creationId xmlns:a16="http://schemas.microsoft.com/office/drawing/2014/main" id="{CB84D91F-6955-448B-812B-0251A7799C0B}"/>
              </a:ext>
            </a:extLst>
          </p:cNvPr>
          <p:cNvSpPr/>
          <p:nvPr/>
        </p:nvSpPr>
        <p:spPr>
          <a:xfrm>
            <a:off x="7171471" y="3873480"/>
            <a:ext cx="1251472" cy="369332"/>
          </a:xfrm>
          <a:prstGeom prst="rect">
            <a:avLst/>
          </a:prstGeom>
          <a:ln w="38100">
            <a:solidFill>
              <a:srgbClr val="D79452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crocodile</a:t>
            </a:r>
            <a:endParaRPr lang="ru-RU" sz="2000" dirty="0"/>
          </a:p>
        </p:txBody>
      </p:sp>
      <p:sp>
        <p:nvSpPr>
          <p:cNvPr id="17" name="bike">
            <a:extLst>
              <a:ext uri="{FF2B5EF4-FFF2-40B4-BE49-F238E27FC236}">
                <a16:creationId xmlns:a16="http://schemas.microsoft.com/office/drawing/2014/main" id="{83B24F88-8331-49AB-9EC2-98FD9BCEB105}"/>
              </a:ext>
            </a:extLst>
          </p:cNvPr>
          <p:cNvSpPr/>
          <p:nvPr/>
        </p:nvSpPr>
        <p:spPr>
          <a:xfrm>
            <a:off x="7171471" y="4354466"/>
            <a:ext cx="1251472" cy="369332"/>
          </a:xfrm>
          <a:prstGeom prst="rect">
            <a:avLst/>
          </a:prstGeom>
          <a:ln w="38100">
            <a:solidFill>
              <a:srgbClr val="D79452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kangaroo</a:t>
            </a:r>
            <a:endParaRPr lang="ru-RU" sz="2000" dirty="0"/>
          </a:p>
        </p:txBody>
      </p:sp>
      <p:sp>
        <p:nvSpPr>
          <p:cNvPr id="18" name="bike">
            <a:extLst>
              <a:ext uri="{FF2B5EF4-FFF2-40B4-BE49-F238E27FC236}">
                <a16:creationId xmlns:a16="http://schemas.microsoft.com/office/drawing/2014/main" id="{32B4E924-9289-430D-9BBC-207BAABDB4EC}"/>
              </a:ext>
            </a:extLst>
          </p:cNvPr>
          <p:cNvSpPr/>
          <p:nvPr/>
        </p:nvSpPr>
        <p:spPr>
          <a:xfrm>
            <a:off x="7171471" y="4835452"/>
            <a:ext cx="1112720" cy="369332"/>
          </a:xfrm>
          <a:prstGeom prst="rect">
            <a:avLst/>
          </a:prstGeom>
          <a:ln w="38100">
            <a:solidFill>
              <a:srgbClr val="D79452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whale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2077756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 advClick="0">
        <p15:prstTrans prst="origami"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2.22222E-6 L -0.5375 0.3939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75" y="19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1.11111E-6 L -0.25937 0.3238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69" y="16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0 L -0.24869 0.5680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35" y="28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1.11111E-6 L -0.40989 0.253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95" y="1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22222E-6 L -0.53854 -0.2534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927" y="-1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33333E-6 L -0.40442 0.36389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21" y="18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44444E-6 L -0.55442 0.29375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721" y="1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4.44444E-6 L -0.25937 -0.45578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69" y="-22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83E2FB24-A2CD-494D-AEC9-7E07C9E4FFDF}"/>
              </a:ext>
            </a:extLst>
          </p:cNvPr>
          <p:cNvGrpSpPr/>
          <p:nvPr/>
        </p:nvGrpSpPr>
        <p:grpSpPr>
          <a:xfrm>
            <a:off x="0" y="0"/>
            <a:ext cx="12192000" cy="6857999"/>
            <a:chOff x="0" y="0"/>
            <a:chExt cx="12192000" cy="6857999"/>
          </a:xfrm>
        </p:grpSpPr>
        <p:grpSp>
          <p:nvGrpSpPr>
            <p:cNvPr id="4" name="Группа 3">
              <a:extLst>
                <a:ext uri="{FF2B5EF4-FFF2-40B4-BE49-F238E27FC236}">
                  <a16:creationId xmlns:a16="http://schemas.microsoft.com/office/drawing/2014/main" id="{AE7E0DC8-686A-4F5C-8B49-58F58E48930E}"/>
                </a:ext>
              </a:extLst>
            </p:cNvPr>
            <p:cNvGrpSpPr/>
            <p:nvPr/>
          </p:nvGrpSpPr>
          <p:grpSpPr>
            <a:xfrm>
              <a:off x="0" y="0"/>
              <a:ext cx="12192000" cy="6857999"/>
              <a:chOff x="0" y="0"/>
              <a:chExt cx="12192000" cy="6857999"/>
            </a:xfrm>
          </p:grpSpPr>
          <p:pic>
            <p:nvPicPr>
              <p:cNvPr id="6" name="Picture 6">
                <a:extLst>
                  <a:ext uri="{FF2B5EF4-FFF2-40B4-BE49-F238E27FC236}">
                    <a16:creationId xmlns:a16="http://schemas.microsoft.com/office/drawing/2014/main" id="{A3EB42BF-100A-4AEA-AC06-F4C3D3DC3E0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970" t="5970"/>
              <a:stretch/>
            </p:blipFill>
            <p:spPr bwMode="auto">
              <a:xfrm>
                <a:off x="0" y="0"/>
                <a:ext cx="12192000" cy="68579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" name="Прямоугольник 6">
                <a:hlinkClick r:id="rId5"/>
                <a:extLst>
                  <a:ext uri="{FF2B5EF4-FFF2-40B4-BE49-F238E27FC236}">
                    <a16:creationId xmlns:a16="http://schemas.microsoft.com/office/drawing/2014/main" id="{104D6FB2-12B1-43B9-B8E5-093AEACF9AC9}"/>
                  </a:ext>
                </a:extLst>
              </p:cNvPr>
              <p:cNvSpPr/>
              <p:nvPr/>
            </p:nvSpPr>
            <p:spPr>
              <a:xfrm>
                <a:off x="10536072" y="6398858"/>
                <a:ext cx="1548076" cy="40011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226314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452628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678942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905256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1131570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1357884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1584198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1810512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000" dirty="0" err="1">
                    <a:ln w="0"/>
                    <a:gradFill>
                      <a:gsLst>
                        <a:gs pos="21000">
                          <a:srgbClr val="53575C"/>
                        </a:gs>
                        <a:gs pos="88000">
                          <a:srgbClr val="C5C7CA"/>
                        </a:gs>
                      </a:gsLst>
                      <a:lin ang="5400000"/>
                    </a:gradFill>
                    <a:latin typeface="Edwardian Script ITC" panose="030303020407070D0804" pitchFamily="66" charset="0"/>
                  </a:rPr>
                  <a:t>IrinaPapakhinac</a:t>
                </a:r>
                <a:endParaRPr lang="ru-RU" sz="2000" b="0" cap="none" spc="0" dirty="0">
                  <a:ln w="0"/>
                  <a:gradFill>
                    <a:gsLst>
                      <a:gs pos="21000">
                        <a:srgbClr val="53575C"/>
                      </a:gs>
                      <a:gs pos="88000">
                        <a:srgbClr val="C5C7CA"/>
                      </a:gs>
                    </a:gsLst>
                    <a:lin ang="5400000"/>
                  </a:gradFill>
                  <a:effectLst/>
                </a:endParaRPr>
              </a:p>
            </p:txBody>
          </p:sp>
        </p:grp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3A98C37-63C7-4783-BF58-60550883C32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33" t="2813" r="4213" b="21694"/>
            <a:stretch/>
          </p:blipFill>
          <p:spPr bwMode="auto">
            <a:xfrm>
              <a:off x="107852" y="56278"/>
              <a:ext cx="11976296" cy="67426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CA2F41D-C4F7-42DD-9183-031ED3BCBF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56287" y="4256734"/>
            <a:ext cx="4743450" cy="1714500"/>
          </a:xfrm>
          <a:prstGeom prst="rect">
            <a:avLst/>
          </a:prstGeom>
          <a:ln w="28575">
            <a:solidFill>
              <a:srgbClr val="D7945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Рисунок 9">
            <a:hlinkClick r:id="rId8"/>
            <a:extLst>
              <a:ext uri="{FF2B5EF4-FFF2-40B4-BE49-F238E27FC236}">
                <a16:creationId xmlns:a16="http://schemas.microsoft.com/office/drawing/2014/main" id="{688452EA-F006-47F3-901D-37D64049391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24435" y="473516"/>
            <a:ext cx="6934200" cy="3581400"/>
          </a:xfrm>
          <a:prstGeom prst="rect">
            <a:avLst/>
          </a:prstGeom>
          <a:ln w="28575">
            <a:solidFill>
              <a:srgbClr val="D7945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Go Getter  L1 Tk3_16">
            <a:hlinkClick r:id="" action="ppaction://media"/>
            <a:extLst>
              <a:ext uri="{FF2B5EF4-FFF2-40B4-BE49-F238E27FC236}">
                <a16:creationId xmlns:a16="http://schemas.microsoft.com/office/drawing/2014/main" id="{7DE563D6-54CD-4193-B292-EAD0C9467DD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724435" y="4809184"/>
            <a:ext cx="609600" cy="609600"/>
          </a:xfrm>
          <a:prstGeom prst="rect">
            <a:avLst/>
          </a:prstGeom>
          <a:solidFill>
            <a:srgbClr val="D7945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4910652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 advClick="0">
        <p15:prstTrans prst="origami"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13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CC499FFF-5DAD-498B-A2A0-D49EE7AC20B1}"/>
              </a:ext>
            </a:extLst>
          </p:cNvPr>
          <p:cNvGrpSpPr/>
          <p:nvPr/>
        </p:nvGrpSpPr>
        <p:grpSpPr>
          <a:xfrm>
            <a:off x="0" y="0"/>
            <a:ext cx="12192000" cy="6857999"/>
            <a:chOff x="0" y="0"/>
            <a:chExt cx="12192000" cy="6857999"/>
          </a:xfrm>
        </p:grpSpPr>
        <p:grpSp>
          <p:nvGrpSpPr>
            <p:cNvPr id="3" name="Группа 2">
              <a:extLst>
                <a:ext uri="{FF2B5EF4-FFF2-40B4-BE49-F238E27FC236}">
                  <a16:creationId xmlns:a16="http://schemas.microsoft.com/office/drawing/2014/main" id="{49205C57-7003-44F3-BC31-2DD35AF3A1BE}"/>
                </a:ext>
              </a:extLst>
            </p:cNvPr>
            <p:cNvGrpSpPr/>
            <p:nvPr/>
          </p:nvGrpSpPr>
          <p:grpSpPr>
            <a:xfrm>
              <a:off x="0" y="0"/>
              <a:ext cx="12192000" cy="6857999"/>
              <a:chOff x="0" y="0"/>
              <a:chExt cx="12192000" cy="6857999"/>
            </a:xfrm>
          </p:grpSpPr>
          <p:pic>
            <p:nvPicPr>
              <p:cNvPr id="5" name="Picture 6">
                <a:extLst>
                  <a:ext uri="{FF2B5EF4-FFF2-40B4-BE49-F238E27FC236}">
                    <a16:creationId xmlns:a16="http://schemas.microsoft.com/office/drawing/2014/main" id="{7A93D147-6BD5-4141-8C43-43C1450FA2D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970" t="5970"/>
              <a:stretch/>
            </p:blipFill>
            <p:spPr bwMode="auto">
              <a:xfrm>
                <a:off x="0" y="0"/>
                <a:ext cx="12192000" cy="68579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" name="Прямоугольник 5">
                <a:hlinkClick r:id="rId5"/>
                <a:extLst>
                  <a:ext uri="{FF2B5EF4-FFF2-40B4-BE49-F238E27FC236}">
                    <a16:creationId xmlns:a16="http://schemas.microsoft.com/office/drawing/2014/main" id="{DEC0B20A-258E-4FAA-96E9-1217F240BF93}"/>
                  </a:ext>
                </a:extLst>
              </p:cNvPr>
              <p:cNvSpPr/>
              <p:nvPr/>
            </p:nvSpPr>
            <p:spPr>
              <a:xfrm>
                <a:off x="10536072" y="6398858"/>
                <a:ext cx="1548076" cy="40011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226314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452628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678942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905256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1131570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1357884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1584198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1810512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000" dirty="0" err="1">
                    <a:ln w="0"/>
                    <a:gradFill>
                      <a:gsLst>
                        <a:gs pos="21000">
                          <a:srgbClr val="53575C"/>
                        </a:gs>
                        <a:gs pos="88000">
                          <a:srgbClr val="C5C7CA"/>
                        </a:gs>
                      </a:gsLst>
                      <a:lin ang="5400000"/>
                    </a:gradFill>
                    <a:latin typeface="Edwardian Script ITC" panose="030303020407070D0804" pitchFamily="66" charset="0"/>
                  </a:rPr>
                  <a:t>IrinaPapakhinac</a:t>
                </a:r>
                <a:endParaRPr lang="ru-RU" sz="2000" b="0" cap="none" spc="0" dirty="0">
                  <a:ln w="0"/>
                  <a:gradFill>
                    <a:gsLst>
                      <a:gs pos="21000">
                        <a:srgbClr val="53575C"/>
                      </a:gs>
                      <a:gs pos="88000">
                        <a:srgbClr val="C5C7CA"/>
                      </a:gs>
                    </a:gsLst>
                    <a:lin ang="5400000"/>
                  </a:gradFill>
                  <a:effectLst/>
                </a:endParaRPr>
              </a:p>
            </p:txBody>
          </p:sp>
        </p:grpSp>
        <p:pic>
          <p:nvPicPr>
            <p:cNvPr id="4" name="Picture 4">
              <a:extLst>
                <a:ext uri="{FF2B5EF4-FFF2-40B4-BE49-F238E27FC236}">
                  <a16:creationId xmlns:a16="http://schemas.microsoft.com/office/drawing/2014/main" id="{3ADEB4B1-BC74-4440-821E-7AF5996C34A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33" t="2813" r="4213" b="21694"/>
            <a:stretch/>
          </p:blipFill>
          <p:spPr bwMode="auto">
            <a:xfrm>
              <a:off x="107852" y="56278"/>
              <a:ext cx="11976296" cy="67426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7B37FD3-F100-4143-B429-A41DDF6561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9647" y="904073"/>
            <a:ext cx="4798001" cy="4646991"/>
          </a:xfrm>
          <a:prstGeom prst="rect">
            <a:avLst/>
          </a:prstGeom>
          <a:ln w="28575">
            <a:solidFill>
              <a:srgbClr val="D7945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027BB41-8113-4B87-8C1B-65961E34396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4352" y="3551830"/>
            <a:ext cx="4810102" cy="1486539"/>
          </a:xfrm>
          <a:prstGeom prst="rect">
            <a:avLst/>
          </a:prstGeom>
          <a:ln w="28575">
            <a:solidFill>
              <a:srgbClr val="D7945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369C4A8A-3D16-47C9-8F08-1A41DDF61C9F}"/>
              </a:ext>
            </a:extLst>
          </p:cNvPr>
          <p:cNvSpPr/>
          <p:nvPr/>
        </p:nvSpPr>
        <p:spPr>
          <a:xfrm>
            <a:off x="2072978" y="1566357"/>
            <a:ext cx="2361544" cy="646331"/>
          </a:xfrm>
          <a:prstGeom prst="rect">
            <a:avLst/>
          </a:prstGeom>
          <a:solidFill>
            <a:schemeClr val="bg1"/>
          </a:solidFill>
          <a:ln>
            <a:solidFill>
              <a:srgbClr val="D79452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i="1" dirty="0">
                <a:ln w="0"/>
              </a:rPr>
              <a:t>Listen to the animals </a:t>
            </a:r>
          </a:p>
          <a:p>
            <a:pPr algn="ctr"/>
            <a:r>
              <a:rPr lang="en-US" i="1" dirty="0">
                <a:ln w="0"/>
              </a:rPr>
              <a:t>and number the words.</a:t>
            </a:r>
          </a:p>
        </p:txBody>
      </p:sp>
      <p:pic>
        <p:nvPicPr>
          <p:cNvPr id="13" name="Go Getter  L1 Tk3_17">
            <a:hlinkClick r:id="" action="ppaction://media"/>
            <a:extLst>
              <a:ext uri="{FF2B5EF4-FFF2-40B4-BE49-F238E27FC236}">
                <a16:creationId xmlns:a16="http://schemas.microsoft.com/office/drawing/2014/main" id="{E29DC573-30ED-4EE1-A90E-6F1A75A5D90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948950" y="2563992"/>
            <a:ext cx="609600" cy="609600"/>
          </a:xfrm>
          <a:prstGeom prst="rect">
            <a:avLst/>
          </a:prstGeom>
          <a:solidFill>
            <a:srgbClr val="D7945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23DE075D-4B21-4920-AF81-4A42F2B578D6}"/>
              </a:ext>
            </a:extLst>
          </p:cNvPr>
          <p:cNvSpPr/>
          <p:nvPr/>
        </p:nvSpPr>
        <p:spPr>
          <a:xfrm>
            <a:off x="1344928" y="3647216"/>
            <a:ext cx="483863" cy="360350"/>
          </a:xfrm>
          <a:prstGeom prst="roundRect">
            <a:avLst/>
          </a:prstGeom>
          <a:blipFill>
            <a:blip r:embed="rId10"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8B8622DD-E3CD-4A70-99C5-38FBA8431CFB}"/>
              </a:ext>
            </a:extLst>
          </p:cNvPr>
          <p:cNvSpPr/>
          <p:nvPr/>
        </p:nvSpPr>
        <p:spPr>
          <a:xfrm>
            <a:off x="1344930" y="4056648"/>
            <a:ext cx="483863" cy="360350"/>
          </a:xfrm>
          <a:prstGeom prst="roundRect">
            <a:avLst/>
          </a:prstGeom>
          <a:blipFill>
            <a:blip r:embed="rId10"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32005703-62A0-461E-8F60-C467431869D1}"/>
              </a:ext>
            </a:extLst>
          </p:cNvPr>
          <p:cNvSpPr/>
          <p:nvPr/>
        </p:nvSpPr>
        <p:spPr>
          <a:xfrm>
            <a:off x="1344928" y="4466078"/>
            <a:ext cx="483863" cy="360350"/>
          </a:xfrm>
          <a:prstGeom prst="roundRect">
            <a:avLst/>
          </a:prstGeom>
          <a:blipFill>
            <a:blip r:embed="rId10"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124D36F3-339B-44BE-A61F-47F261DD22B3}"/>
              </a:ext>
            </a:extLst>
          </p:cNvPr>
          <p:cNvSpPr/>
          <p:nvPr/>
        </p:nvSpPr>
        <p:spPr>
          <a:xfrm>
            <a:off x="4049464" y="4072568"/>
            <a:ext cx="483863" cy="360350"/>
          </a:xfrm>
          <a:prstGeom prst="roundRect">
            <a:avLst/>
          </a:prstGeom>
          <a:blipFill>
            <a:blip r:embed="rId10"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90732DB3-0BC2-4EE6-A4BD-40DEA86C2E1C}"/>
              </a:ext>
            </a:extLst>
          </p:cNvPr>
          <p:cNvSpPr/>
          <p:nvPr/>
        </p:nvSpPr>
        <p:spPr>
          <a:xfrm>
            <a:off x="4049462" y="4481998"/>
            <a:ext cx="483863" cy="360350"/>
          </a:xfrm>
          <a:prstGeom prst="roundRect">
            <a:avLst/>
          </a:prstGeom>
          <a:blipFill>
            <a:blip r:embed="rId10"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60931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 advClick="0">
        <p15:prstTrans prst="origami"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529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2E29D68C-3512-4A4A-B278-A47C81619001}"/>
              </a:ext>
            </a:extLst>
          </p:cNvPr>
          <p:cNvGrpSpPr/>
          <p:nvPr/>
        </p:nvGrpSpPr>
        <p:grpSpPr>
          <a:xfrm>
            <a:off x="0" y="0"/>
            <a:ext cx="12192000" cy="6857999"/>
            <a:chOff x="0" y="0"/>
            <a:chExt cx="12192000" cy="6857999"/>
          </a:xfrm>
        </p:grpSpPr>
        <p:grpSp>
          <p:nvGrpSpPr>
            <p:cNvPr id="4" name="Группа 3">
              <a:extLst>
                <a:ext uri="{FF2B5EF4-FFF2-40B4-BE49-F238E27FC236}">
                  <a16:creationId xmlns:a16="http://schemas.microsoft.com/office/drawing/2014/main" id="{6B2BBBE9-AF12-4125-84B3-FB645C1374B4}"/>
                </a:ext>
              </a:extLst>
            </p:cNvPr>
            <p:cNvGrpSpPr/>
            <p:nvPr/>
          </p:nvGrpSpPr>
          <p:grpSpPr>
            <a:xfrm>
              <a:off x="0" y="0"/>
              <a:ext cx="12192000" cy="6857999"/>
              <a:chOff x="0" y="0"/>
              <a:chExt cx="12192000" cy="6857999"/>
            </a:xfrm>
          </p:grpSpPr>
          <p:pic>
            <p:nvPicPr>
              <p:cNvPr id="6" name="Picture 6">
                <a:extLst>
                  <a:ext uri="{FF2B5EF4-FFF2-40B4-BE49-F238E27FC236}">
                    <a16:creationId xmlns:a16="http://schemas.microsoft.com/office/drawing/2014/main" id="{D89B4C79-5D19-455D-9DAF-EE68D1DD8D2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970" t="5970"/>
              <a:stretch/>
            </p:blipFill>
            <p:spPr bwMode="auto">
              <a:xfrm>
                <a:off x="0" y="0"/>
                <a:ext cx="12192000" cy="68579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" name="Прямоугольник 6">
                <a:hlinkClick r:id="rId3"/>
                <a:extLst>
                  <a:ext uri="{FF2B5EF4-FFF2-40B4-BE49-F238E27FC236}">
                    <a16:creationId xmlns:a16="http://schemas.microsoft.com/office/drawing/2014/main" id="{686022B1-0DBF-488C-ABD3-D5E52CED0EC0}"/>
                  </a:ext>
                </a:extLst>
              </p:cNvPr>
              <p:cNvSpPr/>
              <p:nvPr/>
            </p:nvSpPr>
            <p:spPr>
              <a:xfrm>
                <a:off x="10536072" y="6398858"/>
                <a:ext cx="1548076" cy="40011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226314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452628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678942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905256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1131570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1357884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1584198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1810512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000" dirty="0" err="1">
                    <a:ln w="0"/>
                    <a:gradFill>
                      <a:gsLst>
                        <a:gs pos="21000">
                          <a:srgbClr val="53575C"/>
                        </a:gs>
                        <a:gs pos="88000">
                          <a:srgbClr val="C5C7CA"/>
                        </a:gs>
                      </a:gsLst>
                      <a:lin ang="5400000"/>
                    </a:gradFill>
                    <a:latin typeface="Edwardian Script ITC" panose="030303020407070D0804" pitchFamily="66" charset="0"/>
                  </a:rPr>
                  <a:t>IrinaPapakhinac</a:t>
                </a:r>
                <a:endParaRPr lang="ru-RU" sz="2000" b="0" cap="none" spc="0" dirty="0">
                  <a:ln w="0"/>
                  <a:gradFill>
                    <a:gsLst>
                      <a:gs pos="21000">
                        <a:srgbClr val="53575C"/>
                      </a:gs>
                      <a:gs pos="88000">
                        <a:srgbClr val="C5C7CA"/>
                      </a:gs>
                    </a:gsLst>
                    <a:lin ang="5400000"/>
                  </a:gradFill>
                  <a:effectLst/>
                </a:endParaRPr>
              </a:p>
            </p:txBody>
          </p:sp>
        </p:grp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1120B76-7475-4BD4-9BF3-783ED484DC8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33" t="2813" r="4213" b="21694"/>
            <a:stretch/>
          </p:blipFill>
          <p:spPr bwMode="auto">
            <a:xfrm>
              <a:off x="107852" y="56278"/>
              <a:ext cx="11976296" cy="67426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F94428D-20A6-4DA1-9859-C2872F0754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9647" y="904073"/>
            <a:ext cx="4798001" cy="4646991"/>
          </a:xfrm>
          <a:prstGeom prst="rect">
            <a:avLst/>
          </a:prstGeom>
          <a:ln w="28575">
            <a:solidFill>
              <a:srgbClr val="D7945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5B162FE-1941-4E3B-9550-88D7E288D79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5311" b="1"/>
          <a:stretch/>
        </p:blipFill>
        <p:spPr>
          <a:xfrm>
            <a:off x="994352" y="2606722"/>
            <a:ext cx="4991100" cy="2944342"/>
          </a:xfrm>
          <a:prstGeom prst="rect">
            <a:avLst/>
          </a:prstGeom>
          <a:ln w="28575">
            <a:solidFill>
              <a:srgbClr val="D7945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79C3D91-AECD-4501-8220-5E55CD8CA90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113" r="12517" b="82792"/>
          <a:stretch/>
        </p:blipFill>
        <p:spPr>
          <a:xfrm>
            <a:off x="1306704" y="1643689"/>
            <a:ext cx="4366395" cy="559560"/>
          </a:xfrm>
          <a:prstGeom prst="rect">
            <a:avLst/>
          </a:prstGeom>
          <a:ln w="28575">
            <a:solidFill>
              <a:srgbClr val="D7945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2" name="Овал 11">
            <a:extLst>
              <a:ext uri="{FF2B5EF4-FFF2-40B4-BE49-F238E27FC236}">
                <a16:creationId xmlns:a16="http://schemas.microsoft.com/office/drawing/2014/main" id="{65BA8CA4-5C63-48E0-8535-8C0DD721B552}"/>
              </a:ext>
            </a:extLst>
          </p:cNvPr>
          <p:cNvSpPr/>
          <p:nvPr/>
        </p:nvSpPr>
        <p:spPr>
          <a:xfrm>
            <a:off x="1224428" y="4150654"/>
            <a:ext cx="714653" cy="338554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3FA991AB-DDA1-49A6-A4AA-824F26976400}"/>
              </a:ext>
            </a:extLst>
          </p:cNvPr>
          <p:cNvSpPr/>
          <p:nvPr/>
        </p:nvSpPr>
        <p:spPr>
          <a:xfrm>
            <a:off x="1824936" y="5146945"/>
            <a:ext cx="714653" cy="338554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91E33B3E-DA32-4A12-B1C4-2F2104C9AFCB}"/>
              </a:ext>
            </a:extLst>
          </p:cNvPr>
          <p:cNvSpPr/>
          <p:nvPr/>
        </p:nvSpPr>
        <p:spPr>
          <a:xfrm>
            <a:off x="3367133" y="3181660"/>
            <a:ext cx="1136628" cy="338554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42A5CFA3-F3F4-4A51-9DA7-6C861FDDBA34}"/>
              </a:ext>
            </a:extLst>
          </p:cNvPr>
          <p:cNvSpPr/>
          <p:nvPr/>
        </p:nvSpPr>
        <p:spPr>
          <a:xfrm>
            <a:off x="3380783" y="4164302"/>
            <a:ext cx="1095682" cy="338554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86707619-2691-4A63-A7C2-48A16052A36F}"/>
              </a:ext>
            </a:extLst>
          </p:cNvPr>
          <p:cNvSpPr/>
          <p:nvPr/>
        </p:nvSpPr>
        <p:spPr>
          <a:xfrm>
            <a:off x="4131409" y="5160588"/>
            <a:ext cx="931910" cy="338554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39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 advClick="0">
        <p15:prstTrans prst="origami"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E246FD97-228E-469D-A547-CB567253323B}"/>
              </a:ext>
            </a:extLst>
          </p:cNvPr>
          <p:cNvGrpSpPr/>
          <p:nvPr/>
        </p:nvGrpSpPr>
        <p:grpSpPr>
          <a:xfrm>
            <a:off x="0" y="0"/>
            <a:ext cx="12192000" cy="6857999"/>
            <a:chOff x="0" y="0"/>
            <a:chExt cx="12192000" cy="6857999"/>
          </a:xfrm>
        </p:grpSpPr>
        <p:grpSp>
          <p:nvGrpSpPr>
            <p:cNvPr id="5" name="Группа 4">
              <a:extLst>
                <a:ext uri="{FF2B5EF4-FFF2-40B4-BE49-F238E27FC236}">
                  <a16:creationId xmlns:a16="http://schemas.microsoft.com/office/drawing/2014/main" id="{D8EFC82D-8CEA-403D-A3AF-6C713FB15D34}"/>
                </a:ext>
              </a:extLst>
            </p:cNvPr>
            <p:cNvGrpSpPr/>
            <p:nvPr/>
          </p:nvGrpSpPr>
          <p:grpSpPr>
            <a:xfrm>
              <a:off x="0" y="0"/>
              <a:ext cx="12192000" cy="6857999"/>
              <a:chOff x="0" y="0"/>
              <a:chExt cx="12192000" cy="6857999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0B4EBE13-03ED-48FA-9D6C-498AB11BD4F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970" t="5970"/>
              <a:stretch/>
            </p:blipFill>
            <p:spPr bwMode="auto">
              <a:xfrm>
                <a:off x="0" y="0"/>
                <a:ext cx="12192000" cy="68579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" name="Прямоугольник 7">
                <a:hlinkClick r:id="rId3"/>
                <a:extLst>
                  <a:ext uri="{FF2B5EF4-FFF2-40B4-BE49-F238E27FC236}">
                    <a16:creationId xmlns:a16="http://schemas.microsoft.com/office/drawing/2014/main" id="{A4783AD1-E194-4DEA-8472-068DFC6F4A9E}"/>
                  </a:ext>
                </a:extLst>
              </p:cNvPr>
              <p:cNvSpPr/>
              <p:nvPr/>
            </p:nvSpPr>
            <p:spPr>
              <a:xfrm>
                <a:off x="10536072" y="6398858"/>
                <a:ext cx="1548076" cy="40011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226314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452628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678942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905256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1131570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1357884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1584198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1810512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000" dirty="0" err="1">
                    <a:ln w="0"/>
                    <a:gradFill>
                      <a:gsLst>
                        <a:gs pos="21000">
                          <a:srgbClr val="53575C"/>
                        </a:gs>
                        <a:gs pos="88000">
                          <a:srgbClr val="C5C7CA"/>
                        </a:gs>
                      </a:gsLst>
                      <a:lin ang="5400000"/>
                    </a:gradFill>
                    <a:latin typeface="Edwardian Script ITC" panose="030303020407070D0804" pitchFamily="66" charset="0"/>
                  </a:rPr>
                  <a:t>IrinaPapakhinac</a:t>
                </a:r>
                <a:endParaRPr lang="ru-RU" sz="2000" b="0" cap="none" spc="0" dirty="0">
                  <a:ln w="0"/>
                  <a:gradFill>
                    <a:gsLst>
                      <a:gs pos="21000">
                        <a:srgbClr val="53575C"/>
                      </a:gs>
                      <a:gs pos="88000">
                        <a:srgbClr val="C5C7CA"/>
                      </a:gs>
                    </a:gsLst>
                    <a:lin ang="5400000"/>
                  </a:gradFill>
                  <a:effectLst/>
                </a:endParaRPr>
              </a:p>
            </p:txBody>
          </p:sp>
        </p:grpSp>
        <p:pic>
          <p:nvPicPr>
            <p:cNvPr id="6" name="Picture 4">
              <a:extLst>
                <a:ext uri="{FF2B5EF4-FFF2-40B4-BE49-F238E27FC236}">
                  <a16:creationId xmlns:a16="http://schemas.microsoft.com/office/drawing/2014/main" id="{C7F746B7-3F41-4D0C-9BA3-20249050952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33" t="2813" r="4213" b="21694"/>
            <a:stretch/>
          </p:blipFill>
          <p:spPr bwMode="auto">
            <a:xfrm>
              <a:off x="107852" y="56278"/>
              <a:ext cx="11976296" cy="67426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Рисунок 2">
            <a:hlinkClick r:id="rId5"/>
            <a:extLst>
              <a:ext uri="{FF2B5EF4-FFF2-40B4-BE49-F238E27FC236}">
                <a16:creationId xmlns:a16="http://schemas.microsoft.com/office/drawing/2014/main" id="{17D5A098-57A4-48A1-9BEC-E7A08B1E71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57475" y="1638300"/>
            <a:ext cx="6877050" cy="3581400"/>
          </a:xfrm>
          <a:prstGeom prst="rect">
            <a:avLst/>
          </a:prstGeom>
          <a:ln w="28575">
            <a:solidFill>
              <a:srgbClr val="D7945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653290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 advClick="0">
        <p15:prstTrans prst="origami"/>
      </p:transition>
    </mc:Choice>
    <mc:Fallback>
      <p:transition spd="med" advClick="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8757355E-E3F0-458F-88AA-FA987DBA7FBB}"/>
              </a:ext>
            </a:extLst>
          </p:cNvPr>
          <p:cNvGrpSpPr/>
          <p:nvPr/>
        </p:nvGrpSpPr>
        <p:grpSpPr>
          <a:xfrm>
            <a:off x="0" y="0"/>
            <a:ext cx="12192000" cy="6857999"/>
            <a:chOff x="0" y="0"/>
            <a:chExt cx="12192000" cy="6857999"/>
          </a:xfrm>
        </p:grpSpPr>
        <p:grpSp>
          <p:nvGrpSpPr>
            <p:cNvPr id="3" name="Группа 2">
              <a:extLst>
                <a:ext uri="{FF2B5EF4-FFF2-40B4-BE49-F238E27FC236}">
                  <a16:creationId xmlns:a16="http://schemas.microsoft.com/office/drawing/2014/main" id="{C7C46ED8-00E8-4B27-BA72-D5298773B86A}"/>
                </a:ext>
              </a:extLst>
            </p:cNvPr>
            <p:cNvGrpSpPr/>
            <p:nvPr/>
          </p:nvGrpSpPr>
          <p:grpSpPr>
            <a:xfrm>
              <a:off x="0" y="0"/>
              <a:ext cx="12192000" cy="6857999"/>
              <a:chOff x="0" y="0"/>
              <a:chExt cx="12192000" cy="6857999"/>
            </a:xfrm>
          </p:grpSpPr>
          <p:pic>
            <p:nvPicPr>
              <p:cNvPr id="5" name="Picture 6">
                <a:extLst>
                  <a:ext uri="{FF2B5EF4-FFF2-40B4-BE49-F238E27FC236}">
                    <a16:creationId xmlns:a16="http://schemas.microsoft.com/office/drawing/2014/main" id="{73AD9D6F-512D-4DF1-818A-D012C4675EA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970" t="5970"/>
              <a:stretch/>
            </p:blipFill>
            <p:spPr bwMode="auto">
              <a:xfrm>
                <a:off x="0" y="0"/>
                <a:ext cx="12192000" cy="68579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" name="Прямоугольник 5">
                <a:hlinkClick r:id="rId3"/>
                <a:extLst>
                  <a:ext uri="{FF2B5EF4-FFF2-40B4-BE49-F238E27FC236}">
                    <a16:creationId xmlns:a16="http://schemas.microsoft.com/office/drawing/2014/main" id="{44DF2B3B-052A-4226-BD44-2F97E1179114}"/>
                  </a:ext>
                </a:extLst>
              </p:cNvPr>
              <p:cNvSpPr/>
              <p:nvPr/>
            </p:nvSpPr>
            <p:spPr>
              <a:xfrm>
                <a:off x="10536072" y="6398858"/>
                <a:ext cx="1548076" cy="40011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226314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452628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678942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905256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1131570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1357884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1584198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1810512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000" dirty="0" err="1">
                    <a:ln w="0"/>
                    <a:gradFill>
                      <a:gsLst>
                        <a:gs pos="21000">
                          <a:srgbClr val="53575C"/>
                        </a:gs>
                        <a:gs pos="88000">
                          <a:srgbClr val="C5C7CA"/>
                        </a:gs>
                      </a:gsLst>
                      <a:lin ang="5400000"/>
                    </a:gradFill>
                    <a:latin typeface="Edwardian Script ITC" panose="030303020407070D0804" pitchFamily="66" charset="0"/>
                  </a:rPr>
                  <a:t>IrinaPapakhinac</a:t>
                </a:r>
                <a:endParaRPr lang="ru-RU" sz="2000" b="0" cap="none" spc="0" dirty="0">
                  <a:ln w="0"/>
                  <a:gradFill>
                    <a:gsLst>
                      <a:gs pos="21000">
                        <a:srgbClr val="53575C"/>
                      </a:gs>
                      <a:gs pos="88000">
                        <a:srgbClr val="C5C7CA"/>
                      </a:gs>
                    </a:gsLst>
                    <a:lin ang="5400000"/>
                  </a:gradFill>
                  <a:effectLst/>
                </a:endParaRPr>
              </a:p>
            </p:txBody>
          </p:sp>
        </p:grpSp>
        <p:pic>
          <p:nvPicPr>
            <p:cNvPr id="4" name="Picture 4">
              <a:extLst>
                <a:ext uri="{FF2B5EF4-FFF2-40B4-BE49-F238E27FC236}">
                  <a16:creationId xmlns:a16="http://schemas.microsoft.com/office/drawing/2014/main" id="{EB9BDE6E-CDAC-4E66-98A0-653FE3D0A86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33" t="2813" r="4213" b="21694"/>
            <a:stretch/>
          </p:blipFill>
          <p:spPr bwMode="auto">
            <a:xfrm>
              <a:off x="107852" y="56278"/>
              <a:ext cx="11976296" cy="67426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BA6B0BD-3BF3-409E-BDE3-3C2841A039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5554" y="770148"/>
            <a:ext cx="4876800" cy="5314950"/>
          </a:xfrm>
          <a:prstGeom prst="rect">
            <a:avLst/>
          </a:prstGeom>
          <a:ln w="28575">
            <a:solidFill>
              <a:srgbClr val="D7945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EA4C922-901A-45D7-A080-7DC3914A37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99647" y="904073"/>
            <a:ext cx="4798001" cy="4646991"/>
          </a:xfrm>
          <a:prstGeom prst="rect">
            <a:avLst/>
          </a:prstGeom>
          <a:ln w="28575">
            <a:solidFill>
              <a:srgbClr val="D7945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022032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 advClick="0">
        <p15:prstTrans prst="origami"/>
      </p:transition>
    </mc:Choice>
    <mc:Fallback>
      <p:transition spd="med" advClick="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38964A80-C4E8-4678-829A-9BD34C112421}"/>
              </a:ext>
            </a:extLst>
          </p:cNvPr>
          <p:cNvGrpSpPr/>
          <p:nvPr/>
        </p:nvGrpSpPr>
        <p:grpSpPr>
          <a:xfrm>
            <a:off x="0" y="0"/>
            <a:ext cx="12192000" cy="6857999"/>
            <a:chOff x="0" y="0"/>
            <a:chExt cx="12192000" cy="6857999"/>
          </a:xfrm>
        </p:grpSpPr>
        <p:grpSp>
          <p:nvGrpSpPr>
            <p:cNvPr id="3" name="Группа 2">
              <a:extLst>
                <a:ext uri="{FF2B5EF4-FFF2-40B4-BE49-F238E27FC236}">
                  <a16:creationId xmlns:a16="http://schemas.microsoft.com/office/drawing/2014/main" id="{59F7347C-5825-4317-B241-CAC7FE8788D0}"/>
                </a:ext>
              </a:extLst>
            </p:cNvPr>
            <p:cNvGrpSpPr/>
            <p:nvPr/>
          </p:nvGrpSpPr>
          <p:grpSpPr>
            <a:xfrm>
              <a:off x="0" y="0"/>
              <a:ext cx="12192000" cy="6857999"/>
              <a:chOff x="0" y="0"/>
              <a:chExt cx="12192000" cy="6857999"/>
            </a:xfrm>
          </p:grpSpPr>
          <p:pic>
            <p:nvPicPr>
              <p:cNvPr id="5" name="Picture 6">
                <a:extLst>
                  <a:ext uri="{FF2B5EF4-FFF2-40B4-BE49-F238E27FC236}">
                    <a16:creationId xmlns:a16="http://schemas.microsoft.com/office/drawing/2014/main" id="{9E60EBED-BF31-43BA-B9A8-D9191753BCB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970" t="5970"/>
              <a:stretch/>
            </p:blipFill>
            <p:spPr bwMode="auto">
              <a:xfrm>
                <a:off x="0" y="0"/>
                <a:ext cx="12192000" cy="68579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" name="Прямоугольник 5">
                <a:hlinkClick r:id="rId3"/>
                <a:extLst>
                  <a:ext uri="{FF2B5EF4-FFF2-40B4-BE49-F238E27FC236}">
                    <a16:creationId xmlns:a16="http://schemas.microsoft.com/office/drawing/2014/main" id="{49E70A55-FCDB-4E8F-B9A1-16C2A96AC28B}"/>
                  </a:ext>
                </a:extLst>
              </p:cNvPr>
              <p:cNvSpPr/>
              <p:nvPr/>
            </p:nvSpPr>
            <p:spPr>
              <a:xfrm>
                <a:off x="10536072" y="6398858"/>
                <a:ext cx="1548076" cy="40011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226314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452628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678942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905256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1131570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1357884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1584198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1810512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000" dirty="0" err="1">
                    <a:ln w="0"/>
                    <a:gradFill>
                      <a:gsLst>
                        <a:gs pos="21000">
                          <a:srgbClr val="53575C"/>
                        </a:gs>
                        <a:gs pos="88000">
                          <a:srgbClr val="C5C7CA"/>
                        </a:gs>
                      </a:gsLst>
                      <a:lin ang="5400000"/>
                    </a:gradFill>
                    <a:latin typeface="Edwardian Script ITC" panose="030303020407070D0804" pitchFamily="66" charset="0"/>
                  </a:rPr>
                  <a:t>IrinaPapakhinac</a:t>
                </a:r>
                <a:endParaRPr lang="ru-RU" sz="2000" b="0" cap="none" spc="0" dirty="0">
                  <a:ln w="0"/>
                  <a:gradFill>
                    <a:gsLst>
                      <a:gs pos="21000">
                        <a:srgbClr val="53575C"/>
                      </a:gs>
                      <a:gs pos="88000">
                        <a:srgbClr val="C5C7CA"/>
                      </a:gs>
                    </a:gsLst>
                    <a:lin ang="5400000"/>
                  </a:gradFill>
                  <a:effectLst/>
                </a:endParaRPr>
              </a:p>
            </p:txBody>
          </p:sp>
        </p:grpSp>
        <p:pic>
          <p:nvPicPr>
            <p:cNvPr id="4" name="Picture 4">
              <a:extLst>
                <a:ext uri="{FF2B5EF4-FFF2-40B4-BE49-F238E27FC236}">
                  <a16:creationId xmlns:a16="http://schemas.microsoft.com/office/drawing/2014/main" id="{024F592D-E593-4DAE-9974-EA9FA663C72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33" t="2813" r="4213" b="21694"/>
            <a:stretch/>
          </p:blipFill>
          <p:spPr bwMode="auto">
            <a:xfrm>
              <a:off x="107852" y="56278"/>
              <a:ext cx="11976296" cy="67426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702777A-2BD4-4354-8CC1-A6DAE02BBA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9819" y="526975"/>
            <a:ext cx="3743325" cy="5610225"/>
          </a:xfrm>
          <a:prstGeom prst="rect">
            <a:avLst/>
          </a:prstGeom>
        </p:spPr>
      </p:pic>
      <p:pic>
        <p:nvPicPr>
          <p:cNvPr id="9" name="Рисунок 8">
            <a:hlinkClick r:id="rId6"/>
            <a:extLst>
              <a:ext uri="{FF2B5EF4-FFF2-40B4-BE49-F238E27FC236}">
                <a16:creationId xmlns:a16="http://schemas.microsoft.com/office/drawing/2014/main" id="{C3AE5765-3563-451F-9D19-4A6003056A2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25458" y="947879"/>
            <a:ext cx="1524000" cy="485775"/>
          </a:xfrm>
          <a:prstGeom prst="rect">
            <a:avLst/>
          </a:prstGeom>
        </p:spPr>
      </p:pic>
      <p:pic>
        <p:nvPicPr>
          <p:cNvPr id="11" name="Рисунок 10">
            <a:hlinkClick r:id="rId8"/>
            <a:extLst>
              <a:ext uri="{FF2B5EF4-FFF2-40B4-BE49-F238E27FC236}">
                <a16:creationId xmlns:a16="http://schemas.microsoft.com/office/drawing/2014/main" id="{B7E02BB6-1414-44E3-8995-37AB058949D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39412" y="1791855"/>
            <a:ext cx="2657475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5951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 advClick="0">
        <p15:prstTrans prst="origami"/>
      </p:transition>
    </mc:Choice>
    <mc:Fallback>
      <p:transition spd="med" advClick="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B8172BF7-CF33-488D-87DD-BC9725CFB154}"/>
              </a:ext>
            </a:extLst>
          </p:cNvPr>
          <p:cNvGrpSpPr/>
          <p:nvPr/>
        </p:nvGrpSpPr>
        <p:grpSpPr>
          <a:xfrm>
            <a:off x="0" y="0"/>
            <a:ext cx="12192000" cy="6857999"/>
            <a:chOff x="0" y="0"/>
            <a:chExt cx="12192000" cy="6857999"/>
          </a:xfrm>
        </p:grpSpPr>
        <p:grpSp>
          <p:nvGrpSpPr>
            <p:cNvPr id="3" name="Группа 2">
              <a:extLst>
                <a:ext uri="{FF2B5EF4-FFF2-40B4-BE49-F238E27FC236}">
                  <a16:creationId xmlns:a16="http://schemas.microsoft.com/office/drawing/2014/main" id="{C50EA210-8A79-431B-9399-1C70248C95C0}"/>
                </a:ext>
              </a:extLst>
            </p:cNvPr>
            <p:cNvGrpSpPr/>
            <p:nvPr/>
          </p:nvGrpSpPr>
          <p:grpSpPr>
            <a:xfrm>
              <a:off x="0" y="0"/>
              <a:ext cx="12192000" cy="6857999"/>
              <a:chOff x="0" y="0"/>
              <a:chExt cx="12192000" cy="6857999"/>
            </a:xfrm>
          </p:grpSpPr>
          <p:pic>
            <p:nvPicPr>
              <p:cNvPr id="5" name="Picture 6">
                <a:extLst>
                  <a:ext uri="{FF2B5EF4-FFF2-40B4-BE49-F238E27FC236}">
                    <a16:creationId xmlns:a16="http://schemas.microsoft.com/office/drawing/2014/main" id="{3F6EB824-CACC-4366-B861-945D88BBC93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970" t="5970"/>
              <a:stretch/>
            </p:blipFill>
            <p:spPr bwMode="auto">
              <a:xfrm>
                <a:off x="0" y="0"/>
                <a:ext cx="12192000" cy="68579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" name="Прямоугольник 5">
                <a:hlinkClick r:id="rId3"/>
                <a:extLst>
                  <a:ext uri="{FF2B5EF4-FFF2-40B4-BE49-F238E27FC236}">
                    <a16:creationId xmlns:a16="http://schemas.microsoft.com/office/drawing/2014/main" id="{79D0D235-768B-4EFF-A575-107918BD48D9}"/>
                  </a:ext>
                </a:extLst>
              </p:cNvPr>
              <p:cNvSpPr/>
              <p:nvPr/>
            </p:nvSpPr>
            <p:spPr>
              <a:xfrm>
                <a:off x="10536072" y="6398858"/>
                <a:ext cx="1548076" cy="40011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226314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452628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678942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905256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1131570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1357884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1584198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1810512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000" dirty="0" err="1">
                    <a:ln w="0"/>
                    <a:gradFill>
                      <a:gsLst>
                        <a:gs pos="21000">
                          <a:srgbClr val="53575C"/>
                        </a:gs>
                        <a:gs pos="88000">
                          <a:srgbClr val="C5C7CA"/>
                        </a:gs>
                      </a:gsLst>
                      <a:lin ang="5400000"/>
                    </a:gradFill>
                    <a:latin typeface="Edwardian Script ITC" panose="030303020407070D0804" pitchFamily="66" charset="0"/>
                  </a:rPr>
                  <a:t>IrinaPapakhinac</a:t>
                </a:r>
                <a:endParaRPr lang="ru-RU" sz="2000" b="0" cap="none" spc="0" dirty="0">
                  <a:ln w="0"/>
                  <a:gradFill>
                    <a:gsLst>
                      <a:gs pos="21000">
                        <a:srgbClr val="53575C"/>
                      </a:gs>
                      <a:gs pos="88000">
                        <a:srgbClr val="C5C7CA"/>
                      </a:gs>
                    </a:gsLst>
                    <a:lin ang="5400000"/>
                  </a:gradFill>
                  <a:effectLst/>
                </a:endParaRPr>
              </a:p>
            </p:txBody>
          </p:sp>
        </p:grpSp>
        <p:pic>
          <p:nvPicPr>
            <p:cNvPr id="4" name="Picture 4">
              <a:extLst>
                <a:ext uri="{FF2B5EF4-FFF2-40B4-BE49-F238E27FC236}">
                  <a16:creationId xmlns:a16="http://schemas.microsoft.com/office/drawing/2014/main" id="{542B9071-5F6E-4C30-AA53-0CB0E17A3C4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33" t="2813" r="4213" b="21694"/>
            <a:stretch/>
          </p:blipFill>
          <p:spPr bwMode="auto">
            <a:xfrm>
              <a:off x="107852" y="56278"/>
              <a:ext cx="11976296" cy="67426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8521F7C-C329-49BC-95D7-279F54519E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51881" y="520666"/>
            <a:ext cx="7400306" cy="4017309"/>
          </a:xfrm>
          <a:prstGeom prst="rect">
            <a:avLst/>
          </a:prstGeom>
          <a:ln w="28575">
            <a:solidFill>
              <a:srgbClr val="D7945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Рисунок 9">
            <a:hlinkClick r:id="rId6"/>
            <a:extLst>
              <a:ext uri="{FF2B5EF4-FFF2-40B4-BE49-F238E27FC236}">
                <a16:creationId xmlns:a16="http://schemas.microsoft.com/office/drawing/2014/main" id="{CADA7CA9-B212-4F82-A420-5EA2453AA2F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25035" y="4813917"/>
            <a:ext cx="4053999" cy="1584941"/>
          </a:xfrm>
          <a:prstGeom prst="rect">
            <a:avLst/>
          </a:prstGeom>
          <a:ln w="28575">
            <a:solidFill>
              <a:srgbClr val="D7945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655224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 advClick="0">
        <p15:prstTrans prst="origami"/>
      </p:transition>
    </mc:Choice>
    <mc:Fallback>
      <p:transition spd="med" advClick="0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40</Words>
  <Application>Microsoft Office PowerPoint</Application>
  <PresentationFormat>Широкоэкранный</PresentationFormat>
  <Paragraphs>21</Paragraphs>
  <Slides>9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Edwardian Script ITC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Папахина</dc:creator>
  <cp:lastModifiedBy>Папахина</cp:lastModifiedBy>
  <cp:revision>5</cp:revision>
  <dcterms:created xsi:type="dcterms:W3CDTF">2021-11-01T17:27:57Z</dcterms:created>
  <dcterms:modified xsi:type="dcterms:W3CDTF">2021-11-02T07:31:17Z</dcterms:modified>
</cp:coreProperties>
</file>