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299" r:id="rId2"/>
    <p:sldId id="1312" r:id="rId3"/>
    <p:sldId id="1303" r:id="rId4"/>
    <p:sldId id="1300" r:id="rId5"/>
    <p:sldId id="1301" r:id="rId6"/>
    <p:sldId id="1302" r:id="rId7"/>
    <p:sldId id="1304" r:id="rId8"/>
    <p:sldId id="1305" r:id="rId9"/>
    <p:sldId id="1307" r:id="rId10"/>
    <p:sldId id="1306" r:id="rId11"/>
    <p:sldId id="1308" r:id="rId12"/>
    <p:sldId id="1309" r:id="rId13"/>
    <p:sldId id="131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vision 3-4" id="{3A6C5981-590A-4AAC-9404-5F2EB8DD28B9}">
          <p14:sldIdLst>
            <p14:sldId id="1299"/>
            <p14:sldId id="1312"/>
            <p14:sldId id="1303"/>
            <p14:sldId id="1300"/>
            <p14:sldId id="1301"/>
            <p14:sldId id="1302"/>
            <p14:sldId id="1304"/>
            <p14:sldId id="1305"/>
            <p14:sldId id="1307"/>
            <p14:sldId id="1306"/>
            <p14:sldId id="1308"/>
            <p14:sldId id="1309"/>
            <p14:sldId id="1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9FB"/>
    <a:srgbClr val="E4013A"/>
    <a:srgbClr val="52C2FC"/>
    <a:srgbClr val="8EB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1D63E-5E76-45CF-845E-EE51C8FD449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F9E9D-45B7-4C68-8586-7B82F17CF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4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F9E9D-45B7-4C68-8586-7B82F17CF45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BA700-A29C-4243-9575-C03378CFA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875636-FB19-43C8-8E2A-A7C76A3F1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A8C4A7-756D-4D90-9536-8C621025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5FE0-D940-43C0-89D4-36A13E168A1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38739-2CD4-4599-AF04-FC756977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442153-6FFC-4E38-A476-90E3B7FD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4148-3E2F-4069-9887-8A38A026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27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7DAB0-0CBD-46E0-BE3F-649F340A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A19DD1-768E-40D3-88DA-3E0606907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FD833-3DD5-494C-88E0-3AC52DBF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5FE0-D940-43C0-89D4-36A13E168A1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10C53-5C39-4D22-AFEB-26B83FB9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86149-1A75-4C91-88B2-0927D64D9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4148-3E2F-4069-9887-8A38A026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55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8D318-DE8A-4133-ACB0-8A89DBDD5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4A5F5E-FADE-4C66-88D5-79136D619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3731D-6FBA-4220-BCBE-D3F7B7E2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5FE0-D940-43C0-89D4-36A13E168A1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5BD8F-CB65-44FE-8E4E-9E96937F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F1B184-2AC5-4442-9882-F426E42D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4148-3E2F-4069-9887-8A38A026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53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F5B55-1ABA-4744-8797-2ACDA26D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9BDB-A66E-459E-8053-31835EEA0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8A60F-F2CC-4568-8C76-1A8A0FF1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5FE0-D940-43C0-89D4-36A13E168A1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727E67-3940-41B3-92D3-1CCCA554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65410-04BA-4EC5-82F6-90837AAD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4148-3E2F-4069-9887-8A38A026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81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9301A-A831-486A-A7CB-94908D743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C22ABD-1380-4B28-BC9E-3A6E04286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EB2F95-26C6-4180-9687-71875ADD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5FE0-D940-43C0-89D4-36A13E168A1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1EF2B9-6258-4E67-9780-9D5AB3C8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862EA-0132-43BE-B6AD-618B8923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4148-3E2F-4069-9887-8A38A026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80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937E6-562D-45D4-A330-568B8F58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97FE36-7B35-4BD4-910D-E32CC8AAB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0B021-60A2-419C-BAA4-57B3CF3AC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F955EA-46D3-4E72-B45F-28B5FE1E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5FE0-D940-43C0-89D4-36A13E168A1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75D9E-454B-4B1E-B8CA-58180F438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3E7209-B07B-4B34-8C24-9AD5AFA5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4148-3E2F-4069-9887-8A38A026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96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E0A8F-44A9-455E-A292-30578E2A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886B8-84D3-4BB1-8658-5CFFA4A62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7D2D2B-B3F3-46C4-A20F-3988D178C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622DFB-10C9-4641-87D2-5A463049A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F6E659-06A3-4FC5-975C-8040414CA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5BA7C6-66E4-4781-8DD5-8A6560BE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5FE0-D940-43C0-89D4-36A13E168A1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806B5F-8D7D-4F0E-ACF3-D00AAFE1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5405E4-B957-4481-A7FC-2215A096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4148-3E2F-4069-9887-8A38A026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59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56768-5B50-4AF0-923F-3873C69F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782038-8498-445F-B7CF-69E8C64A2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5FE0-D940-43C0-89D4-36A13E168A1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91E45E-A054-4B23-AB31-30D92BFA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1199A1-02A9-4E71-AC5F-95A232C9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4148-3E2F-4069-9887-8A38A026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75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D9F1AF-11F2-421F-A5D4-F0241EC51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5FE0-D940-43C0-89D4-36A13E168A1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CF0D88-8FB8-476A-A3A4-9F76947E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E49E6-37CD-4A2D-9565-DC58C11F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4148-3E2F-4069-9887-8A38A026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42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985B3-7245-47DA-A167-D5B8150E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D6FD5-2D0F-4606-9FE4-DC757056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E33BAD-2C6F-4BD6-A41B-2777CB319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18DD9D-0EA1-45C8-8EF5-4FB5FFC80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5FE0-D940-43C0-89D4-36A13E168A1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D5EE14-9AD1-4614-A66D-0B1EEFAD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5AD6CB-6A4A-45DE-B65E-492E2736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4148-3E2F-4069-9887-8A38A026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75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686F3-7C30-49AC-9B5B-2060D870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81276C-23E0-4F50-BCFC-2E3FFEE0A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9DFD8F-3158-40D6-9CD0-AA66C9860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6E8531-54A5-457F-9077-483763A36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5FE0-D940-43C0-89D4-36A13E168A1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AE63E-1355-4057-A4E0-7376269E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E0FE92-0E83-496A-9FD8-435D3604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4148-3E2F-4069-9887-8A38A026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67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767F9-C2E0-4435-B55C-16F73C38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E7B51B-444C-4672-824E-347155E03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C531BE-6DB2-4969-95A6-22FFABDAB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5FE0-D940-43C0-89D4-36A13E168A1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DC4016-0965-41D2-86E0-E4F0A8441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F2B91-B0DE-4B96-9649-529AE96ED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C4148-3E2F-4069-9887-8A38A026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4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vk.com/englishtutorforteens" TargetMode="External"/><Relationship Id="rId7" Type="http://schemas.openxmlformats.org/officeDocument/2006/relationships/hyperlink" Target="https://jeopardylabs.com/play/go-getter-1-3-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games.vznaniya.ru/run/activities/76Ofq0B2/jeopardy?token=eyJ0eXAiOiJKV1QiLCJhbGciOiJSUzI1NiIsImp0aSI6IjFiODAyOWM2M2Y5MjhkODM0MWZiZDE0MzNhYTU3ZDNkNjQxYjJjODJjNWUzYzM1ZjlmMTBiYzNhODVlMDAxYWM3OTY5OTlhMmY5OThmYTA3In0.eyJhdWQiOiIxIiwianRpIjoiMWI4MDI5YzYzZjkyOGQ4MzQxZmJkMTQzM2FhNTdkM2Q2NDFiMmM4MmM1ZTNjMzVmOWYxMGJjM2E4NWUwMDFhYzc5Njk5OWEyZjk5OGZhMDciLCJpYXQiOjE2MTM2MzgxNzAsIm5iZiI6MTYxMzYzODE3MCwiZXhwIjoxNjQ1MTc0MTcwLCJzdWIiOiI3MDUzNiIsInNjb3BlcyI6W119.Tr1bopn23_LL6g2gLJipnlcHfmVzCwURRdHn64dPuHJTe3MiWEgiGrI1SIp02wh2I_hdb8vGu__YEP3EoZnLM_7XZmNh6wrGoZXFxT7LnHxMrgfb3U7ClgLnfQJcUGKVWTItuWKFWjjcYWq-HroPWHUDT-EnyAruQWyCfVNdv05mLTiPCpZJp5IXCYEA1_SHaH1vQ9Zarb58a-sLKDJcb0Icpcb7INnMUGrjLrSdZQt2kDA3temUvjab2pughisQpN5-8Mla0e_PZWBiPfXICokh5Vslq7PgUly_oMnK_nyrk8wo1DGA3INWVaZdKC6yU72ddjLcTmNLn7PJATnCw6nokzAQgCtRQOU27AYG79LPI-BjFtnjdwniBSbroyraXIVqZ_j2BhQ6DQXLXjKBHyjIkfVl7NGMqRULM9T5V5rQSncyxRG-MvAWqtVF_cFHVP-_Gq_16wyzrmcwQS2i3EjRJoRZ1ycRnqFvVVkx4c46p0vEhfxdrhxjllJpRboCWcvmcvhaOAH9InzTnzOA2KTADt1pnepEzPYLPwD7HkE6EDZciqvP-HzSCTyIfKPywE5tvEQdX-R-kIX69YwcmApUU-wWoZtutQ_RZvKIczDzX0ZW0VhdX_H8T9O4-0vLac8alztvzm8KWLvcey4QRFBX2h-BoUHj7nhxQ2ZblMs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5" Type="http://schemas.openxmlformats.org/officeDocument/2006/relationships/hyperlink" Target="https://vk.com/englishtutorforteens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.jpe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hyperlink" Target="https://vk.com/englishtutorfortee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hyperlink" Target="https://vk.com/englishtutorforteens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D1E0859-7417-4669-A141-018117283777}"/>
              </a:ext>
            </a:extLst>
          </p:cNvPr>
          <p:cNvGrpSpPr/>
          <p:nvPr/>
        </p:nvGrpSpPr>
        <p:grpSpPr>
          <a:xfrm>
            <a:off x="1" y="-1"/>
            <a:ext cx="12191999" cy="6858001"/>
            <a:chOff x="1" y="-1"/>
            <a:chExt cx="12191999" cy="6858001"/>
          </a:xfrm>
        </p:grpSpPr>
        <p:pic>
          <p:nvPicPr>
            <p:cNvPr id="4" name="Picture 8">
              <a:extLst>
                <a:ext uri="{FF2B5EF4-FFF2-40B4-BE49-F238E27FC236}">
                  <a16:creationId xmlns:a16="http://schemas.microsoft.com/office/drawing/2014/main" id="{BBB6E29E-1099-4961-BC02-768066F3E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-1"/>
              <a:ext cx="12191999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>
              <a:hlinkClick r:id="rId3"/>
              <a:extLst>
                <a:ext uri="{FF2B5EF4-FFF2-40B4-BE49-F238E27FC236}">
                  <a16:creationId xmlns:a16="http://schemas.microsoft.com/office/drawing/2014/main" id="{B2E5F66E-1FED-4F21-9948-DBF61682DEDA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IrinaPapakhinac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0595B8-D354-46AC-AC09-783BF7483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363" y="1631046"/>
            <a:ext cx="1514475" cy="866775"/>
          </a:xfrm>
          <a:prstGeom prst="rect">
            <a:avLst/>
          </a:prstGeom>
          <a:ln w="28575">
            <a:solidFill>
              <a:srgbClr val="8EB10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7CE6EF-D1E8-40FA-95C9-68C5C7D54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755436"/>
            <a:ext cx="1981200" cy="390525"/>
          </a:xfrm>
          <a:prstGeom prst="rect">
            <a:avLst/>
          </a:prstGeom>
          <a:ln w="28575">
            <a:solidFill>
              <a:srgbClr val="8EB10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850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EADE702-39D3-4AA4-B370-C1D08E451E55}"/>
              </a:ext>
            </a:extLst>
          </p:cNvPr>
          <p:cNvGrpSpPr/>
          <p:nvPr/>
        </p:nvGrpSpPr>
        <p:grpSpPr>
          <a:xfrm>
            <a:off x="1" y="-1"/>
            <a:ext cx="12191999" cy="6858001"/>
            <a:chOff x="1" y="-1"/>
            <a:chExt cx="12191999" cy="6858001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AD20322C-F82E-458E-AE64-D4256E149D81}"/>
                </a:ext>
              </a:extLst>
            </p:cNvPr>
            <p:cNvGrpSpPr/>
            <p:nvPr/>
          </p:nvGrpSpPr>
          <p:grpSpPr>
            <a:xfrm>
              <a:off x="1" y="-1"/>
              <a:ext cx="12191999" cy="6858001"/>
              <a:chOff x="1" y="-1"/>
              <a:chExt cx="12191999" cy="685800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984CCE4-9C9E-4D44-A69C-3F3D80ADBB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"/>
                <a:ext cx="12191999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Прямоугольник 9">
                <a:hlinkClick r:id="rId3"/>
                <a:extLst>
                  <a:ext uri="{FF2B5EF4-FFF2-40B4-BE49-F238E27FC236}">
                    <a16:creationId xmlns:a16="http://schemas.microsoft.com/office/drawing/2014/main" id="{8BD9DE7A-4116-44E6-B712-FEE05E40FFB8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7E9193D1-E10A-4FC6-A90E-C3DC37A646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9032"/>
              <a:ext cx="11976296" cy="67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>
            <a:hlinkClick r:id="rId5"/>
            <a:extLst>
              <a:ext uri="{FF2B5EF4-FFF2-40B4-BE49-F238E27FC236}">
                <a16:creationId xmlns:a16="http://schemas.microsoft.com/office/drawing/2014/main" id="{5642C86E-994C-4277-9C03-49E005800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553" y="441648"/>
            <a:ext cx="6047824" cy="3065511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hlinkClick r:id="rId7"/>
            <a:extLst>
              <a:ext uri="{FF2B5EF4-FFF2-40B4-BE49-F238E27FC236}">
                <a16:creationId xmlns:a16="http://schemas.microsoft.com/office/drawing/2014/main" id="{06FD0A59-AA5F-4280-ABE0-26919F3E51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8576" y="3664666"/>
            <a:ext cx="5495778" cy="2587243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215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2876306-6AFE-4C20-80C7-6874DC191F4F}"/>
              </a:ext>
            </a:extLst>
          </p:cNvPr>
          <p:cNvGrpSpPr/>
          <p:nvPr/>
        </p:nvGrpSpPr>
        <p:grpSpPr>
          <a:xfrm>
            <a:off x="1" y="-1"/>
            <a:ext cx="12191999" cy="6858001"/>
            <a:chOff x="1" y="-1"/>
            <a:chExt cx="12191999" cy="685800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A3F91B0C-7FFF-445E-9F2A-A9EB808B8313}"/>
                </a:ext>
              </a:extLst>
            </p:cNvPr>
            <p:cNvGrpSpPr/>
            <p:nvPr/>
          </p:nvGrpSpPr>
          <p:grpSpPr>
            <a:xfrm>
              <a:off x="1" y="-1"/>
              <a:ext cx="12191999" cy="6858001"/>
              <a:chOff x="1" y="-1"/>
              <a:chExt cx="12191999" cy="6858001"/>
            </a:xfrm>
          </p:grpSpPr>
          <p:pic>
            <p:nvPicPr>
              <p:cNvPr id="8" name="Picture 8">
                <a:extLst>
                  <a:ext uri="{FF2B5EF4-FFF2-40B4-BE49-F238E27FC236}">
                    <a16:creationId xmlns:a16="http://schemas.microsoft.com/office/drawing/2014/main" id="{5E5D75A0-8220-4923-B16A-C35103FAA2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"/>
                <a:ext cx="12191999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Прямоугольник 8">
                <a:hlinkClick r:id="rId3"/>
                <a:extLst>
                  <a:ext uri="{FF2B5EF4-FFF2-40B4-BE49-F238E27FC236}">
                    <a16:creationId xmlns:a16="http://schemas.microsoft.com/office/drawing/2014/main" id="{88735992-EB3C-449C-B61B-E059F83D5276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D0D0116F-6D5C-4901-A3AE-16E90F6554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9032"/>
              <a:ext cx="11976296" cy="67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D78F65-4CC6-41A8-8AC6-C6A62722B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600" y="516255"/>
            <a:ext cx="3981450" cy="56578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A16DC6-D91E-4948-88F1-945E2E2FF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480" y="484602"/>
            <a:ext cx="37528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8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1992CD1-35EE-48AD-A7A9-2218AD30D340}"/>
              </a:ext>
            </a:extLst>
          </p:cNvPr>
          <p:cNvGrpSpPr/>
          <p:nvPr/>
        </p:nvGrpSpPr>
        <p:grpSpPr>
          <a:xfrm>
            <a:off x="1" y="-1"/>
            <a:ext cx="12191999" cy="6858001"/>
            <a:chOff x="1" y="-1"/>
            <a:chExt cx="12191999" cy="6858001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27CD4714-21E4-4B3D-9D9B-11E952F0DDDC}"/>
                </a:ext>
              </a:extLst>
            </p:cNvPr>
            <p:cNvGrpSpPr/>
            <p:nvPr/>
          </p:nvGrpSpPr>
          <p:grpSpPr>
            <a:xfrm>
              <a:off x="1" y="-1"/>
              <a:ext cx="12191999" cy="6858001"/>
              <a:chOff x="1" y="-1"/>
              <a:chExt cx="12191999" cy="6858001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82052C3C-29D3-444E-91E4-659A295298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"/>
                <a:ext cx="12191999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Прямоугольник 10">
                <a:hlinkClick r:id="rId5"/>
                <a:extLst>
                  <a:ext uri="{FF2B5EF4-FFF2-40B4-BE49-F238E27FC236}">
                    <a16:creationId xmlns:a16="http://schemas.microsoft.com/office/drawing/2014/main" id="{ADF9F8AE-F72E-4F9B-B7D9-1769DA7CC8FD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F9ED2F23-EB6D-4B8E-8398-F89152A46B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9032"/>
              <a:ext cx="11976296" cy="67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08A548-EB24-42AB-AD35-5329E97B74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9803" y="396470"/>
            <a:ext cx="4164036" cy="2161586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E1240D-917D-4697-91DA-714398B818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560" y="2657862"/>
            <a:ext cx="4489332" cy="3971052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A09F38-0BCE-4ECC-B84D-4622F3E49B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2571" y="2655654"/>
            <a:ext cx="4435899" cy="3973260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GoGetterL1AB_Tk12">
            <a:hlinkClick r:id="" action="ppaction://media"/>
            <a:extLst>
              <a:ext uri="{FF2B5EF4-FFF2-40B4-BE49-F238E27FC236}">
                <a16:creationId xmlns:a16="http://schemas.microsoft.com/office/drawing/2014/main" id="{889F6A06-D342-4CDA-95EB-714AE8AD17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05465" y="1036062"/>
            <a:ext cx="609600" cy="609600"/>
          </a:xfrm>
          <a:prstGeom prst="rect">
            <a:avLst/>
          </a:prstGeom>
          <a:solidFill>
            <a:srgbClr val="E4013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6EFDA1-DC40-462A-9FD1-832DF2FDF0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19" y="4172399"/>
            <a:ext cx="284003" cy="2848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133AE5-F32C-4A02-9722-F1C76F45C0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3" y="6211059"/>
            <a:ext cx="284003" cy="2848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A5AAF0-6B59-41D9-A58C-98123855C3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21" y="4172399"/>
            <a:ext cx="284003" cy="284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9637340-806B-4AB7-93E4-B49B4F55BE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95" y="5926198"/>
            <a:ext cx="284003" cy="28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99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762CB4D-3AA1-47CE-B5CB-BD04CABD0A12}"/>
              </a:ext>
            </a:extLst>
          </p:cNvPr>
          <p:cNvGrpSpPr/>
          <p:nvPr/>
        </p:nvGrpSpPr>
        <p:grpSpPr>
          <a:xfrm>
            <a:off x="1" y="-1"/>
            <a:ext cx="12191999" cy="6858001"/>
            <a:chOff x="1" y="-1"/>
            <a:chExt cx="12191999" cy="6858001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98977976-B7D0-4F9C-8F02-8CD6934213D9}"/>
                </a:ext>
              </a:extLst>
            </p:cNvPr>
            <p:cNvGrpSpPr/>
            <p:nvPr/>
          </p:nvGrpSpPr>
          <p:grpSpPr>
            <a:xfrm>
              <a:off x="1" y="-1"/>
              <a:ext cx="12191999" cy="6858001"/>
              <a:chOff x="1" y="-1"/>
              <a:chExt cx="12191999" cy="6858001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657D42CE-BB6C-4FC6-A226-B5C406A45F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"/>
                <a:ext cx="12191999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Прямоугольник 10">
                <a:hlinkClick r:id="rId4"/>
                <a:extLst>
                  <a:ext uri="{FF2B5EF4-FFF2-40B4-BE49-F238E27FC236}">
                    <a16:creationId xmlns:a16="http://schemas.microsoft.com/office/drawing/2014/main" id="{DDD2D5F8-5CB8-4332-99B7-060C57277BA3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91F3EEA5-EBF8-4715-938E-253190F1D3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9032"/>
              <a:ext cx="11976296" cy="67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D40CA4-2A12-4CEB-A8CA-3A0E5BA7E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944" y="331756"/>
            <a:ext cx="3376613" cy="6158114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5DC13E-6540-4D93-8604-2D92891C0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5732" y="1141542"/>
            <a:ext cx="3762375" cy="1190625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943D51-5FDE-430A-B9F5-6CAC44281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732" y="2677916"/>
            <a:ext cx="3781425" cy="2543175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C18849-A48F-48D4-841F-5F9DF40A9815}"/>
              </a:ext>
            </a:extLst>
          </p:cNvPr>
          <p:cNvSpPr/>
          <p:nvPr/>
        </p:nvSpPr>
        <p:spPr>
          <a:xfrm>
            <a:off x="3553904" y="1470970"/>
            <a:ext cx="3048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52044DE-F362-49AE-A92E-BAA61FF0AB64}"/>
              </a:ext>
            </a:extLst>
          </p:cNvPr>
          <p:cNvSpPr/>
          <p:nvPr/>
        </p:nvSpPr>
        <p:spPr>
          <a:xfrm>
            <a:off x="2328080" y="3014851"/>
            <a:ext cx="3048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6F07BFA-1176-48A0-BD27-2A351A5E9E7D}"/>
              </a:ext>
            </a:extLst>
          </p:cNvPr>
          <p:cNvSpPr/>
          <p:nvPr/>
        </p:nvSpPr>
        <p:spPr>
          <a:xfrm>
            <a:off x="3976586" y="3677462"/>
            <a:ext cx="3209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A36F261-6130-453E-B7A1-EA28E6D015C3}"/>
              </a:ext>
            </a:extLst>
          </p:cNvPr>
          <p:cNvSpPr/>
          <p:nvPr/>
        </p:nvSpPr>
        <p:spPr>
          <a:xfrm>
            <a:off x="2227300" y="4737636"/>
            <a:ext cx="3209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0557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AA5851B-3474-4A65-8D82-725C2160015C}"/>
              </a:ext>
            </a:extLst>
          </p:cNvPr>
          <p:cNvGrpSpPr/>
          <p:nvPr/>
        </p:nvGrpSpPr>
        <p:grpSpPr>
          <a:xfrm>
            <a:off x="1" y="-1"/>
            <a:ext cx="12191999" cy="6858001"/>
            <a:chOff x="1" y="-1"/>
            <a:chExt cx="12191999" cy="6858001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90CC13A6-E4E5-4A74-B6C6-C5D93BE96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-1"/>
              <a:ext cx="12191999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>
              <a:hlinkClick r:id="rId3"/>
              <a:extLst>
                <a:ext uri="{FF2B5EF4-FFF2-40B4-BE49-F238E27FC236}">
                  <a16:creationId xmlns:a16="http://schemas.microsoft.com/office/drawing/2014/main" id="{0F84D087-6F93-47C1-A8A9-D43DC3A2385B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IrinaPapakhinac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AF1A38CA-86E0-4669-9744-0E77269A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3" b="92286" l="10000" r="90000">
                        <a14:foregroundMark x1="38333" y1="9714" x2="61000" y2="10214"/>
                        <a14:foregroundMark x1="27111" y1="91571" x2="37222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49" y="404751"/>
            <a:ext cx="4182412" cy="65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FC442-5917-4A11-8210-F6A50EAC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68" b="89728" l="7174" r="91957">
                        <a14:foregroundMark x1="12391" y1="14397" x2="37283" y2="13230"/>
                        <a14:foregroundMark x1="37283" y1="13230" x2="52174" y2="15409"/>
                        <a14:foregroundMark x1="8913" y1="18288" x2="16957" y2="61323"/>
                        <a14:foregroundMark x1="22391" y1="84903" x2="61522" y2="87626"/>
                        <a14:foregroundMark x1="61522" y1="87626" x2="74130" y2="87315"/>
                        <a14:foregroundMark x1="74130" y1="87315" x2="81087" y2="80233"/>
                        <a14:foregroundMark x1="81087" y1="80233" x2="81087" y2="57432"/>
                        <a14:foregroundMark x1="91413" y1="40233" x2="87935" y2="43268"/>
                        <a14:foregroundMark x1="82826" y1="46770" x2="82826" y2="49261"/>
                        <a14:foregroundMark x1="91957" y1="39144" x2="91957" y2="39144"/>
                        <a14:foregroundMark x1="33804" y1="16809" x2="53587" y2="18677"/>
                        <a14:foregroundMark x1="9783" y1="23969" x2="8913" y2="41245"/>
                        <a14:foregroundMark x1="7174" y1="43502" x2="8587" y2="65603"/>
                        <a14:foregroundMark x1="56522" y1="15175" x2="59674" y2="14553"/>
                        <a14:foregroundMark x1="53043" y1="14553" x2="60435" y2="14786"/>
                        <a14:foregroundMark x1="41848" y1="8171" x2="46739" y2="8638"/>
                        <a14:foregroundMark x1="41848" y1="5136" x2="41848" y2="5136"/>
                        <a14:foregroundMark x1="41848" y1="4747" x2="41848" y2="4747"/>
                        <a14:foregroundMark x1="41848" y1="4747" x2="41848" y2="4747"/>
                        <a14:foregroundMark x1="45543" y1="4125" x2="48152" y2="6381"/>
                        <a14:foregroundMark x1="45543" y1="4125" x2="48152" y2="5370"/>
                        <a14:foregroundMark x1="44674" y1="3268" x2="48478" y2="5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37"/>
          <a:stretch/>
        </p:blipFill>
        <p:spPr bwMode="auto">
          <a:xfrm>
            <a:off x="5337292" y="-1041074"/>
            <a:ext cx="6493638" cy="80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B372B4-112E-4662-AE7D-105FB5D70785}"/>
              </a:ext>
            </a:extLst>
          </p:cNvPr>
          <p:cNvSpPr/>
          <p:nvPr/>
        </p:nvSpPr>
        <p:spPr>
          <a:xfrm>
            <a:off x="6095368" y="1101518"/>
            <a:ext cx="4440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 1. What is your </a:t>
            </a:r>
            <a:r>
              <a:rPr lang="en-US" sz="4000" b="1" i="1" dirty="0" err="1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favourite</a:t>
            </a:r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 place?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FBAC5A-29FF-4481-8C2E-11E4822C7950}"/>
              </a:ext>
            </a:extLst>
          </p:cNvPr>
          <p:cNvSpPr/>
          <p:nvPr/>
        </p:nvSpPr>
        <p:spPr>
          <a:xfrm>
            <a:off x="6094736" y="2407206"/>
            <a:ext cx="4440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2. Where is it?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34CE873-EBBB-4FA6-A42F-F325A5568DFC}"/>
              </a:ext>
            </a:extLst>
          </p:cNvPr>
          <p:cNvSpPr/>
          <p:nvPr/>
        </p:nvSpPr>
        <p:spPr>
          <a:xfrm>
            <a:off x="6035787" y="3186917"/>
            <a:ext cx="4440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3. What is inside / next to it?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0E22228-29B4-450B-8184-683D351BDD39}"/>
              </a:ext>
            </a:extLst>
          </p:cNvPr>
          <p:cNvSpPr/>
          <p:nvPr/>
        </p:nvSpPr>
        <p:spPr>
          <a:xfrm>
            <a:off x="6007652" y="4050092"/>
            <a:ext cx="4440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4. What is nice about it?</a:t>
            </a:r>
          </a:p>
        </p:txBody>
      </p:sp>
    </p:spTree>
    <p:extLst>
      <p:ext uri="{BB962C8B-B14F-4D97-AF65-F5344CB8AC3E}">
        <p14:creationId xmlns:p14="http://schemas.microsoft.com/office/powerpoint/2010/main" val="3863966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6B14DAE-3693-406C-900F-921F5EDA218E}"/>
              </a:ext>
            </a:extLst>
          </p:cNvPr>
          <p:cNvGrpSpPr/>
          <p:nvPr/>
        </p:nvGrpSpPr>
        <p:grpSpPr>
          <a:xfrm>
            <a:off x="1" y="-1"/>
            <a:ext cx="12191999" cy="6858001"/>
            <a:chOff x="1" y="-1"/>
            <a:chExt cx="12191999" cy="685800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B5DC0EB8-0303-4B89-8DBA-631C179FAB62}"/>
                </a:ext>
              </a:extLst>
            </p:cNvPr>
            <p:cNvGrpSpPr/>
            <p:nvPr/>
          </p:nvGrpSpPr>
          <p:grpSpPr>
            <a:xfrm>
              <a:off x="1" y="-1"/>
              <a:ext cx="12191999" cy="6858001"/>
              <a:chOff x="1" y="-1"/>
              <a:chExt cx="12191999" cy="6858001"/>
            </a:xfrm>
          </p:grpSpPr>
          <p:pic>
            <p:nvPicPr>
              <p:cNvPr id="7" name="Picture 8">
                <a:extLst>
                  <a:ext uri="{FF2B5EF4-FFF2-40B4-BE49-F238E27FC236}">
                    <a16:creationId xmlns:a16="http://schemas.microsoft.com/office/drawing/2014/main" id="{A88E877B-C7FC-45A1-9C2D-E973584EF6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"/>
                <a:ext cx="12191999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Прямоугольник 7">
                <a:hlinkClick r:id="rId3"/>
                <a:extLst>
                  <a:ext uri="{FF2B5EF4-FFF2-40B4-BE49-F238E27FC236}">
                    <a16:creationId xmlns:a16="http://schemas.microsoft.com/office/drawing/2014/main" id="{794F8772-18EB-4140-9F32-61BFBD3A5FF7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2CB0721A-3D77-486B-A781-8065EFB718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9032"/>
              <a:ext cx="11976296" cy="67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8C3F9731-07AF-43E5-877D-99388482C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5759" r="13972" b="7783"/>
          <a:stretch/>
        </p:blipFill>
        <p:spPr bwMode="auto">
          <a:xfrm>
            <a:off x="562707" y="846606"/>
            <a:ext cx="3974271" cy="2668771"/>
          </a:xfrm>
          <a:prstGeom prst="rect">
            <a:avLst/>
          </a:prstGeom>
          <a:noFill/>
          <a:ln w="28575">
            <a:solidFill>
              <a:srgbClr val="05A9FB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4400B8CA-A3A7-47DC-9C30-A616C4772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5779" r="3198" b="10663"/>
          <a:stretch/>
        </p:blipFill>
        <p:spPr bwMode="auto">
          <a:xfrm>
            <a:off x="3831101" y="2605068"/>
            <a:ext cx="3713872" cy="2668771"/>
          </a:xfrm>
          <a:prstGeom prst="rect">
            <a:avLst/>
          </a:prstGeom>
          <a:noFill/>
          <a:ln w="28575">
            <a:solidFill>
              <a:srgbClr val="05A9FB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77D76E69-C9D5-4B41-9FCC-C32AB918C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1772" t="4910"/>
          <a:stretch/>
        </p:blipFill>
        <p:spPr bwMode="auto">
          <a:xfrm>
            <a:off x="7408985" y="3853501"/>
            <a:ext cx="4056184" cy="2668771"/>
          </a:xfrm>
          <a:prstGeom prst="rect">
            <a:avLst/>
          </a:prstGeom>
          <a:noFill/>
          <a:ln w="28575">
            <a:solidFill>
              <a:srgbClr val="05A9FB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A12639-25EA-4A95-A13A-E828B2235DBC}"/>
              </a:ext>
            </a:extLst>
          </p:cNvPr>
          <p:cNvSpPr/>
          <p:nvPr/>
        </p:nvSpPr>
        <p:spPr>
          <a:xfrm>
            <a:off x="6699298" y="661940"/>
            <a:ext cx="34969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05A9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>
                <a:ln w="0"/>
              </a:rPr>
              <a:t>Who can you see in the photos?</a:t>
            </a:r>
          </a:p>
          <a:p>
            <a:pPr marL="342900" indent="-342900">
              <a:buAutoNum type="arabicPeriod"/>
            </a:pPr>
            <a:r>
              <a:rPr lang="en-US" i="1" dirty="0">
                <a:ln w="0"/>
              </a:rPr>
              <a:t>Where are they?</a:t>
            </a:r>
          </a:p>
          <a:p>
            <a:pPr marL="342900" indent="-342900">
              <a:buAutoNum type="arabicPeriod"/>
            </a:pPr>
            <a:r>
              <a:rPr lang="en-US" i="1" dirty="0">
                <a:ln w="0"/>
              </a:rPr>
              <a:t>What are they doing?</a:t>
            </a:r>
          </a:p>
          <a:p>
            <a:pPr marL="342900" indent="-342900">
              <a:buAutoNum type="arabicPeriod"/>
            </a:pPr>
            <a:r>
              <a:rPr lang="en-US" i="1" dirty="0">
                <a:ln w="0"/>
              </a:rPr>
              <a:t>How do they feel?</a:t>
            </a:r>
          </a:p>
        </p:txBody>
      </p:sp>
    </p:spTree>
    <p:extLst>
      <p:ext uri="{BB962C8B-B14F-4D97-AF65-F5344CB8AC3E}">
        <p14:creationId xmlns:p14="http://schemas.microsoft.com/office/powerpoint/2010/main" val="3083507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4E883D1-7D64-4261-8ABC-15E5571F900C}"/>
              </a:ext>
            </a:extLst>
          </p:cNvPr>
          <p:cNvGrpSpPr/>
          <p:nvPr/>
        </p:nvGrpSpPr>
        <p:grpSpPr>
          <a:xfrm>
            <a:off x="1" y="-1"/>
            <a:ext cx="12191999" cy="6858001"/>
            <a:chOff x="1" y="-1"/>
            <a:chExt cx="12191999" cy="6858001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73BC0B28-967C-4287-8835-B20CCEC82A2E}"/>
                </a:ext>
              </a:extLst>
            </p:cNvPr>
            <p:cNvGrpSpPr/>
            <p:nvPr/>
          </p:nvGrpSpPr>
          <p:grpSpPr>
            <a:xfrm>
              <a:off x="1" y="-1"/>
              <a:ext cx="12191999" cy="6858001"/>
              <a:chOff x="1" y="-1"/>
              <a:chExt cx="12191999" cy="6858001"/>
            </a:xfrm>
          </p:grpSpPr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48BA9FF1-35AB-47FB-8E08-29580F6F9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"/>
                <a:ext cx="12191999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>
                <a:hlinkClick r:id="rId3"/>
                <a:extLst>
                  <a:ext uri="{FF2B5EF4-FFF2-40B4-BE49-F238E27FC236}">
                    <a16:creationId xmlns:a16="http://schemas.microsoft.com/office/drawing/2014/main" id="{D582796C-38AF-419F-BA5F-719759C4BEDA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A0BD84D-B047-4313-8252-2E32EE3574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9032"/>
              <a:ext cx="11976296" cy="67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ED043EB-9E93-4228-804E-7D908A12143C}"/>
              </a:ext>
            </a:extLst>
          </p:cNvPr>
          <p:cNvGrpSpPr/>
          <p:nvPr/>
        </p:nvGrpSpPr>
        <p:grpSpPr>
          <a:xfrm>
            <a:off x="965689" y="95405"/>
            <a:ext cx="9570383" cy="6178712"/>
            <a:chOff x="965689" y="95405"/>
            <a:chExt cx="9570383" cy="617871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AEF5DCC-1720-4C76-8EF9-96629F5E9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3575" y="949642"/>
              <a:ext cx="8324850" cy="5324475"/>
            </a:xfrm>
            <a:prstGeom prst="rect">
              <a:avLst/>
            </a:prstGeom>
            <a:ln w="28575">
              <a:solidFill>
                <a:srgbClr val="05A9FB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C2704BAA-7BA9-4958-9A9E-2D0FAA50F1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5759" r="13972" b="7783"/>
            <a:stretch/>
          </p:blipFill>
          <p:spPr bwMode="auto">
            <a:xfrm>
              <a:off x="7096416" y="95405"/>
              <a:ext cx="3238646" cy="2174790"/>
            </a:xfrm>
            <a:prstGeom prst="rect">
              <a:avLst/>
            </a:prstGeom>
            <a:noFill/>
            <a:ln w="28575">
              <a:solidFill>
                <a:srgbClr val="05A9FB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100679E0-1103-4577-A4F7-87EE7C6AE1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5779" r="3198" b="10663"/>
            <a:stretch/>
          </p:blipFill>
          <p:spPr bwMode="auto">
            <a:xfrm>
              <a:off x="965689" y="3611879"/>
              <a:ext cx="3254620" cy="2338755"/>
            </a:xfrm>
            <a:prstGeom prst="rect">
              <a:avLst/>
            </a:prstGeom>
            <a:noFill/>
            <a:ln w="28575">
              <a:solidFill>
                <a:srgbClr val="05A9FB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C3D227C9-CEEC-4DE6-B404-C13E02610B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1772" t="4910"/>
            <a:stretch/>
          </p:blipFill>
          <p:spPr bwMode="auto">
            <a:xfrm>
              <a:off x="7661574" y="4075250"/>
              <a:ext cx="2874498" cy="2198867"/>
            </a:xfrm>
            <a:prstGeom prst="rect">
              <a:avLst/>
            </a:prstGeom>
            <a:noFill/>
            <a:ln w="28575">
              <a:solidFill>
                <a:srgbClr val="05A9FB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DD15AC-E0D9-40C0-A559-500AEB83A8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6101" y="412433"/>
            <a:ext cx="3895725" cy="342900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FBF7B4C-D28A-47D3-B0FF-6AE85AE8DD10}"/>
              </a:ext>
            </a:extLst>
          </p:cNvPr>
          <p:cNvSpPr/>
          <p:nvPr/>
        </p:nvSpPr>
        <p:spPr>
          <a:xfrm>
            <a:off x="7415107" y="179474"/>
            <a:ext cx="3209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i="1" dirty="0">
                <a:ln w="0"/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endParaRPr lang="ru-RU" sz="3200" b="0" i="1" cap="none" spc="0" dirty="0">
              <a:ln w="0"/>
              <a:solidFill>
                <a:srgbClr val="FF0000"/>
              </a:solidFill>
              <a:cs typeface="AngsanaUPC" panose="02020603050405020304" pitchFamily="18" charset="-34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244A6A2-A462-4E95-9D37-8218D211FA2A}"/>
              </a:ext>
            </a:extLst>
          </p:cNvPr>
          <p:cNvSpPr/>
          <p:nvPr/>
        </p:nvSpPr>
        <p:spPr>
          <a:xfrm>
            <a:off x="1462132" y="3497108"/>
            <a:ext cx="3209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i="1" dirty="0">
                <a:ln w="0"/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endParaRPr lang="ru-RU" sz="3200" b="0" i="1" cap="none" spc="0" dirty="0">
              <a:ln w="0"/>
              <a:solidFill>
                <a:srgbClr val="FF0000"/>
              </a:solidFill>
              <a:cs typeface="AngsanaUPC" panose="02020603050405020304" pitchFamily="18" charset="-3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65B5E21-4EBD-43D2-BFDB-7C546667FF4C}"/>
              </a:ext>
            </a:extLst>
          </p:cNvPr>
          <p:cNvSpPr/>
          <p:nvPr/>
        </p:nvSpPr>
        <p:spPr>
          <a:xfrm>
            <a:off x="8045810" y="3975407"/>
            <a:ext cx="3209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i="1" dirty="0">
                <a:ln w="0"/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endParaRPr lang="ru-RU" sz="3200" b="0" i="1" cap="none" spc="0" dirty="0">
              <a:ln w="0"/>
              <a:solidFill>
                <a:srgbClr val="FF0000"/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4196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30CFBF5-C069-457A-99A4-9B375244A613}"/>
              </a:ext>
            </a:extLst>
          </p:cNvPr>
          <p:cNvGrpSpPr/>
          <p:nvPr/>
        </p:nvGrpSpPr>
        <p:grpSpPr>
          <a:xfrm>
            <a:off x="1" y="-1"/>
            <a:ext cx="12191999" cy="6858001"/>
            <a:chOff x="1" y="-1"/>
            <a:chExt cx="12191999" cy="6858001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A5CB3D73-0B49-4453-A35B-848AFAAA76B0}"/>
                </a:ext>
              </a:extLst>
            </p:cNvPr>
            <p:cNvGrpSpPr/>
            <p:nvPr/>
          </p:nvGrpSpPr>
          <p:grpSpPr>
            <a:xfrm>
              <a:off x="1" y="-1"/>
              <a:ext cx="12191999" cy="6858001"/>
              <a:chOff x="1" y="-1"/>
              <a:chExt cx="12191999" cy="6858001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12D6F202-C332-476A-8007-6B7CC9203D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"/>
                <a:ext cx="12191999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Прямоугольник 10">
                <a:hlinkClick r:id="rId3"/>
                <a:extLst>
                  <a:ext uri="{FF2B5EF4-FFF2-40B4-BE49-F238E27FC236}">
                    <a16:creationId xmlns:a16="http://schemas.microsoft.com/office/drawing/2014/main" id="{4ADD3C42-7033-4842-8BAE-1B3A5C99F805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D3179294-380B-4623-A6EE-CBA3AA4420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9032"/>
              <a:ext cx="11976296" cy="67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D6B517-17FC-4B9C-9546-3A3B7D4D3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956" y="499004"/>
            <a:ext cx="4876800" cy="314325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53A765E-2C19-47ED-8326-8FE259611DE8}"/>
              </a:ext>
            </a:extLst>
          </p:cNvPr>
          <p:cNvGrpSpPr/>
          <p:nvPr/>
        </p:nvGrpSpPr>
        <p:grpSpPr>
          <a:xfrm>
            <a:off x="480100" y="321457"/>
            <a:ext cx="11835432" cy="6178712"/>
            <a:chOff x="1019215" y="95405"/>
            <a:chExt cx="11835432" cy="617871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6A3C3-6CCC-47E9-AAF6-668372DF8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3575" y="949642"/>
              <a:ext cx="8324850" cy="5324475"/>
            </a:xfrm>
            <a:prstGeom prst="rect">
              <a:avLst/>
            </a:prstGeom>
            <a:ln w="28575">
              <a:solidFill>
                <a:srgbClr val="05A9FB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0E12DF2A-838E-471F-8EA0-175404F670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5759" r="13972" b="7783"/>
            <a:stretch/>
          </p:blipFill>
          <p:spPr bwMode="auto">
            <a:xfrm>
              <a:off x="7096416" y="95405"/>
              <a:ext cx="3238646" cy="2174790"/>
            </a:xfrm>
            <a:prstGeom prst="rect">
              <a:avLst/>
            </a:prstGeom>
            <a:noFill/>
            <a:ln w="28575">
              <a:solidFill>
                <a:srgbClr val="05A9FB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0D8473E0-C795-4054-89A6-457F63B417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5779" r="3198" b="10663"/>
            <a:stretch/>
          </p:blipFill>
          <p:spPr bwMode="auto">
            <a:xfrm>
              <a:off x="1019215" y="3611498"/>
              <a:ext cx="3157550" cy="2269001"/>
            </a:xfrm>
            <a:prstGeom prst="rect">
              <a:avLst/>
            </a:prstGeom>
            <a:noFill/>
            <a:ln w="28575">
              <a:solidFill>
                <a:srgbClr val="05A9FB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E74DB55D-1723-4BAE-B8F8-51C62CE21F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1772" t="4910"/>
            <a:stretch/>
          </p:blipFill>
          <p:spPr bwMode="auto">
            <a:xfrm>
              <a:off x="9980149" y="2073288"/>
              <a:ext cx="2874498" cy="2198867"/>
            </a:xfrm>
            <a:prstGeom prst="rect">
              <a:avLst/>
            </a:prstGeom>
            <a:noFill/>
            <a:ln w="28575">
              <a:solidFill>
                <a:srgbClr val="05A9FB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548205-04DE-436E-95C8-CFBD78A7C3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0624" y="4167494"/>
            <a:ext cx="4538004" cy="2269002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FFC086B9-347F-4702-9D3B-4BDCD9729B8E}"/>
              </a:ext>
            </a:extLst>
          </p:cNvPr>
          <p:cNvSpPr/>
          <p:nvPr/>
        </p:nvSpPr>
        <p:spPr>
          <a:xfrm>
            <a:off x="9828033" y="4498207"/>
            <a:ext cx="496385" cy="30349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5EBCC48-2CA9-4967-9F61-328EBCAA8A7B}"/>
              </a:ext>
            </a:extLst>
          </p:cNvPr>
          <p:cNvSpPr/>
          <p:nvPr/>
        </p:nvSpPr>
        <p:spPr>
          <a:xfrm>
            <a:off x="10275856" y="4749083"/>
            <a:ext cx="496385" cy="30349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930AC5D-0DF1-4CCC-8660-4D718F32F7AF}"/>
              </a:ext>
            </a:extLst>
          </p:cNvPr>
          <p:cNvSpPr/>
          <p:nvPr/>
        </p:nvSpPr>
        <p:spPr>
          <a:xfrm>
            <a:off x="10655682" y="5311789"/>
            <a:ext cx="802946" cy="3100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8CD459-1C2E-4790-A3E6-17F5EC622162}"/>
              </a:ext>
            </a:extLst>
          </p:cNvPr>
          <p:cNvSpPr/>
          <p:nvPr/>
        </p:nvSpPr>
        <p:spPr>
          <a:xfrm>
            <a:off x="10247721" y="5818224"/>
            <a:ext cx="496385" cy="30349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78B5EDD-0D14-4535-8DB4-3C87F7D8474E}"/>
              </a:ext>
            </a:extLst>
          </p:cNvPr>
          <p:cNvSpPr/>
          <p:nvPr/>
        </p:nvSpPr>
        <p:spPr>
          <a:xfrm>
            <a:off x="10233652" y="6099578"/>
            <a:ext cx="496385" cy="30349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58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52E133F-A51F-4026-B44B-BB57B707A850}"/>
              </a:ext>
            </a:extLst>
          </p:cNvPr>
          <p:cNvGrpSpPr/>
          <p:nvPr/>
        </p:nvGrpSpPr>
        <p:grpSpPr>
          <a:xfrm>
            <a:off x="1" y="-1"/>
            <a:ext cx="12191999" cy="6858001"/>
            <a:chOff x="1" y="-1"/>
            <a:chExt cx="12191999" cy="6858001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9C32CB90-B9DF-42BB-8880-836F157062C0}"/>
                </a:ext>
              </a:extLst>
            </p:cNvPr>
            <p:cNvGrpSpPr/>
            <p:nvPr/>
          </p:nvGrpSpPr>
          <p:grpSpPr>
            <a:xfrm>
              <a:off x="1" y="-1"/>
              <a:ext cx="12191999" cy="6858001"/>
              <a:chOff x="1" y="-1"/>
              <a:chExt cx="12191999" cy="6858001"/>
            </a:xfrm>
          </p:grpSpPr>
          <p:pic>
            <p:nvPicPr>
              <p:cNvPr id="7" name="Picture 8">
                <a:extLst>
                  <a:ext uri="{FF2B5EF4-FFF2-40B4-BE49-F238E27FC236}">
                    <a16:creationId xmlns:a16="http://schemas.microsoft.com/office/drawing/2014/main" id="{3B2DDB67-48B3-4B78-A026-5DF1ACF5A6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"/>
                <a:ext cx="12191999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Прямоугольник 7">
                <a:hlinkClick r:id="rId3"/>
                <a:extLst>
                  <a:ext uri="{FF2B5EF4-FFF2-40B4-BE49-F238E27FC236}">
                    <a16:creationId xmlns:a16="http://schemas.microsoft.com/office/drawing/2014/main" id="{DD20FA54-B107-469D-89E1-467AA75B77A1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76E2E67E-4544-4A16-A6D2-BF0C8D3073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9032"/>
              <a:ext cx="11976296" cy="67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D17D8F-F99B-45C2-9F45-1A3F9E896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176" y="950374"/>
            <a:ext cx="7611647" cy="4390643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685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DB02D95-6787-4D87-AFCA-BFB35EB3151B}"/>
              </a:ext>
            </a:extLst>
          </p:cNvPr>
          <p:cNvGrpSpPr/>
          <p:nvPr/>
        </p:nvGrpSpPr>
        <p:grpSpPr>
          <a:xfrm>
            <a:off x="1" y="-1"/>
            <a:ext cx="12191999" cy="6858001"/>
            <a:chOff x="1" y="-1"/>
            <a:chExt cx="12191999" cy="6858001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2A2E3727-DD01-4B05-BCE3-628BC926CFA0}"/>
                </a:ext>
              </a:extLst>
            </p:cNvPr>
            <p:cNvGrpSpPr/>
            <p:nvPr/>
          </p:nvGrpSpPr>
          <p:grpSpPr>
            <a:xfrm>
              <a:off x="1" y="-1"/>
              <a:ext cx="12191999" cy="6858001"/>
              <a:chOff x="1" y="-1"/>
              <a:chExt cx="12191999" cy="6858001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63D74677-FAD3-49E4-B465-CA8D88AC2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"/>
                <a:ext cx="12191999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Прямоугольник 10">
                <a:hlinkClick r:id="rId3"/>
                <a:extLst>
                  <a:ext uri="{FF2B5EF4-FFF2-40B4-BE49-F238E27FC236}">
                    <a16:creationId xmlns:a16="http://schemas.microsoft.com/office/drawing/2014/main" id="{2B43223D-12A7-4AFC-BC81-ABE2D7BF225B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097EBB7D-3CAC-4150-ACB9-D00A754545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9032"/>
              <a:ext cx="11976296" cy="67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A4D22A-8BC7-4C86-AFC0-154179FDC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24" y="800539"/>
            <a:ext cx="5481576" cy="5256921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B46746-C14C-4097-94B5-AB5BF7378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009" y="3087417"/>
            <a:ext cx="5554101" cy="2462243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16C7E4-312E-4E7B-B6F7-CABA94BFE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5429" y="1200150"/>
            <a:ext cx="4300099" cy="758551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DF037E3-CCF2-4245-8E80-7DDD00EC4C06}"/>
              </a:ext>
            </a:extLst>
          </p:cNvPr>
          <p:cNvSpPr/>
          <p:nvPr/>
        </p:nvSpPr>
        <p:spPr>
          <a:xfrm>
            <a:off x="10431608" y="3499338"/>
            <a:ext cx="876154" cy="343487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06807C0-9391-46B2-B056-A190A5E5EC82}"/>
              </a:ext>
            </a:extLst>
          </p:cNvPr>
          <p:cNvSpPr/>
          <p:nvPr/>
        </p:nvSpPr>
        <p:spPr>
          <a:xfrm>
            <a:off x="10431608" y="3906715"/>
            <a:ext cx="876154" cy="343487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8DB78-3D24-44B5-AE7C-EA20DB333541}"/>
              </a:ext>
            </a:extLst>
          </p:cNvPr>
          <p:cNvSpPr/>
          <p:nvPr/>
        </p:nvSpPr>
        <p:spPr>
          <a:xfrm>
            <a:off x="10431608" y="4285956"/>
            <a:ext cx="876154" cy="343487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E9B757-4C37-44DB-87C9-55721C866628}"/>
              </a:ext>
            </a:extLst>
          </p:cNvPr>
          <p:cNvSpPr/>
          <p:nvPr/>
        </p:nvSpPr>
        <p:spPr>
          <a:xfrm>
            <a:off x="10431608" y="4693333"/>
            <a:ext cx="876154" cy="343487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D0E6756-5810-47AB-B31C-5F704D4720AB}"/>
              </a:ext>
            </a:extLst>
          </p:cNvPr>
          <p:cNvSpPr/>
          <p:nvPr/>
        </p:nvSpPr>
        <p:spPr>
          <a:xfrm>
            <a:off x="10431608" y="5100709"/>
            <a:ext cx="876154" cy="343487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41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9E664A7-8E8D-449E-A60B-CD9E79CD5A90}"/>
              </a:ext>
            </a:extLst>
          </p:cNvPr>
          <p:cNvGrpSpPr/>
          <p:nvPr/>
        </p:nvGrpSpPr>
        <p:grpSpPr>
          <a:xfrm>
            <a:off x="1" y="-1"/>
            <a:ext cx="12191999" cy="6858001"/>
            <a:chOff x="1" y="-1"/>
            <a:chExt cx="12191999" cy="6858001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EC20088E-02F5-47A4-A07B-D3EA5E57F9FC}"/>
                </a:ext>
              </a:extLst>
            </p:cNvPr>
            <p:cNvGrpSpPr/>
            <p:nvPr/>
          </p:nvGrpSpPr>
          <p:grpSpPr>
            <a:xfrm>
              <a:off x="1" y="-1"/>
              <a:ext cx="12191999" cy="6858001"/>
              <a:chOff x="1" y="-1"/>
              <a:chExt cx="12191999" cy="6858001"/>
            </a:xfrm>
          </p:grpSpPr>
          <p:pic>
            <p:nvPicPr>
              <p:cNvPr id="8" name="Picture 8">
                <a:extLst>
                  <a:ext uri="{FF2B5EF4-FFF2-40B4-BE49-F238E27FC236}">
                    <a16:creationId xmlns:a16="http://schemas.microsoft.com/office/drawing/2014/main" id="{62DFAEE3-7354-4A60-8AF4-8F18E9D2F9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"/>
                <a:ext cx="12191999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Прямоугольник 8">
                <a:hlinkClick r:id="rId5"/>
                <a:extLst>
                  <a:ext uri="{FF2B5EF4-FFF2-40B4-BE49-F238E27FC236}">
                    <a16:creationId xmlns:a16="http://schemas.microsoft.com/office/drawing/2014/main" id="{CF8E1B64-4A6C-4DB9-A315-69CFB1F70FEF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50D205E0-0B39-4DF3-AD86-F6CAE37E67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9032"/>
              <a:ext cx="11976296" cy="67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3D83A7-6A94-4367-B0B3-8792D96D62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96"/>
          <a:stretch/>
        </p:blipFill>
        <p:spPr>
          <a:xfrm>
            <a:off x="3291363" y="1052330"/>
            <a:ext cx="5686425" cy="5346528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87878A-BD21-40EC-AE07-A9B55DF4DF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60" t="171" b="85840"/>
          <a:stretch/>
        </p:blipFill>
        <p:spPr>
          <a:xfrm>
            <a:off x="3757135" y="203037"/>
            <a:ext cx="4754881" cy="705289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Go Getter  L1 Tk2_33">
            <a:hlinkClick r:id="" action="ppaction://media"/>
            <a:extLst>
              <a:ext uri="{FF2B5EF4-FFF2-40B4-BE49-F238E27FC236}">
                <a16:creationId xmlns:a16="http://schemas.microsoft.com/office/drawing/2014/main" id="{20543B1D-0151-4CA1-83F7-D0403B9DF1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27694" y="555681"/>
            <a:ext cx="609600" cy="609600"/>
          </a:xfrm>
          <a:prstGeom prst="rect">
            <a:avLst/>
          </a:prstGeom>
          <a:solidFill>
            <a:srgbClr val="E4013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B37F16B-C414-41B5-B3A2-E467AC7A8C51}"/>
              </a:ext>
            </a:extLst>
          </p:cNvPr>
          <p:cNvCxnSpPr>
            <a:cxnSpLocks/>
          </p:cNvCxnSpPr>
          <p:nvPr/>
        </p:nvCxnSpPr>
        <p:spPr>
          <a:xfrm>
            <a:off x="4389120" y="2053883"/>
            <a:ext cx="2419643" cy="22789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5614073-BF54-4A37-A6A0-5EC64CA1AA34}"/>
              </a:ext>
            </a:extLst>
          </p:cNvPr>
          <p:cNvCxnSpPr>
            <a:cxnSpLocks/>
          </p:cNvCxnSpPr>
          <p:nvPr/>
        </p:nvCxnSpPr>
        <p:spPr>
          <a:xfrm flipH="1">
            <a:off x="4881489" y="2053883"/>
            <a:ext cx="604911" cy="1856935"/>
          </a:xfrm>
          <a:prstGeom prst="straightConnector1">
            <a:avLst/>
          </a:prstGeom>
          <a:ln w="28575">
            <a:solidFill>
              <a:srgbClr val="E401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882CFDE-3635-4F84-BA2C-D9CA931B4E3E}"/>
              </a:ext>
            </a:extLst>
          </p:cNvPr>
          <p:cNvCxnSpPr>
            <a:cxnSpLocks/>
          </p:cNvCxnSpPr>
          <p:nvPr/>
        </p:nvCxnSpPr>
        <p:spPr>
          <a:xfrm>
            <a:off x="6808763" y="1955409"/>
            <a:ext cx="112542" cy="195540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CE0B89D-48B7-4C8A-BE3C-FC297D6A7BAF}"/>
              </a:ext>
            </a:extLst>
          </p:cNvPr>
          <p:cNvCxnSpPr>
            <a:cxnSpLocks/>
          </p:cNvCxnSpPr>
          <p:nvPr/>
        </p:nvCxnSpPr>
        <p:spPr>
          <a:xfrm flipH="1">
            <a:off x="3629465" y="2166425"/>
            <a:ext cx="4009292" cy="229303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B5EED9C-56FB-415A-B43A-1D61C62763DD}"/>
              </a:ext>
            </a:extLst>
          </p:cNvPr>
          <p:cNvCxnSpPr>
            <a:cxnSpLocks/>
          </p:cNvCxnSpPr>
          <p:nvPr/>
        </p:nvCxnSpPr>
        <p:spPr>
          <a:xfrm flipV="1">
            <a:off x="7343335" y="3429000"/>
            <a:ext cx="633047" cy="190265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167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030DDA0-C5CA-4239-BB7D-80E4F8A1D922}"/>
              </a:ext>
            </a:extLst>
          </p:cNvPr>
          <p:cNvGrpSpPr/>
          <p:nvPr/>
        </p:nvGrpSpPr>
        <p:grpSpPr>
          <a:xfrm>
            <a:off x="1" y="-1"/>
            <a:ext cx="12191999" cy="6858001"/>
            <a:chOff x="1" y="-1"/>
            <a:chExt cx="12191999" cy="6858001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84CEE991-EF90-44FB-8532-A821B876BA06}"/>
                </a:ext>
              </a:extLst>
            </p:cNvPr>
            <p:cNvGrpSpPr/>
            <p:nvPr/>
          </p:nvGrpSpPr>
          <p:grpSpPr>
            <a:xfrm>
              <a:off x="1" y="-1"/>
              <a:ext cx="12191999" cy="6858001"/>
              <a:chOff x="1" y="-1"/>
              <a:chExt cx="12191999" cy="6858001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E748300A-83ED-4DDB-9F56-0F4386B1B4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"/>
                <a:ext cx="12191999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Прямоугольник 10">
                <a:hlinkClick r:id="rId3"/>
                <a:extLst>
                  <a:ext uri="{FF2B5EF4-FFF2-40B4-BE49-F238E27FC236}">
                    <a16:creationId xmlns:a16="http://schemas.microsoft.com/office/drawing/2014/main" id="{B935890F-C779-4140-9422-F04E7C0E8CA0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62CE61C5-4DBC-46C0-B917-3457A0B46F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59032"/>
              <a:ext cx="11976296" cy="670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183CB1-7E48-483F-949E-F095B44FB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55" y="1708556"/>
            <a:ext cx="6092769" cy="3690739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EA19C8-53A2-42CA-8D33-E8EB31EF7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462" y="3117528"/>
            <a:ext cx="6306283" cy="2981568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F80AC3-0B88-4B54-BAFC-A8B513ACF1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31" t="1044" b="88477"/>
          <a:stretch/>
        </p:blipFill>
        <p:spPr>
          <a:xfrm>
            <a:off x="3615639" y="603363"/>
            <a:ext cx="5243635" cy="717118"/>
          </a:xfrm>
          <a:prstGeom prst="rect">
            <a:avLst/>
          </a:prstGeom>
          <a:ln w="28575">
            <a:solidFill>
              <a:srgbClr val="05A9F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1E9FE075-EA80-479B-868A-1661FD58D23B}"/>
              </a:ext>
            </a:extLst>
          </p:cNvPr>
          <p:cNvSpPr/>
          <p:nvPr/>
        </p:nvSpPr>
        <p:spPr>
          <a:xfrm>
            <a:off x="1669357" y="3595077"/>
            <a:ext cx="356389" cy="2735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3954B6-CFB9-48E3-80AE-9B22A1A3E218}"/>
              </a:ext>
            </a:extLst>
          </p:cNvPr>
          <p:cNvSpPr/>
          <p:nvPr/>
        </p:nvSpPr>
        <p:spPr>
          <a:xfrm>
            <a:off x="1723281" y="4352388"/>
            <a:ext cx="356389" cy="2735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243E7C8-BE80-4D93-B55F-FF010ABE93C5}"/>
              </a:ext>
            </a:extLst>
          </p:cNvPr>
          <p:cNvSpPr/>
          <p:nvPr/>
        </p:nvSpPr>
        <p:spPr>
          <a:xfrm>
            <a:off x="6506303" y="3916293"/>
            <a:ext cx="356389" cy="2735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DB7D155-D157-4D4A-B226-9B700434FFF4}"/>
              </a:ext>
            </a:extLst>
          </p:cNvPr>
          <p:cNvSpPr/>
          <p:nvPr/>
        </p:nvSpPr>
        <p:spPr>
          <a:xfrm>
            <a:off x="6506299" y="5041703"/>
            <a:ext cx="356389" cy="2735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59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76</Words>
  <Application>Microsoft Office PowerPoint</Application>
  <PresentationFormat>Широкоэкранный</PresentationFormat>
  <Paragraphs>29</Paragraphs>
  <Slides>13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Angsana New</vt:lpstr>
      <vt:lpstr>AngsanaUPC</vt:lpstr>
      <vt:lpstr>Arial</vt:lpstr>
      <vt:lpstr>Calibri</vt:lpstr>
      <vt:lpstr>Calibri Light</vt:lpstr>
      <vt:lpstr>Edwardian Script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Папахина</dc:creator>
  <cp:lastModifiedBy>Папахина</cp:lastModifiedBy>
  <cp:revision>7</cp:revision>
  <dcterms:created xsi:type="dcterms:W3CDTF">2021-09-24T11:02:54Z</dcterms:created>
  <dcterms:modified xsi:type="dcterms:W3CDTF">2021-09-27T05:56:57Z</dcterms:modified>
</cp:coreProperties>
</file>