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9"/>
  </p:normalViewPr>
  <p:slideViewPr>
    <p:cSldViewPr snapToGrid="0" snapToObjects="1">
      <p:cViewPr varScale="1">
        <p:scale>
          <a:sx n="114" d="100"/>
          <a:sy n="114" d="100"/>
        </p:scale>
        <p:origin x="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6784A6-6525-25AF-F1D1-B1CBFF92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716F1BA-FC3C-8666-FDE7-E08A340144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CC978F-2C92-5929-722F-0A3EACED4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F7390-A165-8049-88B4-B7249C24ABCF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8A5EE6-8828-8666-6177-4888FA8CC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6D239C-6059-3A65-4690-DD60847B4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517-7F20-A94D-ADC7-2F20315E1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00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17B302-E19B-AF84-56A7-EA30C4B78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D7D0DC7-4132-8552-F578-3765442FC2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B700E2-26BD-FE3D-90EF-66E9D91D5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F7390-A165-8049-88B4-B7249C24ABCF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CAA4C3-7B3A-AC36-AD06-65FEDCFC5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E3CECD-3414-523F-F367-C3F9A4BE7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517-7F20-A94D-ADC7-2F20315E1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36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95A804-5178-5773-639F-300A6531F2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AE13453-3DA0-3CD6-CCFE-0D493D1B2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841C4F-4C31-44FE-68D7-82B876EB6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F7390-A165-8049-88B4-B7249C24ABCF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DD0910-89B1-5813-BB09-DB20D7EAF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56A3F-6037-D409-B708-0934ABB14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517-7F20-A94D-ADC7-2F20315E1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86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952CDA-C10A-67C6-EF0A-C4BA41DCB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A87240-F397-42D5-687C-A5F34B556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4303A3-E9EF-6577-DE6B-35FA0A403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F7390-A165-8049-88B4-B7249C24ABCF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6C001E-D00D-996E-1B76-CC582D178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02461C-AD8B-FB70-38C6-8051E7C56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517-7F20-A94D-ADC7-2F20315E1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339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40DD8A-E354-A9A8-0A65-8DB47C98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9743DF-6FA2-1568-E27B-28A4D88D5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F045F0-127C-EDA4-95E3-F064FC158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F7390-A165-8049-88B4-B7249C24ABCF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D91FEE-A66B-33F9-9A66-1DDF4856F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58C9B-1A6A-D9B4-1536-E45C1603F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517-7F20-A94D-ADC7-2F20315E1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788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E3524-AB34-F463-44D3-81E121F3A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500432-A8BA-DF65-E049-BFB27CBAF2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954715E-4765-A1BA-BEEF-950BCE198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22767E-C174-B4D4-DC2F-95A05D62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F7390-A165-8049-88B4-B7249C24ABCF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8C87BDD-A6A6-2ECF-3C32-46438EC3A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759F9E8-E914-AB2B-78FD-02028C9D7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517-7F20-A94D-ADC7-2F20315E1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943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FC2610-BA6A-1397-AA3B-9C620ED91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6506FE-D3C3-29CC-499E-1EA1D2388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25563BF-5400-8478-E2EC-FFEA03842A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AF1B4C5-A31F-52AE-B7BC-5C6671D80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E67AA6E-0325-D942-A5C2-B1E514CC02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E36770E-4200-7A87-4250-E15E75154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F7390-A165-8049-88B4-B7249C24ABCF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A1B5777-42B8-16B8-3DC2-AC5D05D66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B1AF020-6291-BCD4-CA4A-6A746B68D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517-7F20-A94D-ADC7-2F20315E1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253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D2EB35-6EB3-1E3B-E9E8-7C7BD196B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5CA77B-DAF4-473D-5AD7-29AA1311E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F7390-A165-8049-88B4-B7249C24ABCF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7D2D2BB-871C-00A9-E8E1-8AD7243C1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2FF2FCA-DE0B-2867-2036-19E3B7A3F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517-7F20-A94D-ADC7-2F20315E1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95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1D0D892-C5F2-71E5-F58E-6B35C902C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F7390-A165-8049-88B4-B7249C24ABCF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CB59B47-2C08-4C87-BAF2-69D2BE305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C416AB3-EB91-4CA9-BC0C-5BB37ABE3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517-7F20-A94D-ADC7-2F20315E1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36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FAF73-F0AB-F2D3-7EFF-6CD4A0DD5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023698-D239-D352-CFB9-BA44BD36B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A8E3B84-C7D9-5819-7246-40E260C85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887EFA6-9113-8E1B-8270-BB5FAA449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F7390-A165-8049-88B4-B7249C24ABCF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C762613-B3B3-6654-7D3B-78615C9DF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02BC420-3887-A8A3-611B-CA9DDC634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517-7F20-A94D-ADC7-2F20315E1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49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5700D9-691B-2DDB-35E9-08194A45F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F60DEF0-BFA7-CEBF-6A9E-FC26035A19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C3CD796-62B9-6C05-6ACA-E8E40B96B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C719E22-2C14-F5EB-CFC2-0D5E9F43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F7390-A165-8049-88B4-B7249C24ABCF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0A257B-B9AF-3426-23CF-2162803D3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3F8A3F9-0940-08CD-C970-0DF80C204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517-7F20-A94D-ADC7-2F20315E1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46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BE280D-408A-A506-3F18-1B64BC077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4E67581-3E80-60FD-FC42-E6FA09187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B5AD87-308B-4C18-C717-4F17BF4D38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F7390-A165-8049-88B4-B7249C24ABCF}" type="datetimeFigureOut">
              <a:rPr lang="ru-RU" smtClean="0"/>
              <a:t>02.05.2022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4A1013-9BAD-21BE-2419-6525D777EB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AF6367-39B9-2D1B-4FD1-8C9AEA9CD7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EF517-7F20-A94D-ADC7-2F20315E1A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75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BA0C45-3178-5EE9-19AE-121696653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you a sportsman?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04D36D53-391A-CBB6-5BC6-E4ECE16C8D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0370011"/>
              </p:ext>
            </p:extLst>
          </p:nvPr>
        </p:nvGraphicFramePr>
        <p:xfrm>
          <a:off x="89210" y="1382751"/>
          <a:ext cx="12021014" cy="4237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0507">
                  <a:extLst>
                    <a:ext uri="{9D8B030D-6E8A-4147-A177-3AD203B41FA5}">
                      <a16:colId xmlns:a16="http://schemas.microsoft.com/office/drawing/2014/main" val="2447101621"/>
                    </a:ext>
                  </a:extLst>
                </a:gridCol>
                <a:gridCol w="6010507">
                  <a:extLst>
                    <a:ext uri="{9D8B030D-6E8A-4147-A177-3AD203B41FA5}">
                      <a16:colId xmlns:a16="http://schemas.microsoft.com/office/drawing/2014/main" val="1059487160"/>
                    </a:ext>
                  </a:extLst>
                </a:gridCol>
              </a:tblGrid>
              <a:tr h="4237464">
                <a:tc>
                  <a:txBody>
                    <a:bodyPr/>
                    <a:lstStyle/>
                    <a:p>
                      <a:r>
                        <a:rPr lang="en-US" sz="3000" dirty="0"/>
                        <a:t>Why do you have to eat pasta?</a:t>
                      </a:r>
                    </a:p>
                    <a:p>
                      <a:endParaRPr lang="en-US" sz="3000" dirty="0"/>
                    </a:p>
                    <a:p>
                      <a:r>
                        <a:rPr lang="en-US" sz="3000" dirty="0"/>
                        <a:t>Why do you have to eat meat?</a:t>
                      </a:r>
                    </a:p>
                    <a:p>
                      <a:endParaRPr lang="en-US" sz="3000" dirty="0"/>
                    </a:p>
                    <a:p>
                      <a:r>
                        <a:rPr lang="en-US" sz="3000" dirty="0"/>
                        <a:t>Why do you have to have to eat cheese?</a:t>
                      </a:r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000" dirty="0"/>
                        <a:t>Because I need strong bones.</a:t>
                      </a:r>
                    </a:p>
                    <a:p>
                      <a:pPr algn="r"/>
                      <a:endParaRPr lang="en-US" sz="3000" dirty="0"/>
                    </a:p>
                    <a:p>
                      <a:pPr algn="r"/>
                      <a:r>
                        <a:rPr lang="en-US" sz="3000" dirty="0"/>
                        <a:t>Because I need energy.</a:t>
                      </a:r>
                    </a:p>
                    <a:p>
                      <a:pPr algn="r"/>
                      <a:endParaRPr lang="en-US" sz="3000" dirty="0"/>
                    </a:p>
                    <a:p>
                      <a:pPr algn="r"/>
                      <a:r>
                        <a:rPr lang="en-US" sz="3000" dirty="0"/>
                        <a:t>Because I need big muscles.</a:t>
                      </a:r>
                      <a:endParaRPr lang="ru-RU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266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90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5AEA95-D1DE-2D08-7262-91938D2FE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your friend a sportsman?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9A37249-A122-B81C-4874-29F2D15B25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6089209"/>
              </p:ext>
            </p:extLst>
          </p:nvPr>
        </p:nvGraphicFramePr>
        <p:xfrm>
          <a:off x="78059" y="1825625"/>
          <a:ext cx="12021014" cy="37611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010507">
                  <a:extLst>
                    <a:ext uri="{9D8B030D-6E8A-4147-A177-3AD203B41FA5}">
                      <a16:colId xmlns:a16="http://schemas.microsoft.com/office/drawing/2014/main" val="2988256703"/>
                    </a:ext>
                  </a:extLst>
                </a:gridCol>
                <a:gridCol w="6010507">
                  <a:extLst>
                    <a:ext uri="{9D8B030D-6E8A-4147-A177-3AD203B41FA5}">
                      <a16:colId xmlns:a16="http://schemas.microsoft.com/office/drawing/2014/main" val="1928703143"/>
                    </a:ext>
                  </a:extLst>
                </a:gridCol>
              </a:tblGrid>
              <a:tr h="3761136">
                <a:tc>
                  <a:txBody>
                    <a:bodyPr/>
                    <a:lstStyle/>
                    <a:p>
                      <a:r>
                        <a:rPr lang="en-US" sz="3000" dirty="0"/>
                        <a:t>Why does he have to drink milk?</a:t>
                      </a:r>
                    </a:p>
                    <a:p>
                      <a:endParaRPr lang="en-US" sz="3000" dirty="0"/>
                    </a:p>
                    <a:p>
                      <a:r>
                        <a:rPr lang="en-US" sz="3000" dirty="0"/>
                        <a:t>Why does he have to eat bread?</a:t>
                      </a:r>
                    </a:p>
                    <a:p>
                      <a:endParaRPr lang="en-US" sz="3000" dirty="0"/>
                    </a:p>
                    <a:p>
                      <a:r>
                        <a:rPr lang="en-US" sz="3000" dirty="0"/>
                        <a:t>Why does he have to eat chicken?</a:t>
                      </a:r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000" dirty="0"/>
                        <a:t>Because he needs big muscles.</a:t>
                      </a:r>
                    </a:p>
                    <a:p>
                      <a:pPr algn="r"/>
                      <a:endParaRPr lang="en-US" sz="3000" dirty="0"/>
                    </a:p>
                    <a:p>
                      <a:pPr algn="r"/>
                      <a:r>
                        <a:rPr lang="en-US" sz="3000" dirty="0"/>
                        <a:t>Because he needs energy.</a:t>
                      </a:r>
                    </a:p>
                    <a:p>
                      <a:pPr algn="r"/>
                      <a:endParaRPr lang="en-US" sz="3000" dirty="0"/>
                    </a:p>
                    <a:p>
                      <a:pPr algn="r"/>
                      <a:r>
                        <a:rPr lang="en-US" sz="3000" dirty="0"/>
                        <a:t>Because he needs strong bones.</a:t>
                      </a:r>
                      <a:endParaRPr lang="ru-RU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454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5183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492B72-351F-4351-ABA8-232585D78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you have to…?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C2CAA4F8-93A2-71E8-4359-56038DF82D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2972843"/>
              </p:ext>
            </p:extLst>
          </p:nvPr>
        </p:nvGraphicFramePr>
        <p:xfrm>
          <a:off x="838200" y="1825625"/>
          <a:ext cx="10792522" cy="44971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396261">
                  <a:extLst>
                    <a:ext uri="{9D8B030D-6E8A-4147-A177-3AD203B41FA5}">
                      <a16:colId xmlns:a16="http://schemas.microsoft.com/office/drawing/2014/main" val="2947976375"/>
                    </a:ext>
                  </a:extLst>
                </a:gridCol>
                <a:gridCol w="5396261">
                  <a:extLst>
                    <a:ext uri="{9D8B030D-6E8A-4147-A177-3AD203B41FA5}">
                      <a16:colId xmlns:a16="http://schemas.microsoft.com/office/drawing/2014/main" val="3752076957"/>
                    </a:ext>
                  </a:extLst>
                </a:gridCol>
              </a:tblGrid>
              <a:tr h="4497116">
                <a:tc>
                  <a:txBody>
                    <a:bodyPr/>
                    <a:lstStyle/>
                    <a:p>
                      <a:r>
                        <a:rPr lang="en-US" sz="3000" dirty="0"/>
                        <a:t>take some water with you?</a:t>
                      </a:r>
                    </a:p>
                    <a:p>
                      <a:endParaRPr lang="en-US" sz="3000" dirty="0"/>
                    </a:p>
                    <a:p>
                      <a:r>
                        <a:rPr lang="en-US" sz="3000" dirty="0"/>
                        <a:t>take a glove with you?</a:t>
                      </a:r>
                    </a:p>
                    <a:p>
                      <a:endParaRPr lang="en-US" sz="3000" dirty="0"/>
                    </a:p>
                    <a:p>
                      <a:r>
                        <a:rPr lang="en-US" sz="3000" dirty="0"/>
                        <a:t>take a towel with you?</a:t>
                      </a:r>
                    </a:p>
                    <a:p>
                      <a:endParaRPr lang="en-US" sz="3000" dirty="0"/>
                    </a:p>
                    <a:p>
                      <a:r>
                        <a:rPr lang="en-US" sz="3000" dirty="0"/>
                        <a:t>wear your trainers?</a:t>
                      </a:r>
                    </a:p>
                    <a:p>
                      <a:endParaRPr lang="en-US" sz="3000" dirty="0"/>
                    </a:p>
                    <a:p>
                      <a:r>
                        <a:rPr lang="en-US" sz="3000" dirty="0"/>
                        <a:t>wear a sweater?</a:t>
                      </a:r>
                      <a:endParaRPr lang="ru-RU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/>
                        <a:t>Because it’s cold at night.</a:t>
                      </a:r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r>
                        <a:rPr lang="en-US" sz="2500" dirty="0"/>
                        <a:t>Because there’s a baseball match.</a:t>
                      </a:r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r>
                        <a:rPr lang="en-US" sz="2500" dirty="0"/>
                        <a:t>Because there’s a running competition.</a:t>
                      </a:r>
                    </a:p>
                    <a:p>
                      <a:endParaRPr lang="en-US" sz="2500" dirty="0"/>
                    </a:p>
                    <a:p>
                      <a:r>
                        <a:rPr lang="en-US" sz="2500" dirty="0"/>
                        <a:t>Because there’s a swimming competition.</a:t>
                      </a:r>
                    </a:p>
                    <a:p>
                      <a:endParaRPr lang="en-US" sz="2500" dirty="0"/>
                    </a:p>
                    <a:p>
                      <a:r>
                        <a:rPr lang="en-US" sz="2500" dirty="0"/>
                        <a:t>Because it’s hot in the afternoon.</a:t>
                      </a:r>
                      <a:endParaRPr lang="ru-RU" sz="2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5630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1504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5ACB47-0F47-62F6-D321-441C52C1A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your friend have to…?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736CABF-6EE0-1533-2961-8ABD3BC87D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7645013"/>
              </p:ext>
            </p:extLst>
          </p:nvPr>
        </p:nvGraphicFramePr>
        <p:xfrm>
          <a:off x="838200" y="1825625"/>
          <a:ext cx="10515600" cy="428244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69677248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5080578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500"/>
                    </a:p>
                    <a:p>
                      <a:r>
                        <a:rPr lang="en-US" sz="2500"/>
                        <a:t>wear </a:t>
                      </a:r>
                      <a:r>
                        <a:rPr lang="en-US" sz="2500" dirty="0"/>
                        <a:t>a helmet?</a:t>
                      </a:r>
                    </a:p>
                    <a:p>
                      <a:endParaRPr lang="en-US" sz="2500" dirty="0"/>
                    </a:p>
                    <a:p>
                      <a:r>
                        <a:rPr lang="en-US" sz="2500" dirty="0"/>
                        <a:t>wear a swimming costume?</a:t>
                      </a:r>
                    </a:p>
                    <a:p>
                      <a:endParaRPr lang="en-US" sz="2500" dirty="0"/>
                    </a:p>
                    <a:p>
                      <a:r>
                        <a:rPr lang="en-US" sz="2500" dirty="0"/>
                        <a:t>wear a tracksuit?</a:t>
                      </a:r>
                    </a:p>
                    <a:p>
                      <a:endParaRPr lang="en-US" sz="2500" dirty="0"/>
                    </a:p>
                    <a:p>
                      <a:r>
                        <a:rPr lang="en-US" sz="2500" dirty="0"/>
                        <a:t>wear a hat?</a:t>
                      </a:r>
                    </a:p>
                    <a:p>
                      <a:endParaRPr lang="en-US" sz="2500" dirty="0"/>
                    </a:p>
                    <a:p>
                      <a:r>
                        <a:rPr lang="en-US" sz="2500" dirty="0"/>
                        <a:t>wear a jacket?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/>
                        <a:t>Because there’s a running competition.</a:t>
                      </a:r>
                    </a:p>
                    <a:p>
                      <a:endParaRPr lang="en-US" sz="2500" dirty="0"/>
                    </a:p>
                    <a:p>
                      <a:r>
                        <a:rPr lang="en-US" sz="2500" dirty="0"/>
                        <a:t>Because there’s a cycling competition.</a:t>
                      </a:r>
                    </a:p>
                    <a:p>
                      <a:endParaRPr lang="en-US" sz="2500" dirty="0"/>
                    </a:p>
                    <a:p>
                      <a:r>
                        <a:rPr lang="en-US" sz="2500" dirty="0"/>
                        <a:t>Because it’s sunny in the afternoon.</a:t>
                      </a:r>
                    </a:p>
                    <a:p>
                      <a:endParaRPr lang="en-US" sz="2500" dirty="0"/>
                    </a:p>
                    <a:p>
                      <a:r>
                        <a:rPr lang="en-US" sz="2500" dirty="0"/>
                        <a:t>Because it’s windy in the evening.</a:t>
                      </a:r>
                    </a:p>
                    <a:p>
                      <a:endParaRPr lang="en-US" sz="2500" dirty="0"/>
                    </a:p>
                    <a:p>
                      <a:r>
                        <a:rPr lang="en-US" sz="2500" dirty="0"/>
                        <a:t>Because there’s a swimming competition.</a:t>
                      </a:r>
                      <a:endParaRPr lang="ru-RU" sz="2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683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94153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218</Words>
  <Application>Microsoft Macintosh PowerPoint</Application>
  <PresentationFormat>Широкоэкранный</PresentationFormat>
  <Paragraphs>64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Are you a sportsman?</vt:lpstr>
      <vt:lpstr>Is your friend a sportsman?</vt:lpstr>
      <vt:lpstr>Why do you have to…?</vt:lpstr>
      <vt:lpstr>Why does your friend have to…?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you a sportsman?</dc:title>
  <dc:creator>Microsoft Office User</dc:creator>
  <cp:lastModifiedBy>Microsoft Office User</cp:lastModifiedBy>
  <cp:revision>3</cp:revision>
  <dcterms:created xsi:type="dcterms:W3CDTF">2022-05-02T10:52:23Z</dcterms:created>
  <dcterms:modified xsi:type="dcterms:W3CDTF">2022-05-02T11:18:24Z</dcterms:modified>
</cp:coreProperties>
</file>