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CFE"/>
    <a:srgbClr val="DBF6FE"/>
    <a:srgbClr val="6BC5C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7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391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49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800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546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207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07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109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107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613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887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727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7815E-F7B8-4E93-9F6C-89F6C3C8DBB8}" type="datetimeFigureOut">
              <a:rPr lang="en-US" smtClean="0"/>
              <a:pPr/>
              <a:t>8/16/2021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37FF7-5919-41BF-8DD0-96FAEA1BD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45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232726"/>
            <a:ext cx="8001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 ________ to the football club now.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6143" y="926373"/>
            <a:ext cx="633548" cy="527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49945" y="901336"/>
            <a:ext cx="1673407" cy="561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68 0.04468 C -0.03038 0.06065 -0.05521 0.06551 -0.07552 0.0713 C -0.08663 0.07454 -0.09514 0.07917 -0.10695 0.08079 C -0.11823 0.08611 -0.12952 0.08843 -0.14132 0.09051 C -0.15191 0.09491 -0.16042 0.09653 -0.17136 0.09792 C -0.17709 0.09954 -0.18281 0.10116 -0.18837 0.10371 C -0.19705 0.11158 -0.18872 0.10486 -0.20417 0.11135 C -0.20938 0.11343 -0.21441 0.11806 -0.21979 0.11899 C -0.23976 0.12223 -0.2599 0.12246 -0.27986 0.12477 C -0.30261 0.13311 -0.32518 0.13936 -0.34705 0.15139 C -0.35747 0.15718 -0.36667 0.16783 -0.37709 0.17223 C -0.37847 0.17361 -0.38004 0.17477 -0.38125 0.17616 C -0.38281 0.17801 -0.38403 0.18033 -0.38559 0.18195 C -0.38889 0.18542 -0.39566 0.19144 -0.39566 0.19144 C -0.40139 0.20278 -0.39462 0.19213 -0.40417 0.19908 C -0.42188 0.21204 -0.40747 0.20625 -0.41979 0.21042 C -0.42761 0.22014 -0.41719 0.20811 -0.42709 0.21621 C -0.44236 0.22871 -0.4316 0.22338 -0.44132 0.22755 C -0.44931 0.24399 -0.43872 0.22477 -0.44844 0.23519 C -0.44983 0.23658 -0.45 0.23936 -0.45122 0.24098 C -0.45243 0.2426 -0.45417 0.24329 -0.45556 0.24468 C -0.4599 0.24931 -0.46389 0.25741 -0.46702 0.26366 C -0.46893 0.27176 -0.46979 0.27848 -0.47413 0.28473 C -0.4757 0.30116 -0.47552 0.29491 -0.47552 0.30371 " pathEditMode="relative" ptsTypes="fffffffffffffffffffffffA"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232726"/>
            <a:ext cx="8001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 always_________ </a:t>
            </a:r>
            <a:r>
              <a:rPr lang="es-E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about animals</a:t>
            </a:r>
            <a:r>
              <a:rPr lang="es-E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</a:t>
            </a:r>
            <a:br>
              <a:rPr lang="es-E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</a:br>
            <a:r>
              <a:rPr lang="es-E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at school</a:t>
            </a: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2485" y="1127080"/>
            <a:ext cx="916577" cy="446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9352" y="1145994"/>
            <a:ext cx="1901892" cy="499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6 0.03241 C 0.01041 0.03819 0.01736 0.04329 0.02413 0.04768 C 0.03541 0.06389 0.05833 0.07176 0.07413 0.0743 C 0.08576 0.07963 0.09791 0.08472 0.10989 0.08773 C 0.12152 0.09537 0.12343 0.09375 0.13975 0.09537 C 0.15 0.09861 0.15972 0.10417 0.16979 0.10856 C 0.17118 0.10995 0.17256 0.11134 0.17413 0.1125 C 0.17552 0.11343 0.17708 0.11343 0.17847 0.11435 C 0.19097 0.12384 0.17847 0.11759 0.18836 0.12199 C 0.18941 0.12338 0.1901 0.125 0.19131 0.12593 C 0.19305 0.12755 0.19548 0.12755 0.19704 0.12963 C 0.19947 0.13287 0.20086 0.13727 0.20277 0.14097 C 0.20468 0.14468 0.20746 0.14745 0.20989 0.15069 C 0.21128 0.15255 0.21267 0.1544 0.21406 0.15625 C 0.2151 0.15764 0.21701 0.16018 0.21701 0.16042 C 0.21857 0.16643 0.22256 0.17106 0.22413 0.17731 C 0.22725 0.19005 0.22552 0.18518 0.22847 0.19259 " pathEditMode="relative" rAng="0" ptsTypes="ffffffffffffffffA">
                                      <p:cBhvr>
                                        <p:cTn id="6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069" y="1232726"/>
            <a:ext cx="8921931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 always________ to the football club.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6143" y="926373"/>
            <a:ext cx="633548" cy="527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49945" y="901336"/>
            <a:ext cx="1673407" cy="561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07 0.04375 C 0.01319 0.04815 0.01614 0.05185 0.01996 0.05533 C 0.02257 0.06458 0.0276 0.06829 0.03281 0.07431 C 0.03941 0.08195 0.04427 0.09051 0.05139 0.09722 C 0.05364 0.10533 0.05885 0.10903 0.06284 0.1162 C 0.06857 0.12662 0.0743 0.13658 0.08003 0.14676 C 0.08368 0.16111 0.07864 0.14259 0.08437 0.1581 C 0.08767 0.16713 0.08698 0.17616 0.09149 0.18472 C 0.09479 0.21273 0.10312 0.23889 0.10711 0.26667 C 0.10868 0.29144 0.1085 0.28195 0.1085 0.29537 " pathEditMode="relative" rAng="0" ptsTypes="fffffffff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232726"/>
            <a:ext cx="8001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 _________ </a:t>
            </a:r>
            <a:r>
              <a:rPr lang="es-E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 football T-shirt</a:t>
            </a: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now.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27785" y="691242"/>
            <a:ext cx="997404" cy="463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7055" y="690019"/>
            <a:ext cx="2130366" cy="511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95 0.03334 C -0.00972 0.0338 -0.03698 0.03241 -0.05434 0.03727 C -0.06997 0.04167 -0.08455 0.05093 -0.1 0.05486 C -0.1217 0.06644 -0.1382 0.07593 -0.15868 0.09213 C -0.16754 0.09908 -0.17795 0.10417 -0.18663 0.11181 C -0.20226 0.12547 -0.21597 0.14051 -0.23368 0.14908 C -0.24236 0.15764 -0.25261 0.16065 -0.2632 0.16273 C -0.2717 0.1676 -0.27934 0.175 -0.2882 0.17848 C -0.29844 0.18241 -0.30799 0.1875 -0.31754 0.19398 C -0.32847 0.20139 -0.33785 0.21158 -0.35 0.21574 C -0.35747 0.22338 -0.36528 0.22732 -0.37344 0.23334 C -0.38403 0.24121 -0.39271 0.25185 -0.40434 0.25672 C -0.41181 0.27176 -0.41962 0.28565 -0.42778 0.3 C -0.42986 0.30371 -0.43247 0.30741 -0.43368 0.31181 C -0.4342 0.31366 -0.43524 0.3176 -0.43524 0.31783 " pathEditMode="relative" rAng="0" ptsTypes="ffffffffffffffA">
                                      <p:cBhvr>
                                        <p:cTn id="6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" y="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232726"/>
            <a:ext cx="8001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 always_________ </a:t>
            </a:r>
            <a:r>
              <a:rPr lang="es-E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 football T-shirt</a:t>
            </a: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27785" y="691242"/>
            <a:ext cx="997404" cy="463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7055" y="690019"/>
            <a:ext cx="2130366" cy="511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03495 C 0.00816 0.03958 0.01632 0.04583 0.02604 0.04838 C 0.03941 0.06181 0.02361 0.04699 0.03889 0.05787 C 0.04705 0.06366 0.05573 0.07176 0.0632 0.07894 C 0.07587 0.09074 0.08594 0.10764 0.09896 0.11875 C 0.104 0.12801 0.11181 0.13333 0.11615 0.14352 C 0.11927 0.15093 0.12049 0.1588 0.12327 0.16644 C 0.12622 0.17454 0.12952 0.18264 0.13177 0.1912 C 0.13559 0.20486 0.13038 0.19329 0.13611 0.20463 C 0.13785 0.21389 0.1382 0.2169 0.14323 0.22361 C 0.14618 0.24005 0.1474 0.25671 0.15035 0.27315 C 0.15209 0.28264 0.15695 0.29375 0.15747 0.3037 C 0.15782 0.31204 0.15747 0.32014 0.15747 0.32847 " pathEditMode="relative" ptsTypes="ffffffffffffA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232726"/>
            <a:ext cx="8001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 always _________ </a:t>
            </a:r>
            <a:r>
              <a:rPr lang="es-E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to school in the morning</a:t>
            </a: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1766" y="929912"/>
            <a:ext cx="1104337" cy="533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91113" y="920386"/>
            <a:ext cx="2101326" cy="516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003 0.03611 C 0.04531 0.03796 0.06111 0.04143 0.07587 0.04768 C 0.08559 0.05185 0.09288 0.05995 0.10295 0.06296 C 0.1151 0.075 0.12778 0.08565 0.1401 0.09722 C 0.14236 0.0993 0.14375 0.10254 0.14583 0.10486 C 0.15 0.10949 0.15868 0.11805 0.15868 0.11828 C 0.16285 0.12615 0.16823 0.13171 0.17292 0.13912 C 0.17674 0.14514 0.17639 0.14699 0.18003 0.1544 C 0.18385 0.16203 0.1842 0.16041 0.18733 0.16759 C 0.1901 0.1743 0.19375 0.18148 0.19583 0.18865 C 0.19809 0.19629 0.19878 0.20717 0.20295 0.21342 " pathEditMode="relative" rAng="0" ptsTypes="ffffffffffA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232726"/>
            <a:ext cx="8001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 _________ </a:t>
            </a:r>
            <a:r>
              <a:rPr lang="es-E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to school now</a:t>
            </a: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1766" y="929912"/>
            <a:ext cx="1104337" cy="533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91113" y="920386"/>
            <a:ext cx="2101326" cy="516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236 0.04398 C -0.10798 0.04768 -0.12292 0.05278 -0.13802 0.05972 C -0.14184 0.06157 -0.15382 0.06782 -0.15851 0.06944 C -0.17239 0.07407 -0.18507 0.07801 -0.19826 0.08518 C -0.21059 0.09167 -0.19774 0.08611 -0.21007 0.09514 C -0.21232 0.09676 -0.21493 0.09745 -0.21736 0.09884 C -0.21944 0.1 -0.22135 0.10139 -0.22326 0.10278 C -0.23229 0.10972 -0.24566 0.12292 -0.2526 0.13218 C -0.26042 0.14259 -0.27083 0.16018 -0.28212 0.16366 C -0.2842 0.17222 -0.28854 0.17106 -0.29392 0.17731 C -0.30816 0.19375 -0.28698 0.17222 -0.30417 0.18912 C -0.31562 0.2125 -0.32517 0.2375 -0.33802 0.25972 C -0.33993 0.26759 -0.34236 0.27153 -0.3467 0.27731 C -0.34844 0.2838 -0.35417 0.29514 -0.35417 0.29537 C -0.35469 0.29699 -0.35555 0.30093 -0.35555 0.30116 " pathEditMode="relative" rAng="0" ptsTypes="ffffffffffffffA">
                                      <p:cBhvr>
                                        <p:cTn id="6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" y="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232726"/>
            <a:ext cx="8001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 _________ </a:t>
            </a:r>
            <a:r>
              <a:rPr lang="es-E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about school</a:t>
            </a:r>
            <a:r>
              <a:rPr lang="es-E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now</a:t>
            </a: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35825" y="1004751"/>
            <a:ext cx="1123188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57961" y="1037952"/>
            <a:ext cx="2195240" cy="516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4352 C -0.00104 0.05324 -0.00121 0.05764 -0.00833 0.06065 C -0.01649 0.07199 -0.03264 0.07731 -0.04392 0.08148 C -0.06476 0.08912 -0.08681 0.09282 -0.10833 0.09491 C -0.13524 0.1037 -0.16371 0.10509 -0.19115 0.11018 C -0.21128 0.11389 -0.23108 0.11898 -0.25104 0.12338 C -0.25781 0.12639 -0.26458 0.13009 -0.27118 0.1331 C -0.27951 0.1368 -0.28854 0.13704 -0.29687 0.14074 C -0.31927 0.15092 -0.29062 0.13842 -0.30972 0.14815 C -0.31667 0.15162 -0.32413 0.15231 -0.33108 0.15579 C -0.33542 0.15787 -0.33958 0.16111 -0.34392 0.16342 C -0.35469 0.17778 -0.34062 0.16134 -0.35538 0.17106 C -0.37222 0.18241 -0.34705 0.17268 -0.36545 0.1787 C -0.37031 0.18542 -0.37483 0.19329 -0.37969 0.19977 C -0.38507 0.20694 -0.39201 0.2125 -0.39687 0.2206 C -0.40417 0.23264 -0.39549 0.22106 -0.4026 0.23009 C -0.40417 0.2368 -0.40573 0.24236 -0.40972 0.24722 C -0.41059 0.25116 -0.41163 0.25486 -0.4125 0.2588 C -0.41337 0.26273 -0.41684 0.26458 -0.41823 0.26829 C -0.42014 0.27384 -0.42118 0.2794 -0.42118 0.28542 " pathEditMode="relative" ptsTypes="fffffffffffffffffffA">
                                      <p:cBhvr>
                                        <p:cTn id="6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232726"/>
            <a:ext cx="8001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 always_________ </a:t>
            </a:r>
            <a:r>
              <a:rPr lang="es-E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about school</a:t>
            </a: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35825" y="1004751"/>
            <a:ext cx="1123188" cy="51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57961" y="1037952"/>
            <a:ext cx="2195240" cy="516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03912 C 0.00573 0.05416 0.01788 0.0699 0.03021 0.07523 C 0.0349 0.08171 0.04098 0.08773 0.0474 0.09051 C 0.05695 0.09884 0.06719 0.10115 0.07726 0.10764 C 0.09063 0.1162 0.10417 0.12384 0.11875 0.12847 C 0.12743 0.13634 0.13507 0.14722 0.14445 0.15324 C 0.14584 0.15578 0.14705 0.15879 0.14879 0.16088 C 0.14983 0.16226 0.15191 0.16157 0.15295 0.16296 C 0.15452 0.16504 0.15452 0.16851 0.15591 0.1706 C 0.15695 0.17245 0.15886 0.17291 0.16025 0.1743 C 0.16563 0.18032 0.1665 0.1868 0.17309 0.18958 C 0.17552 0.19606 0.17952 0.20185 0.1816 0.20856 C 0.18785 0.22801 0.18091 0.21319 0.18733 0.22569 C 0.18854 0.23217 0.19011 0.23819 0.19167 0.24467 C 0.19271 0.24861 0.19358 0.25231 0.19445 0.25625 C 0.19497 0.2581 0.19584 0.2618 0.19584 0.2618 C 0.19618 0.26527 0.19879 0.28032 0.19879 0.28657 " pathEditMode="relative" ptsTypes="ffffffffffffffffA">
                                      <p:cBhvr>
                                        <p:cTn id="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232726"/>
            <a:ext cx="8001000" cy="23876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 _________ </a:t>
            </a:r>
            <a:r>
              <a:rPr lang="es-E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about animals</a:t>
            </a:r>
            <a:r>
              <a:rPr lang="es-E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now</a:t>
            </a: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.</a:t>
            </a:r>
            <a:endParaRPr lang="en-US" sz="40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5688" y="3949510"/>
            <a:ext cx="4992624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82485" y="1127080"/>
            <a:ext cx="916577" cy="446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9352" y="1145994"/>
            <a:ext cx="1901892" cy="499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3994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95 0.04213 C -0.00573 0.05 -0.00712 0.06019 -0.01146 0.0669 C -0.03264 0.09954 -0.0717 0.09445 -0.1 0.0956 C -0.11025 0.09676 -0.1165 0.09676 -0.1257 0.09931 C -0.13802 0.10278 -0.14913 0.10996 -0.16146 0.11273 C -0.17709 0.12454 -0.19566 0.13195 -0.21285 0.13935 C -0.21736 0.14144 -0.23403 0.14491 -0.23438 0.14514 C -0.24983 0.15209 -0.2658 0.15625 -0.28143 0.16227 C -0.2908 0.16597 -0.29393 0.17014 -0.30434 0.17361 C -0.30573 0.175 -0.30712 0.17662 -0.30868 0.17755 C -0.31146 0.17917 -0.31719 0.18125 -0.31719 0.18125 C -0.31858 0.18264 -0.31997 0.18403 -0.32153 0.18519 C -0.32379 0.18681 -0.32639 0.18727 -0.32865 0.18889 C -0.33872 0.19676 -0.32153 0.18959 -0.33716 0.19468 C -0.35261 0.20787 -0.33108 0.19028 -0.34584 0.20023 C -0.35261 0.20486 -0.35816 0.21366 -0.36441 0.21945 C -0.36806 0.22662 -0.37257 0.23241 -0.37726 0.23843 C -0.37969 0.24167 -0.38438 0.24792 -0.38438 0.24792 C -0.38663 0.25741 -0.38577 0.25162 -0.38577 0.26505 " pathEditMode="relative" ptsTypes="ffffffffffffffffffA">
                                      <p:cBhvr>
                                        <p:cTn id="6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68</Words>
  <Application>Microsoft Office PowerPoint</Application>
  <PresentationFormat>Экран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I ________ to the football club now.</vt:lpstr>
      <vt:lpstr>I always________ to the football club.</vt:lpstr>
      <vt:lpstr>I _________ a football T-shirt now.</vt:lpstr>
      <vt:lpstr>I always_________ a football T-shirt.</vt:lpstr>
      <vt:lpstr>I always _________ to school in the morning.</vt:lpstr>
      <vt:lpstr>I _________ to school now.</vt:lpstr>
      <vt:lpstr>I _________ about school now.</vt:lpstr>
      <vt:lpstr>I always_________ about school.</vt:lpstr>
      <vt:lpstr>I _________ about animals now.</vt:lpstr>
      <vt:lpstr>I always_________ about animals  at school.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Семья Кокины</cp:lastModifiedBy>
  <cp:revision>9</cp:revision>
  <dcterms:created xsi:type="dcterms:W3CDTF">2018-09-04T12:10:47Z</dcterms:created>
  <dcterms:modified xsi:type="dcterms:W3CDTF">2021-08-16T09:42:44Z</dcterms:modified>
</cp:coreProperties>
</file>