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E52A0"/>
    <a:srgbClr val="2E2C2D"/>
    <a:srgbClr val="47627F"/>
    <a:srgbClr val="04105A"/>
    <a:srgbClr val="ED613E"/>
    <a:srgbClr val="BF3C48"/>
    <a:srgbClr val="856E45"/>
    <a:srgbClr val="6F267F"/>
    <a:srgbClr val="FECB00"/>
    <a:srgbClr val="729F1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7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" y="366"/>
            <a:ext cx="9143024" cy="685726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_______ his </a:t>
            </a:r>
            <a:r>
              <a:rPr lang="en-US" sz="4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maths</a:t>
            </a: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homework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9946" y="1465489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0177" y="1451202"/>
            <a:ext cx="12001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0.04098 C -0.0125 0.04306 -0.02188 0.04653 -0.03142 0.04862 C -0.0441 0.05579 -0.05695 0.05834 -0.06997 0.06389 C -0.0724 0.06505 -0.07483 0.06621 -0.07708 0.0676 C -0.07899 0.06875 -0.08073 0.07061 -0.08281 0.07153 C -0.08698 0.07338 -0.09149 0.07338 -0.09566 0.07524 C -0.10382 0.07894 -0.11163 0.0838 -0.11997 0.08681 C -0.12465 0.09098 -0.12917 0.09167 -0.13438 0.09422 C -0.14236 0.09838 -0.14861 0.10301 -0.15712 0.10579 C -0.16476 0.11227 -0.17535 0.11412 -0.18438 0.11713 C -0.19219 0.12408 -0.1974 0.12593 -0.20573 0.13056 C -0.21094 0.13334 -0.21476 0.13774 -0.21997 0.14005 C -0.22431 0.14537 -0.22726 0.1507 -0.23281 0.15348 C -0.23698 0.16135 -0.24201 0.16783 -0.24722 0.17431 C -0.24809 0.17686 -0.24896 0.17963 -0.25 0.18195 C -0.25174 0.18588 -0.25573 0.19329 -0.25573 0.19329 C -0.25625 0.19514 -0.25712 0.19908 -0.25712 0.19908 " pathEditMode="relative" ptsTypes="ffffff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always_______ the new words in English lesson.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8724" y="1566455"/>
            <a:ext cx="9239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19739" y="1542642"/>
            <a:ext cx="14954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2477 C 0.0257 0.03542 0.08351 0.03241 0.10712 0.0331 C 0.13108 0.04259 0.15781 0.04144 0.18264 0.04352 C 0.21337 0.04861 0.24323 0.05972 0.27379 0.06667 C 0.28976 0.07477 0.3059 0.08125 0.32136 0.09213 C 0.32952 0.09792 0.33663 0.10556 0.34549 0.10856 C 0.35191 0.11597 0.35851 0.12083 0.36511 0.12755 C 0.37136 0.14491 0.379 0.15162 0.38334 0.17176 C 0.38455 0.17801 0.38646 0.18218 0.38455 0.18866 " pathEditMode="relative" rAng="0" ptsTypes="ffffffffA">
                                      <p:cBhvr>
                                        <p:cTn id="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always_______ his </a:t>
            </a:r>
            <a:r>
              <a:rPr lang="en-US" sz="4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maths</a:t>
            </a: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homework after school.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9946" y="1465489"/>
            <a:ext cx="75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0177" y="1451202"/>
            <a:ext cx="12001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3519 C 0.01042 0.04468 -0.00295 0.03357 0.01146 0.04098 C 0.03351 0.05232 0.01389 0.0463 0.03004 0.05047 C 0.06702 0.07199 0.10868 0.0801 0.14861 0.08473 C 0.16355 0.08843 0.179 0.09051 0.19427 0.09237 C 0.21459 0.09862 0.23421 0.10695 0.25434 0.11343 C 0.27032 0.12385 0.28681 0.13287 0.30278 0.14375 C 0.31042 0.14885 0.31615 0.15741 0.32431 0.16088 C 0.32865 0.16968 0.3349 0.17639 0.3415 0.18195 C 0.34202 0.1838 0.34202 0.18612 0.34289 0.18774 C 0.34393 0.18959 0.34636 0.18959 0.34723 0.19144 C 0.34879 0.19491 0.35 0.20278 0.35 0.20278 " pathEditMode="relative" ptsTypes="f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always_______ the violin in the afternoon.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9052" y="1536655"/>
            <a:ext cx="1390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94046" y="1498690"/>
            <a:ext cx="7810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0.04283 C -0.01163 0.05486 -0.0026 0.04422 -0.01145 0.05047 C -0.03125 0.06459 -0.01857 0.06019 -0.03437 0.06389 C -0.04045 0.07199 -0.05034 0.07894 -0.05868 0.08102 C -0.06545 0.08542 -0.07152 0.09098 -0.07864 0.09422 C -0.08437 0.09676 -0.09027 0.09815 -0.09583 0.10185 C -0.10104 0.10533 -0.10573 0.1088 -0.11145 0.11135 C -0.12031 0.11922 -0.12847 0.12986 -0.13854 0.13426 C -0.14427 0.1419 -0.13836 0.13519 -0.14583 0.14005 C -0.15937 0.14885 -0.14184 0.13866 -0.15295 0.14769 C -0.15642 0.15047 -0.16059 0.15139 -0.16441 0.15324 C -0.17013 0.16505 -0.16371 0.15463 -0.17152 0.16088 C -0.17569 0.16435 -0.17934 0.17176 -0.18298 0.17616 C -0.18454 0.18264 -0.18854 0.1882 -0.18854 0.19514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_______ the violin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9052" y="1536655"/>
            <a:ext cx="1390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94046" y="1498690"/>
            <a:ext cx="7810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3704 C 0.00659 0.03889 0.01198 0.04259 0.01857 0.04468 C 0.02534 0.05371 0.01649 0.04306 0.02864 0.05232 C 0.03229 0.05509 0.03524 0.05903 0.03871 0.06181 C 0.04201 0.06435 0.04531 0.06713 0.04861 0.06945 C 0.05364 0.07315 0.05937 0.07523 0.06441 0.07894 C 0.07465 0.08634 0.0835 0.0963 0.09427 0.10185 C 0.09982 0.10926 0.10659 0.11296 0.11284 0.11898 C 0.12205 0.12778 0.11232 0.12269 0.12152 0.12662 C 0.12673 0.13403 0.14496 0.1507 0.15295 0.15324 C 0.15781 0.16019 0.15521 0.15556 0.15868 0.16852 C 0.16111 0.17755 0.16475 0.18611 0.16718 0.19514 C 0.16927 0.20255 0.16962 0.20764 0.17291 0.21435 C 0.17621 0.23241 0.18298 0.24884 0.18298 0.26759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always_______ in art club.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9948" y="1478416"/>
            <a:ext cx="8953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5649" y="1433376"/>
            <a:ext cx="1466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3426 C 0.01789 0.04792 0.03559 0.05139 0.05157 0.05718 C 0.06598 0.06227 0.08004 0.06945 0.09445 0.07431 C 0.10521 0.07801 0.11632 0.08102 0.12726 0.0838 C 0.13299 0.08519 0.14445 0.0875 0.14445 0.08774 C 0.15139 0.09237 0.16719 0.09514 0.16719 0.09538 C 0.17917 0.10186 0.19184 0.10695 0.20434 0.11227 C 0.21233 0.12038 0.22136 0.12292 0.23004 0.1294 C 0.23959 0.13658 0.24948 0.14422 0.26007 0.14862 C 0.27014 0.16135 0.27726 0.17778 0.28716 0.19051 C 0.28959 0.19375 0.29254 0.1963 0.29445 0.2 C 0.30018 0.21181 0.30521 0.22454 0.31302 0.23426 C 0.31736 0.25255 0.31042 0.22755 0.31858 0.24375 C 0.31962 0.24584 0.31927 0.24908 0.32014 0.25139 C 0.3217 0.25649 0.32431 0.25903 0.32431 0.26482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_______ in art club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9948" y="1478416"/>
            <a:ext cx="8953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5649" y="1433376"/>
            <a:ext cx="1466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65 0.03426 C -0.00538 0.04884 -0.03958 0.06435 -0.07291 0.08195 C -0.08923 0.09051 -0.10555 0.10162 -0.12291 0.10672 C -0.16302 0.11829 -0.20729 0.13634 -0.24566 0.15602 C -0.27673 0.17176 -0.30555 0.19607 -0.33715 0.20949 C -0.33906 0.21134 -0.34132 0.21273 -0.34288 0.21528 C -0.34375 0.21644 -0.34548 0.22801 -0.34566 0.22847 C -0.34722 0.23542 -0.34844 0.24144 -0.35139 0.24746 C -0.35278 0.25324 -0.35677 0.25672 -0.35712 0.26273 C -0.35746 0.26852 -0.35712 0.27408 -0.35712 0.27986 " pathEditMode="relative" rAng="0" ptsTypes="fffffffffA">
                                      <p:cBhvr>
                                        <p:cTn id="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" y="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always_______ in </a:t>
            </a:r>
            <a:r>
              <a:rPr lang="en-US" sz="4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maths</a:t>
            </a: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lesson.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3360" y="1483179"/>
            <a:ext cx="15906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6763" y="1483316"/>
            <a:ext cx="10096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3333 C -0.01198 0.04305 -0.02431 0.04606 -0.03576 0.05254 C -0.06406 0.06875 -0.04618 0.06365 -0.06441 0.06759 C -0.07569 0.07615 -0.08681 0.07847 -0.09861 0.08495 C -0.11267 0.09259 -0.12656 0.10277 -0.14149 0.10763 C -0.14653 0.11481 -0.15573 0.11875 -0.16285 0.12106 C -0.16753 0.125 -0.17257 0.12685 -0.17726 0.13055 C -0.18976 0.14051 -0.18125 0.13634 -0.1901 0.14004 C -0.2 0.15416 -0.21233 0.16689 -0.22153 0.18194 C -0.22882 0.19398 -0.22014 0.1824 -0.22726 0.19143 C -0.22951 0.20092 -0.22865 0.19513 -0.22865 0.20856 " pathEditMode="relative" ptsTypes="ffffffffffA">
                                      <p:cBhvr>
                                        <p:cTn id="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_______ in </a:t>
            </a:r>
            <a:r>
              <a:rPr lang="en-US" sz="4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maths</a:t>
            </a: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lesson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3360" y="1483179"/>
            <a:ext cx="15906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6763" y="1483316"/>
            <a:ext cx="10096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3727 C 0.00399 0.03959 0.00903 0.04445 0.0158 0.04676 C 0.0224 0.05602 0.03177 0.0595 0.04011 0.06575 C 0.0533 0.0757 0.06649 0.08936 0.08004 0.09815 C 0.09045 0.11297 0.10504 0.12176 0.1158 0.13635 C 0.1184 0.13982 0.12066 0.14375 0.12292 0.14769 C 0.125 0.15139 0.12865 0.15903 0.12865 0.15903 C 0.13021 0.16575 0.13281 0.16852 0.13577 0.17431 C 0.13906 0.18079 0.13993 0.18565 0.14427 0.19144 C 0.14479 0.19329 0.14566 0.19723 0.14566 0.19723 " pathEditMode="relative" ptsTypes="fffffffff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606" y="1556684"/>
            <a:ext cx="718457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 _______ the new words in English lesson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8724" y="1566455"/>
            <a:ext cx="9239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19739" y="1542642"/>
            <a:ext cx="14954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3333 C -0.01129 0.04583 -0.00347 0.03773 -0.02708 0.04861 C -0.03976 0.0544 -0.05122 0.06111 -0.06424 0.06574 C -0.11285 0.08264 -0.16129 0.09838 -0.21146 0.10556 C -0.22726 0.11019 -0.24392 0.11157 -0.26007 0.11319 C -0.26945 0.11782 -0.26771 0.11875 -0.28004 0.12083 C -0.28507 0.12801 -0.2809 0.12361 -0.29149 0.12662 C -0.29531 0.12778 -0.30295 0.13032 -0.30295 0.13032 C -0.30712 0.13611 -0.31198 0.13588 -0.31719 0.14005 C -0.32413 0.14583 -0.33073 0.15162 -0.33854 0.15509 C -0.34479 0.16343 -0.35434 0.16944 -0.36285 0.17222 C -0.36771 0.17546 -0.37205 0.1794 -0.37708 0.18194 C -0.38056 0.18634 -0.38385 0.18681 -0.38715 0.19144 C -0.38767 0.19329 -0.38854 0.19699 -0.38854 0.19699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79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Mark _______ his maths homework now.</vt:lpstr>
      <vt:lpstr>Mark always_______ his maths homework after school.</vt:lpstr>
      <vt:lpstr>Mark always_______ the violin in the afternoon.</vt:lpstr>
      <vt:lpstr>Mark _______ the violin now.</vt:lpstr>
      <vt:lpstr>Mark always_______ in art club.</vt:lpstr>
      <vt:lpstr>Mark _______ in art club now.</vt:lpstr>
      <vt:lpstr>Mark always_______ in maths lesson.</vt:lpstr>
      <vt:lpstr>Mark _______ in maths lesson now.</vt:lpstr>
      <vt:lpstr>Mark _______ the new words in English lesson now.</vt:lpstr>
      <vt:lpstr>Mark always_______ the new words in English lesson.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Семья Кокины</cp:lastModifiedBy>
  <cp:revision>35</cp:revision>
  <dcterms:created xsi:type="dcterms:W3CDTF">2018-09-04T12:10:47Z</dcterms:created>
  <dcterms:modified xsi:type="dcterms:W3CDTF">2021-08-16T20:24:09Z</dcterms:modified>
</cp:coreProperties>
</file>