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B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980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7937B7-218A-402A-A7C8-7EE2712BE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8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47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6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43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84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9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1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3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71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3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5091D5-F087-4D54-AC73-D3FAF08B022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99A5-01AA-4525-8C95-F764EE6B28B6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5BAB-2D3A-4897-B94A-ED1257D50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32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always ________ in spring.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679" y="1672182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7449" y="1674495"/>
            <a:ext cx="131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www.pngitem.com/pimgs/m/533-5333519_art-cloud-rain-raincloud-stickers-cartoon-transparent-backgrou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439" y="4171950"/>
            <a:ext cx="1820333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3056 C 0.00469 0.03774 0.01319 0.04051 0.0217 0.04723 C 0.04045 0.06181 0.02691 0.05649 0.04462 0.06112 C 0.06094 0.07755 0.04427 0.06227 0.06337 0.075 C 0.07344 0.08172 0.07951 0.09075 0.09045 0.09445 C 0.09826 0.10209 0.10503 0.10556 0.11337 0.11112 C 0.1217 0.11667 0.12969 0.12616 0.13837 0.13056 C 0.14896 0.13588 0.16094 0.13403 0.1717 0.13889 C 0.19826 0.1507 0.16719 0.13727 0.19045 0.15278 C 0.20087 0.15973 0.21667 0.16713 0.22795 0.17223 C 0.23715 0.17639 0.23177 0.17963 0.24045 0.18612 C 0.24427 0.18889 0.24896 0.18936 0.25295 0.19167 C 0.25798 0.19468 0.2625 0.19954 0.26753 0.20278 C 0.27014 0.2132 0.27222 0.22362 0.27587 0.23334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________ now.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0363" y="1728788"/>
            <a:ext cx="75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1809750"/>
            <a:ext cx="1295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kokin\Downloads\hai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176712"/>
            <a:ext cx="2609850" cy="19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3334 C 0.01406 0.03612 0.02343 0.04167 0.03541 0.04445 C 0.04427 0.04908 0.04843 0.05047 0.05625 0.05834 C 0.05868 0.06065 0.06007 0.06436 0.0625 0.06667 C 0.07708 0.08056 0.06475 0.06598 0.07708 0.075 C 0.08142 0.07825 0.08541 0.08241 0.08958 0.08612 C 0.09652 0.09237 0.11545 0.09792 0.12291 0.10278 C 0.14305 0.11621 0.16458 0.125 0.18333 0.14167 C 0.1908 0.15672 0.20486 0.16204 0.21458 0.175 C 0.21875 0.18056 0.22708 0.19167 0.22708 0.19167 C 0.22968 0.20209 0.23385 0.21227 0.2375 0.22223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 ________ now.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679" y="1672182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7449" y="1674495"/>
            <a:ext cx="131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99px.ru/sstorage/86/2019/01/image_8603011916215219098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7925" y="4237037"/>
            <a:ext cx="2263775" cy="2263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C -0.01909 0.00648 -0.03871 0.01875 -0.05625 0.03056 C -0.06336 0.03542 -0.06927 0.04097 -0.07708 0.04444 C -0.0967 0.06412 -0.07465 0.04421 -0.09375 0.05556 C -0.13038 0.07731 -0.08107 0.05116 -0.1125 0.07222 C -0.11649 0.07477 -0.121 0.07569 -0.125 0.07778 C -0.1335 0.08241 -0.14253 0.09051 -0.15 0.09722 C -0.15833 0.10463 -0.16666 0.11204 -0.175 0.11944 C -0.1908 0.13356 -0.2026 0.15023 -0.22083 0.15833 C -0.22222 0.16111 -0.22326 0.16435 -0.225 0.16667 C -0.22673 0.16898 -0.22968 0.16968 -0.23125 0.17222 C -0.23732 0.18171 -0.24253 0.19491 -0.24791 0.20556 C -0.25069 0.21111 -0.25625 0.21782 -0.25625 0.2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 ________ now.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728788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463" y="1638300"/>
            <a:ext cx="1552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sn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744" y="4190999"/>
            <a:ext cx="281420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4445 C -0.01025 0.04862 -0.01684 0.05139 -0.02292 0.05556 C -0.03108 0.06088 -0.03681 0.06644 -0.04584 0.06945 C -0.06528 0.08565 -0.05955 0.0801 -0.07709 0.08889 C -0.08611 0.09352 -0.09289 0.10487 -0.10209 0.10834 C -0.10695 0.11019 -0.11181 0.11204 -0.11667 0.11389 C -0.14393 0.14121 -0.11077 0.10996 -0.13125 0.125 C -0.15157 0.14005 -0.13577 0.13357 -0.15209 0.13889 C -0.15591 0.14237 -0.16077 0.14375 -0.16459 0.14723 C -0.17223 0.15394 -0.17622 0.1625 -0.18542 0.16667 C -0.20816 0.19028 -0.19757 0.18033 -0.21667 0.19723 C -0.22379 0.20348 -0.22622 0.2132 -0.23334 0.21945 C -0.23473 0.22223 -0.23577 0.22547 -0.2375 0.22778 C -0.23924 0.2301 -0.24219 0.23079 -0.24375 0.23334 C -0.24514 0.23565 -0.24479 0.23912 -0.24584 0.24167 C -0.24688 0.24468 -0.24896 0.247 -0.25 0.25 C -0.25104 0.25255 -0.25209 0.25834 -0.25209 0.25834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 always ________ in winter.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728788"/>
            <a:ext cx="990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5463" y="1638300"/>
            <a:ext cx="1552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 descr="https://www.kindpng.com/picc/m/80-805942_snowfall-png-pic-snowy-weather-clipart-transparent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733" y="4152900"/>
            <a:ext cx="2485197" cy="1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89 C 0.00173 0.03912 0.03784 0.04328 0.04166 0.04444 C 0.04461 0.04537 0.04705 0.04884 0.05 0.05 C 0.05468 0.05162 0.05972 0.05185 0.06458 0.05278 C 0.0875 0.05741 0.06788 0.05324 0.08541 0.05833 C 0.09236 0.06041 0.10625 0.06389 0.10625 0.06389 C 0.1184 0.07199 0.13055 0.07477 0.14375 0.07778 C 0.15399 0.08472 0.16389 0.08518 0.175 0.08889 C 0.19149 0.09444 0.20642 0.10671 0.22291 0.11111 C 0.23316 0.12129 0.24514 0.12963 0.25416 0.14166 C 0.26076 0.15046 0.26736 0.16227 0.27291 0.17222 C 0.27639 0.18611 0.28593 0.1912 0.28958 0.20555 C 0.29218 0.21597 0.29427 0.22639 0.29791 0.23611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wind always ________ in autumn.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s3-eu-west-1.amazonaws.com/uploads.playbaamboozle.com/uploads/images/76621/1596723920_219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542" y="4400550"/>
            <a:ext cx="2274382" cy="1485900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533525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550" y="1685925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3611 C -0.00989 0.05995 -0.01857 0.0794 -0.02291 0.10278 C -0.02621 0.16018 -0.025 0.12685 -0.025 0.20278 " pathEditMode="relative" ptsTypes="ffA"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wind  ________ now.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533525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685925"/>
            <a:ext cx="140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kokin\Downloads\win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0310" y="3947200"/>
            <a:ext cx="3609039" cy="209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25 C 0.0217 0.03866 0.03871 0.04213 0.05625 0.05 C 0.07257 0.05718 0.0868 0.0662 0.10416 0.06944 C 0.11753 0.07847 0.13316 0.08009 0.14791 0.08333 C 0.15729 0.09167 0.1684 0.09236 0.17916 0.09722 C 0.18507 0.09977 0.18975 0.10625 0.19583 0.10833 C 0.19861 0.10926 0.20139 0.11019 0.20416 0.11111 C 0.21093 0.11806 0.21857 0.1206 0.225 0.12778 C 0.23732 0.14167 0.25 0.15417 0.26458 0.16389 C 0.26927 0.17338 0.27517 0.17801 0.28125 0.18611 C 0.28402 0.19699 0.28993 0.20116 0.29375 0.21111 C 0.29739 0.22083 0.29583 0.22731 0.29583 0.23889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sun  ________ now.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704975"/>
            <a:ext cx="1028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63" y="1738313"/>
            <a:ext cx="1438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ыгт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057650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C -0.00799 0.00348 -0.01632 0.00648 -0.02292 0.01389 C -0.02517 0.01644 -0.02674 0.02014 -0.02917 0.02223 C -0.03403 0.02662 -0.04028 0.02755 -0.04583 0.03056 C -0.05365 0.04098 -0.0566 0.04005 -0.06667 0.04445 C -0.07413 0.0544 -0.08385 0.05949 -0.09375 0.06389 C -0.09913 0.06621 -0.11042 0.06945 -0.11042 0.06968 C -0.11319 0.07223 -0.11562 0.07593 -0.11875 0.07778 C -0.12205 0.07963 -0.12569 0.0794 -0.12917 0.08056 C -0.13646 0.08311 -0.14358 0.08658 -0.15 0.09167 C -0.17326 0.11019 -0.19306 0.13403 -0.21458 0.15556 C -0.22049 0.1794 -0.21146 0.14144 -0.21875 0.18056 C -0.22187 0.19769 -0.225 0.20255 -0.225 0.21945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sun always ________ in summer.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704975"/>
            <a:ext cx="10287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0763" y="1738313"/>
            <a:ext cx="1438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https://i.pinimg.com/originals/b3/64/fd/b364fd8188eaf4c659695916749d2a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001" y="3867150"/>
            <a:ext cx="2449897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3611 C 0.01285 0.05046 0.01962 0.05092 0.03333 0.05833 C 0.04358 0.06365 0.05174 0.06944 0.0625 0.07222 C 0.08507 0.08726 0.09392 0.08402 0.12292 0.08611 C 0.15017 0.09328 0.17865 0.0912 0.20625 0.09444 C 0.2151 0.09537 0.2434 0.09976 0.25 0.10277 C 0.25573 0.10532 0.26632 0.11088 0.27292 0.11111 C 0.31042 0.11273 0.34792 0.11296 0.38542 0.11388 C 0.39549 0.1155 0.41372 0.11689 0.42292 0.125 C 0.42708 0.1287 0.43542 0.13611 0.43542 0.13611 C 0.43681 0.13888 0.43785 0.14213 0.43958 0.14444 C 0.44132 0.14675 0.44427 0.14745 0.44583 0.15 C 0.45139 0.15925 0.44462 0.15833 0.45 0.15833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3B9081-DFB1-45BF-A563-0F4AFA0F7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216" y="1593418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always ________ in summer.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https://poncy.ru/media/uploads/dict/sln/g/r/gra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075" y="4095750"/>
            <a:ext cx="2038350" cy="203835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0363" y="1728788"/>
            <a:ext cx="75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1809750"/>
            <a:ext cx="1295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19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3889 C -0.03611 0.04746 -0.05278 0.06273 -0.07292 0.06945 C -0.08524 0.07361 -0.08941 0.07269 -0.10417 0.075 C -0.13264 0.0794 -0.16128 0.08264 -0.18958 0.08889 C -0.20208 0.09167 -0.22344 0.10023 -0.23542 0.10556 C -0.24462 0.10973 -0.25278 0.11621 -0.2625 0.11945 C -0.26458 0.1213 -0.26649 0.12361 -0.26875 0.125 C -0.27066 0.12639 -0.27309 0.12639 -0.275 0.12778 C -0.28021 0.13172 -0.28437 0.13773 -0.28958 0.14167 C -0.29236 0.14375 -0.29549 0.14468 -0.29792 0.14723 C -0.3026 0.15209 -0.31042 0.16389 -0.31042 0.16412 C -0.31545 0.18403 -0.32552 0.20348 -0.32708 0.225 C -0.3276 0.23148 -0.32708 0.23797 -0.32708 0.24445 " pathEditMode="relative" rAng="0" ptsTypes="ffffffffffffA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54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It always ________ in spring.</vt:lpstr>
      <vt:lpstr>It  ________ now.</vt:lpstr>
      <vt:lpstr>It  ________ now.</vt:lpstr>
      <vt:lpstr>It  always ________ in winter.</vt:lpstr>
      <vt:lpstr>The wind always ________ in autumn.</vt:lpstr>
      <vt:lpstr>The wind  ________ now.</vt:lpstr>
      <vt:lpstr>The sun  ________ now.</vt:lpstr>
      <vt:lpstr>The sun always ________ in summer.</vt:lpstr>
      <vt:lpstr>It always ________ in summer.</vt:lpstr>
      <vt:lpstr>It ________ now.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Семья Кокины</cp:lastModifiedBy>
  <cp:revision>11</cp:revision>
  <dcterms:created xsi:type="dcterms:W3CDTF">2020-10-04T10:36:00Z</dcterms:created>
  <dcterms:modified xsi:type="dcterms:W3CDTF">2021-08-16T20:19:33Z</dcterms:modified>
</cp:coreProperties>
</file>