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14"/>
  </p:notesMasterIdLst>
  <p:handoutMasterIdLst>
    <p:handoutMasterId r:id="rId15"/>
  </p:handoutMasterIdLst>
  <p:sldIdLst>
    <p:sldId id="322" r:id="rId3"/>
    <p:sldId id="323" r:id="rId4"/>
    <p:sldId id="332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</p:sldIdLst>
  <p:sldSz cx="12188825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581" autoAdjust="0"/>
  </p:normalViewPr>
  <p:slideViewPr>
    <p:cSldViewPr showGuides="1">
      <p:cViewPr varScale="1">
        <p:scale>
          <a:sx n="90" d="100"/>
          <a:sy n="90" d="100"/>
        </p:scale>
        <p:origin x="576" y="84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9" d="100"/>
          <a:sy n="79" d="100"/>
        </p:scale>
        <p:origin x="24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10/7/2015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10/7/2015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55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1" cap="none" spc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0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39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93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388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96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6189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119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45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655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51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534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none" spc="0" baseline="0">
          <a:ln w="9525">
            <a:noFill/>
            <a:prstDash val="solid"/>
          </a:ln>
          <a:solidFill>
            <a:schemeClr val="accent5"/>
          </a:solidFill>
          <a:effectLst/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5.jpeg"/><Relationship Id="rId7" Type="http://schemas.openxmlformats.org/officeDocument/2006/relationships/image" Target="../media/image18.gif"/><Relationship Id="rId2" Type="http://schemas.openxmlformats.org/officeDocument/2006/relationships/hyperlink" Target="http://www.canstockphoto.com/idea-emoticon-3759874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1.jpeg"/><Relationship Id="rId4" Type="http://schemas.openxmlformats.org/officeDocument/2006/relationships/hyperlink" Target="http://www.quickanddirtytips.com/health-fitness/exercise/9-superhuman-strength-secrets" TargetMode="External"/><Relationship Id="rId9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captainamerica3.hol.es/free-captain-america-captainamerica-twitter-good-quality-wallpaper/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hyperlink" Target="http://blog.primescratchcards.co.uk/2012/spider-man-her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nders-graphiques.fr/galerie/DC-Comics-144/Catwoman-DC-Comics-118721.htm" TargetMode="External"/><Relationship Id="rId5" Type="http://schemas.openxmlformats.org/officeDocument/2006/relationships/image" Target="../media/image20.png"/><Relationship Id="rId4" Type="http://schemas.openxmlformats.org/officeDocument/2006/relationships/hyperlink" Target="http://jprart.deviantart.com/art/HULK-360210208" TargetMode="External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blog.primescratchcards.co.uk/2012/spider-man-hero/" TargetMode="External"/><Relationship Id="rId13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hyperlink" Target="http://www.cliparthut.com/batman-birthday-clipart.html" TargetMode="External"/><Relationship Id="rId2" Type="http://schemas.openxmlformats.org/officeDocument/2006/relationships/hyperlink" Target="http://www.great-kids-birthday-parties.com/iron-man-image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xcooler.com/superman+clipart+png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hyperlink" Target="http://jprart.deviantart.com/art/HULK-360210208" TargetMode="External"/><Relationship Id="rId4" Type="http://schemas.openxmlformats.org/officeDocument/2006/relationships/hyperlink" Target="http://captainamerica3.hol.es/free-captain-america-captainamerica-twitter-good-quality-wallpaper/" TargetMode="External"/><Relationship Id="rId9" Type="http://schemas.openxmlformats.org/officeDocument/2006/relationships/image" Target="../media/image7.png"/><Relationship Id="rId14" Type="http://schemas.openxmlformats.org/officeDocument/2006/relationships/hyperlink" Target="http://www.renders-graphiques.fr/galerie/DC-Comics-144/Catwoman-DC-Comics-118721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aptainamerica3.hol.es/free-captain-america-captainamerica-twitter-good-quality-wallpaper/" TargetMode="External"/><Relationship Id="rId13" Type="http://schemas.openxmlformats.org/officeDocument/2006/relationships/image" Target="../media/image13.png"/><Relationship Id="rId3" Type="http://schemas.openxmlformats.org/officeDocument/2006/relationships/image" Target="../media/image11.jpeg"/><Relationship Id="rId7" Type="http://schemas.openxmlformats.org/officeDocument/2006/relationships/image" Target="../media/image8.png"/><Relationship Id="rId12" Type="http://schemas.openxmlformats.org/officeDocument/2006/relationships/hyperlink" Target="http://www.renders-graphiques.fr/galerie/DC-Comics-144/Catwoman-DC-Comics-118721.htm" TargetMode="External"/><Relationship Id="rId2" Type="http://schemas.openxmlformats.org/officeDocument/2006/relationships/hyperlink" Target="http://www.quickanddirtytips.com/health-fitness/exercise/9-superhuman-strength-secre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prart.deviantart.com/art/HULK-360210208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hyperlink" Target="http://www.great-kids-birthday-parties.com/iron-man-images.html" TargetMode="External"/><Relationship Id="rId4" Type="http://schemas.openxmlformats.org/officeDocument/2006/relationships/hyperlink" Target="http://pixcooler.com/superman+clipart+png" TargetMode="Externa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great-kids-birthday-parties.com/iron-man-images.html" TargetMode="External"/><Relationship Id="rId7" Type="http://schemas.openxmlformats.org/officeDocument/2006/relationships/hyperlink" Target="http://pixcooler.com/superman+clipart+png" TargetMode="External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captainamerica3.hol.es/free-captain-america-captainamerica-twitter-good-quality-wallpaper/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jprart.deviantart.com/art/HULK-360210208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9.gif"/><Relationship Id="rId2" Type="http://schemas.openxmlformats.org/officeDocument/2006/relationships/hyperlink" Target="http://www.canstockphoto.com/idea-emoticon-3759874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iparthut.com/batman-birthday-clipart.html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://www.great-kids-birthday-parties.com/iron-man-images.html" TargetMode="Externa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pixcooler.com/superman+clipart+png" TargetMode="External"/><Relationship Id="rId7" Type="http://schemas.openxmlformats.org/officeDocument/2006/relationships/hyperlink" Target="http://blog.primescratchcards.co.uk/2012/spider-man-hero/" TargetMode="External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great-kids-birthday-parties.com/iron-man-images.html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blog.primescratchcards.co.uk/2012/spider-man-hero/" TargetMode="External"/><Relationship Id="rId7" Type="http://schemas.openxmlformats.org/officeDocument/2006/relationships/hyperlink" Target="http://www.renders-graphiques.fr/galerie/DC-Comics-144/Catwoman-DC-Comics-118721.htm" TargetMode="External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hyperlink" Target="http://www.cliparthut.com/batman-birthday-clipart.html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hyperlink" Target="http://jprart.deviantart.com/art/HULK-360210208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hyperlink" Target="http://blog.primescratchcards.co.uk/2012/spider-man-hero/" TargetMode="External"/><Relationship Id="rId7" Type="http://schemas.openxmlformats.org/officeDocument/2006/relationships/hyperlink" Target="http://www.cliparthut.com/batman-birthday-clipart.html" TargetMode="Externa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www.renders-graphiques.fr/galerie/DC-Comics-144/Catwoman-DC-Comics-118721.htm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1964" y="1772816"/>
            <a:ext cx="8229600" cy="1671464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SUPERHEROES</a:t>
            </a:r>
            <a:br>
              <a:rPr lang="en-US" sz="8000" dirty="0" smtClean="0"/>
            </a:br>
            <a:r>
              <a:rPr lang="en-US" sz="8000" dirty="0" smtClean="0"/>
              <a:t>and</a:t>
            </a:r>
            <a:br>
              <a:rPr lang="en-US" sz="8000" dirty="0" smtClean="0"/>
            </a:br>
            <a:r>
              <a:rPr lang="en-US" sz="8000" dirty="0" smtClean="0"/>
              <a:t>SUPERPOWERS</a:t>
            </a:r>
            <a:endParaRPr lang="en-US" sz="8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879" y="3789040"/>
            <a:ext cx="3975770" cy="275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1804" y="1782125"/>
            <a:ext cx="6480720" cy="4114801"/>
          </a:xfrm>
        </p:spPr>
        <p:txBody>
          <a:bodyPr/>
          <a:lstStyle/>
          <a:p>
            <a:r>
              <a:rPr lang="en-GB" dirty="0" smtClean="0"/>
              <a:t>Strong				</a:t>
            </a:r>
          </a:p>
          <a:p>
            <a:r>
              <a:rPr lang="en-GB" dirty="0" smtClean="0"/>
              <a:t>Fast</a:t>
            </a:r>
          </a:p>
          <a:p>
            <a:r>
              <a:rPr lang="en-GB" dirty="0" smtClean="0"/>
              <a:t>Clever</a:t>
            </a:r>
          </a:p>
          <a:p>
            <a:endParaRPr lang="en-GB" dirty="0"/>
          </a:p>
        </p:txBody>
      </p:sp>
      <p:pic>
        <p:nvPicPr>
          <p:cNvPr id="4" name="Picture 3" descr="http://l.thumbs.canstockphoto.com/canstock3759874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637" y="655446"/>
            <a:ext cx="792088" cy="101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encrypted-tbn1.gstatic.com/images?q=tbn:ANd9GcQLQchGU40ZfL1dEDtuhsNXSHeOq4vItwkGwPzue70gym3DE7pSH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667" y="2250656"/>
            <a:ext cx="900060" cy="115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Magdalena\AppData\Local\Microsoft\Windows\Temporary Internet Files\Content.IE5\P9THORUS\MC900139349[1].wm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201" y="3765903"/>
            <a:ext cx="1440160" cy="11190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221999" y="1412793"/>
            <a:ext cx="46809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dirty="0" smtClean="0"/>
              <a:t>1.</a:t>
            </a:r>
            <a:endParaRPr lang="en-GB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808491" y="3095208"/>
            <a:ext cx="46809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.</a:t>
            </a:r>
            <a:endParaRPr lang="en-GB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989915" y="4003661"/>
            <a:ext cx="46809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dirty="0" smtClean="0"/>
              <a:t>3.</a:t>
            </a:r>
            <a:endParaRPr lang="en-GB" dirty="0" smtClean="0"/>
          </a:p>
        </p:txBody>
      </p:sp>
      <p:sp>
        <p:nvSpPr>
          <p:cNvPr id="10" name="Freeform 9"/>
          <p:cNvSpPr/>
          <p:nvPr/>
        </p:nvSpPr>
        <p:spPr>
          <a:xfrm>
            <a:off x="1756064" y="1943100"/>
            <a:ext cx="3241963" cy="640139"/>
          </a:xfrm>
          <a:custGeom>
            <a:avLst/>
            <a:gdLst>
              <a:gd name="connsiteX0" fmla="*/ 0 w 3241963"/>
              <a:gd name="connsiteY0" fmla="*/ 0 h 640139"/>
              <a:gd name="connsiteX1" fmla="*/ 935181 w 3241963"/>
              <a:gd name="connsiteY1" fmla="*/ 633845 h 640139"/>
              <a:gd name="connsiteX2" fmla="*/ 3241963 w 3241963"/>
              <a:gd name="connsiteY2" fmla="*/ 270164 h 64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1963" h="640139">
                <a:moveTo>
                  <a:pt x="0" y="0"/>
                </a:moveTo>
                <a:cubicBezTo>
                  <a:pt x="197427" y="294409"/>
                  <a:pt x="394854" y="588818"/>
                  <a:pt x="935181" y="633845"/>
                </a:cubicBezTo>
                <a:cubicBezTo>
                  <a:pt x="1475508" y="678872"/>
                  <a:pt x="2358735" y="474518"/>
                  <a:pt x="3241963" y="270164"/>
                </a:cubicBezTo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Curved Connector 11"/>
          <p:cNvCxnSpPr/>
          <p:nvPr/>
        </p:nvCxnSpPr>
        <p:spPr>
          <a:xfrm>
            <a:off x="1892024" y="2026652"/>
            <a:ext cx="1504785" cy="857950"/>
          </a:xfrm>
          <a:prstGeom prst="curvedConnector3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rot="5400000" flipH="1" flipV="1">
            <a:off x="1746257" y="1795080"/>
            <a:ext cx="1423502" cy="1224136"/>
          </a:xfrm>
          <a:prstGeom prst="curvedConnector3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>
            <a:off x="1503884" y="2649044"/>
            <a:ext cx="1521255" cy="1288812"/>
          </a:xfrm>
          <a:prstGeom prst="curvedConnector3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304" y="484301"/>
            <a:ext cx="1691682" cy="1426295"/>
          </a:xfrm>
          <a:prstGeom prst="rect">
            <a:avLst/>
          </a:prstGeom>
        </p:spPr>
      </p:pic>
      <p:pic>
        <p:nvPicPr>
          <p:cNvPr id="19" name="Picture 18" descr="C:\Users\Magdalena\AppData\Local\Microsoft\Windows\Temporary Internet Files\Content.IE5\Y7HWCPUG\MC900383342[2].wmf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670" y="2341525"/>
            <a:ext cx="1337316" cy="102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:\Users\Magdalena\AppData\Local\Microsoft\Windows\Temporary Internet Files\Content.IE5\SAP772K6\MC900232599[1].wmf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588" y="3660516"/>
            <a:ext cx="1008112" cy="128431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ontent Placeholder 1"/>
          <p:cNvSpPr txBox="1">
            <a:spLocks/>
          </p:cNvSpPr>
          <p:nvPr/>
        </p:nvSpPr>
        <p:spPr>
          <a:xfrm>
            <a:off x="8906813" y="1882753"/>
            <a:ext cx="1889160" cy="1937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Fly</a:t>
            </a:r>
          </a:p>
          <a:p>
            <a:r>
              <a:rPr lang="en-GB" dirty="0" smtClean="0"/>
              <a:t>Climb</a:t>
            </a:r>
          </a:p>
          <a:p>
            <a:r>
              <a:rPr lang="en-GB" dirty="0" smtClean="0"/>
              <a:t>Jump</a:t>
            </a:r>
          </a:p>
          <a:p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6062887" y="1412793"/>
            <a:ext cx="46809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dirty="0" smtClean="0"/>
              <a:t>1.</a:t>
            </a:r>
            <a:endParaRPr lang="en-GB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6021785" y="3001367"/>
            <a:ext cx="46809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.</a:t>
            </a:r>
            <a:endParaRPr lang="en-GB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6184304" y="4580892"/>
            <a:ext cx="46809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dirty="0" smtClean="0"/>
              <a:t>3.</a:t>
            </a:r>
            <a:endParaRPr lang="en-GB" dirty="0" smtClean="0"/>
          </a:p>
        </p:txBody>
      </p:sp>
      <p:cxnSp>
        <p:nvCxnSpPr>
          <p:cNvPr id="25" name="Curved Connector 24"/>
          <p:cNvCxnSpPr/>
          <p:nvPr/>
        </p:nvCxnSpPr>
        <p:spPr>
          <a:xfrm>
            <a:off x="7500187" y="1495773"/>
            <a:ext cx="1482955" cy="1153271"/>
          </a:xfrm>
          <a:prstGeom prst="curvedConnector3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flipV="1">
            <a:off x="7833213" y="2072408"/>
            <a:ext cx="1222886" cy="928960"/>
          </a:xfrm>
          <a:prstGeom prst="curvedConnector3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20" idx="3"/>
          </p:cNvCxnSpPr>
          <p:nvPr/>
        </p:nvCxnSpPr>
        <p:spPr>
          <a:xfrm flipV="1">
            <a:off x="7726700" y="3188550"/>
            <a:ext cx="1296658" cy="1114122"/>
          </a:xfrm>
          <a:prstGeom prst="curvedConnector3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794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blog.primescratchcards.co.uk/wp-content/uploads/2012/07/Spiderman2.pn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07" y="349092"/>
            <a:ext cx="1173689" cy="11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3057" y="636493"/>
            <a:ext cx="9433048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sz="2400" b="1" dirty="0">
                <a:solidFill>
                  <a:srgbClr val="92D050"/>
                </a:solidFill>
              </a:rPr>
              <a:t>i</a:t>
            </a:r>
            <a:r>
              <a:rPr lang="en-GB" sz="2400" b="1" dirty="0" smtClean="0">
                <a:solidFill>
                  <a:srgbClr val="92D050"/>
                </a:solidFill>
              </a:rPr>
              <a:t>s …………………………. </a:t>
            </a:r>
            <a:r>
              <a:rPr lang="en-GB" sz="2400" b="1" dirty="0">
                <a:solidFill>
                  <a:srgbClr val="92D050"/>
                </a:solidFill>
              </a:rPr>
              <a:t>b</a:t>
            </a:r>
            <a:r>
              <a:rPr lang="en-GB" sz="2400" b="1" dirty="0" smtClean="0">
                <a:solidFill>
                  <a:srgbClr val="92D050"/>
                </a:solidFill>
              </a:rPr>
              <a:t>ut he i</a:t>
            </a:r>
            <a:r>
              <a:rPr lang="en-GB" sz="2400" b="1" dirty="0" smtClean="0">
                <a:solidFill>
                  <a:srgbClr val="92D050"/>
                </a:solidFill>
              </a:rPr>
              <a:t>sn’t …………………………… .</a:t>
            </a:r>
          </a:p>
          <a:p>
            <a:r>
              <a:rPr lang="en-GB" sz="2400" b="1" dirty="0" smtClean="0">
                <a:solidFill>
                  <a:srgbClr val="92D050"/>
                </a:solidFill>
              </a:rPr>
              <a:t>He can ……………………. but he can’t ………………………… .</a:t>
            </a:r>
            <a:endParaRPr lang="en-GB" sz="2400" b="1" dirty="0" smtClean="0">
              <a:solidFill>
                <a:srgbClr val="92D050"/>
              </a:solidFill>
            </a:endParaRPr>
          </a:p>
        </p:txBody>
      </p:sp>
      <p:pic>
        <p:nvPicPr>
          <p:cNvPr id="6" name="Picture 10" descr="http://orig10.deviantart.net/d662/f/2012/318/a/3/hulk_by_kevinraganit-d5l1mue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83" y="1757162"/>
            <a:ext cx="1008112" cy="128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73057" y="2044033"/>
            <a:ext cx="9433048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sz="2400" b="1" dirty="0">
                <a:solidFill>
                  <a:srgbClr val="92D050"/>
                </a:solidFill>
              </a:rPr>
              <a:t>i</a:t>
            </a:r>
            <a:r>
              <a:rPr lang="en-GB" sz="2400" b="1" dirty="0" smtClean="0">
                <a:solidFill>
                  <a:srgbClr val="92D050"/>
                </a:solidFill>
              </a:rPr>
              <a:t>s …………………………. </a:t>
            </a:r>
            <a:r>
              <a:rPr lang="en-GB" sz="2400" b="1" dirty="0">
                <a:solidFill>
                  <a:srgbClr val="92D050"/>
                </a:solidFill>
              </a:rPr>
              <a:t>b</a:t>
            </a:r>
            <a:r>
              <a:rPr lang="en-GB" sz="2400" b="1" dirty="0" smtClean="0">
                <a:solidFill>
                  <a:srgbClr val="92D050"/>
                </a:solidFill>
              </a:rPr>
              <a:t>ut he i</a:t>
            </a:r>
            <a:r>
              <a:rPr lang="en-GB" sz="2400" b="1" dirty="0" smtClean="0">
                <a:solidFill>
                  <a:srgbClr val="92D050"/>
                </a:solidFill>
              </a:rPr>
              <a:t>sn’t ……………………………… He can ……………………. but he can’t ………………………… .</a:t>
            </a:r>
            <a:endParaRPr lang="en-GB" sz="2400" b="1" dirty="0" smtClean="0">
              <a:solidFill>
                <a:srgbClr val="92D050"/>
              </a:solidFill>
            </a:endParaRPr>
          </a:p>
        </p:txBody>
      </p:sp>
      <p:pic>
        <p:nvPicPr>
          <p:cNvPr id="8" name="Picture 18" descr="http://www.renders-graphiques.fr/image/upload/normal/catwoman-1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42" y="3424270"/>
            <a:ext cx="1666417" cy="111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09033" y="3451573"/>
            <a:ext cx="9433048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sz="2400" b="1" dirty="0">
                <a:solidFill>
                  <a:srgbClr val="92D050"/>
                </a:solidFill>
              </a:rPr>
              <a:t>i</a:t>
            </a:r>
            <a:r>
              <a:rPr lang="en-GB" sz="2400" b="1" dirty="0" smtClean="0">
                <a:solidFill>
                  <a:srgbClr val="92D050"/>
                </a:solidFill>
              </a:rPr>
              <a:t>s …………………………. </a:t>
            </a:r>
            <a:r>
              <a:rPr lang="en-GB" sz="2400" b="1" dirty="0">
                <a:solidFill>
                  <a:srgbClr val="92D050"/>
                </a:solidFill>
              </a:rPr>
              <a:t>b</a:t>
            </a:r>
            <a:r>
              <a:rPr lang="en-GB" sz="2400" b="1" dirty="0" smtClean="0">
                <a:solidFill>
                  <a:srgbClr val="92D050"/>
                </a:solidFill>
              </a:rPr>
              <a:t>ut she i</a:t>
            </a:r>
            <a:r>
              <a:rPr lang="en-GB" sz="2400" b="1" dirty="0" smtClean="0">
                <a:solidFill>
                  <a:srgbClr val="92D050"/>
                </a:solidFill>
              </a:rPr>
              <a:t>sn’t ……………………………… She can ……………………. but she can’t ………………………… .</a:t>
            </a:r>
            <a:endParaRPr lang="en-GB" sz="2400" b="1" dirty="0" smtClean="0">
              <a:solidFill>
                <a:srgbClr val="92D050"/>
              </a:solidFill>
            </a:endParaRPr>
          </a:p>
        </p:txBody>
      </p:sp>
      <p:pic>
        <p:nvPicPr>
          <p:cNvPr id="10" name="Picture 9" descr="http://orig11.deviantart.net/0981/f/2013/128/c/2/captain_america_by_contreras19-d64iqjo.png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97" y="4797152"/>
            <a:ext cx="1448485" cy="14397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2007384" y="5013176"/>
            <a:ext cx="9433048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sz="2400" b="1" dirty="0">
                <a:solidFill>
                  <a:srgbClr val="92D050"/>
                </a:solidFill>
              </a:rPr>
              <a:t>i</a:t>
            </a:r>
            <a:r>
              <a:rPr lang="en-GB" sz="2400" b="1" dirty="0" smtClean="0">
                <a:solidFill>
                  <a:srgbClr val="92D050"/>
                </a:solidFill>
              </a:rPr>
              <a:t>s …………………………. </a:t>
            </a:r>
            <a:r>
              <a:rPr lang="en-GB" sz="2400" b="1" dirty="0">
                <a:solidFill>
                  <a:srgbClr val="92D050"/>
                </a:solidFill>
              </a:rPr>
              <a:t>b</a:t>
            </a:r>
            <a:r>
              <a:rPr lang="en-GB" sz="2400" b="1" dirty="0" smtClean="0">
                <a:solidFill>
                  <a:srgbClr val="92D050"/>
                </a:solidFill>
              </a:rPr>
              <a:t>ut he i</a:t>
            </a:r>
            <a:r>
              <a:rPr lang="en-GB" sz="2400" b="1" dirty="0" smtClean="0">
                <a:solidFill>
                  <a:srgbClr val="92D050"/>
                </a:solidFill>
              </a:rPr>
              <a:t>sn’t ……………………………… He can ……………………. but he can’t ………………………… .</a:t>
            </a:r>
            <a:endParaRPr lang="en-GB" sz="2400" b="1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40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wondersofdisney.webs.com/disxd/avengers/ironman/ironman1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961" y="105860"/>
            <a:ext cx="2628620" cy="2549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orig11.deviantart.net/0981/f/2013/128/c/2/captain_america_by_contreras19-d64iqjo.pn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409" y="93817"/>
            <a:ext cx="2928361" cy="3230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http://cartoonpics.net/data/media/46/superman_power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73" y="316995"/>
            <a:ext cx="2287538" cy="325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log.primescratchcards.co.uk/wp-content/uploads/2012/07/Spiderman2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193" y="-69704"/>
            <a:ext cx="2527047" cy="283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orig10.deviantart.net/d662/f/2012/318/a/3/hulk_by_kevinraganit-d5l1mue.p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216" y="2912205"/>
            <a:ext cx="2810110" cy="376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cliparthut.com/clip-arts/1097/batman-clip-art-1097630.gif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662" y="2655651"/>
            <a:ext cx="2366240" cy="295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renders-graphiques.fr/image/upload/normal/catwoman-1.pn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05" y="3738501"/>
            <a:ext cx="4149331" cy="288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7883" y="3638331"/>
            <a:ext cx="1872208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endParaRPr lang="en-GB" dirty="0" smtClean="0"/>
          </a:p>
          <a:p>
            <a:r>
              <a:rPr lang="en-GB" b="1" dirty="0" smtClean="0"/>
              <a:t>SUPERMAN</a:t>
            </a:r>
          </a:p>
          <a:p>
            <a:endParaRPr lang="en-GB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3464412" y="2488087"/>
            <a:ext cx="1602348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endParaRPr lang="en-GB" dirty="0" smtClean="0"/>
          </a:p>
          <a:p>
            <a:pPr algn="ctr"/>
            <a:r>
              <a:rPr lang="en-GB" b="1" dirty="0" smtClean="0"/>
              <a:t>CAPTAIN AMERICA</a:t>
            </a:r>
          </a:p>
          <a:p>
            <a:pPr algn="ctr"/>
            <a:endParaRPr lang="en-GB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5292714" y="1278426"/>
            <a:ext cx="1872208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endParaRPr lang="en-GB" dirty="0" smtClean="0"/>
          </a:p>
          <a:p>
            <a:r>
              <a:rPr lang="en-GB" b="1" dirty="0" smtClean="0"/>
              <a:t>SPIDERMAN</a:t>
            </a:r>
          </a:p>
          <a:p>
            <a:endParaRPr lang="en-GB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3563340" y="5445224"/>
            <a:ext cx="1872208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endParaRPr lang="en-GB" dirty="0" smtClean="0"/>
          </a:p>
          <a:p>
            <a:r>
              <a:rPr lang="en-GB" b="1" dirty="0" smtClean="0"/>
              <a:t>CATWOMAN</a:t>
            </a:r>
          </a:p>
          <a:p>
            <a:endParaRPr lang="en-GB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6302655" y="5589282"/>
            <a:ext cx="1872208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endParaRPr lang="en-GB" dirty="0" smtClean="0"/>
          </a:p>
          <a:p>
            <a:r>
              <a:rPr lang="en-GB" b="1" dirty="0" smtClean="0"/>
              <a:t>BATMAN</a:t>
            </a:r>
          </a:p>
          <a:p>
            <a:endParaRPr lang="en-GB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8050794" y="3429000"/>
            <a:ext cx="1514181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endParaRPr lang="en-GB" dirty="0" smtClean="0"/>
          </a:p>
          <a:p>
            <a:r>
              <a:rPr lang="en-GB" b="1" dirty="0" smtClean="0"/>
              <a:t>HULK</a:t>
            </a:r>
          </a:p>
          <a:p>
            <a:endParaRPr lang="en-GB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8807885" y="1957319"/>
            <a:ext cx="1514181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endParaRPr lang="en-GB" dirty="0" smtClean="0"/>
          </a:p>
          <a:p>
            <a:r>
              <a:rPr lang="en-GB" b="1" dirty="0" smtClean="0"/>
              <a:t>IRONMAN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9469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5864" y="1087962"/>
            <a:ext cx="2016224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b="1" dirty="0" smtClean="0"/>
              <a:t>BLACK</a:t>
            </a:r>
            <a:endParaRPr lang="en-GB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234897" y="588961"/>
            <a:ext cx="2016224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b="1" dirty="0" smtClean="0"/>
              <a:t>YELLOW</a:t>
            </a:r>
            <a:endParaRPr lang="en-GB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718571" y="1761163"/>
            <a:ext cx="2016224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b="1" dirty="0" smtClean="0"/>
              <a:t>RED</a:t>
            </a:r>
            <a:endParaRPr lang="en-GB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915267" y="1019151"/>
            <a:ext cx="2016224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b="1" dirty="0" smtClean="0"/>
              <a:t>WHITE</a:t>
            </a:r>
            <a:endParaRPr lang="en-GB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469832" y="1939387"/>
            <a:ext cx="2016224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b="1" dirty="0" smtClean="0"/>
              <a:t>GREEN</a:t>
            </a:r>
            <a:endParaRPr lang="en-GB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9745184" y="961058"/>
            <a:ext cx="2016224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b="1" dirty="0" smtClean="0"/>
              <a:t>PURPLE</a:t>
            </a:r>
            <a:endParaRPr lang="en-GB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276941" y="2636939"/>
            <a:ext cx="2016224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b="1" dirty="0" smtClean="0"/>
              <a:t>BLUE</a:t>
            </a:r>
            <a:endParaRPr lang="en-GB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17883" y="3638331"/>
            <a:ext cx="1872208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endParaRPr lang="en-GB" dirty="0" smtClean="0"/>
          </a:p>
          <a:p>
            <a:r>
              <a:rPr lang="en-GB" b="1" dirty="0" smtClean="0"/>
              <a:t>SUPERMAN</a:t>
            </a:r>
          </a:p>
          <a:p>
            <a:endParaRPr lang="en-GB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0293145" y="3445970"/>
            <a:ext cx="1235344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endParaRPr lang="en-GB" dirty="0" smtClean="0"/>
          </a:p>
          <a:p>
            <a:r>
              <a:rPr lang="en-GB" b="1" dirty="0" smtClean="0"/>
              <a:t>HULK</a:t>
            </a:r>
          </a:p>
          <a:p>
            <a:endParaRPr lang="en-GB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533728" y="3722263"/>
            <a:ext cx="1872208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endParaRPr lang="en-GB" dirty="0" smtClean="0"/>
          </a:p>
          <a:p>
            <a:r>
              <a:rPr lang="en-GB" b="1" dirty="0" smtClean="0"/>
              <a:t>SPIDERMAN</a:t>
            </a:r>
          </a:p>
          <a:p>
            <a:endParaRPr lang="en-GB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838390" y="2139698"/>
            <a:ext cx="1399328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endParaRPr lang="en-GB" dirty="0" smtClean="0"/>
          </a:p>
          <a:p>
            <a:r>
              <a:rPr lang="en-GB" b="1" dirty="0" smtClean="0"/>
              <a:t>BATMAN</a:t>
            </a:r>
          </a:p>
          <a:p>
            <a:endParaRPr lang="en-GB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355652" y="5128600"/>
            <a:ext cx="1514181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endParaRPr lang="en-GB" dirty="0" smtClean="0"/>
          </a:p>
          <a:p>
            <a:r>
              <a:rPr lang="en-GB" b="1" dirty="0" smtClean="0"/>
              <a:t>IRONMAN</a:t>
            </a:r>
          </a:p>
          <a:p>
            <a:endParaRPr lang="en-GB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836478" y="5055323"/>
            <a:ext cx="1602348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endParaRPr lang="en-GB" dirty="0" smtClean="0"/>
          </a:p>
          <a:p>
            <a:pPr algn="ctr"/>
            <a:r>
              <a:rPr lang="en-GB" b="1" dirty="0" smtClean="0"/>
              <a:t>CAPTAIN AMERICA</a:t>
            </a:r>
          </a:p>
          <a:p>
            <a:pPr algn="ctr"/>
            <a:endParaRPr lang="en-GB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9740191" y="5125356"/>
            <a:ext cx="1872208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endParaRPr lang="en-GB" dirty="0" smtClean="0"/>
          </a:p>
          <a:p>
            <a:r>
              <a:rPr lang="en-GB" b="1" dirty="0" smtClean="0"/>
              <a:t>CATWOMAN</a:t>
            </a:r>
          </a:p>
          <a:p>
            <a:endParaRPr lang="en-GB" dirty="0" smtClean="0"/>
          </a:p>
        </p:txBody>
      </p:sp>
      <p:cxnSp>
        <p:nvCxnSpPr>
          <p:cNvPr id="20" name="Curved Connector 19"/>
          <p:cNvCxnSpPr/>
          <p:nvPr/>
        </p:nvCxnSpPr>
        <p:spPr>
          <a:xfrm flipV="1">
            <a:off x="2267848" y="2130495"/>
            <a:ext cx="3161032" cy="1777140"/>
          </a:xfrm>
          <a:prstGeom prst="curvedConnector2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12" idx="3"/>
            <a:endCxn id="11" idx="1"/>
          </p:cNvCxnSpPr>
          <p:nvPr/>
        </p:nvCxnSpPr>
        <p:spPr>
          <a:xfrm flipV="1">
            <a:off x="2290091" y="2821605"/>
            <a:ext cx="4986850" cy="1278391"/>
          </a:xfrm>
          <a:prstGeom prst="curvedConnector3">
            <a:avLst>
              <a:gd name="adj1" fmla="val 50000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2" idx="3"/>
          </p:cNvCxnSpPr>
          <p:nvPr/>
        </p:nvCxnSpPr>
        <p:spPr>
          <a:xfrm flipV="1">
            <a:off x="2290091" y="990020"/>
            <a:ext cx="2302295" cy="3109976"/>
          </a:xfrm>
          <a:prstGeom prst="curvedConnector2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13" idx="0"/>
          </p:cNvCxnSpPr>
          <p:nvPr/>
        </p:nvCxnSpPr>
        <p:spPr>
          <a:xfrm rot="5400000" flipH="1" flipV="1">
            <a:off x="10162796" y="2080277"/>
            <a:ext cx="2113715" cy="617672"/>
          </a:xfrm>
          <a:prstGeom prst="curvedConnector3">
            <a:avLst>
              <a:gd name="adj1" fmla="val 50000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13" idx="0"/>
          </p:cNvCxnSpPr>
          <p:nvPr/>
        </p:nvCxnSpPr>
        <p:spPr>
          <a:xfrm rot="16200000" flipV="1">
            <a:off x="9834052" y="2369204"/>
            <a:ext cx="1153551" cy="999981"/>
          </a:xfrm>
          <a:prstGeom prst="curvedConnector3">
            <a:avLst>
              <a:gd name="adj1" fmla="val 50000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/>
          <p:nvPr/>
        </p:nvCxnSpPr>
        <p:spPr>
          <a:xfrm flipV="1">
            <a:off x="2438826" y="3022922"/>
            <a:ext cx="5425150" cy="2535733"/>
          </a:xfrm>
          <a:prstGeom prst="curvedConnector3">
            <a:avLst>
              <a:gd name="adj1" fmla="val 50000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17" idx="3"/>
            <a:endCxn id="6" idx="2"/>
          </p:cNvCxnSpPr>
          <p:nvPr/>
        </p:nvCxnSpPr>
        <p:spPr>
          <a:xfrm flipV="1">
            <a:off x="2438826" y="2130495"/>
            <a:ext cx="3287857" cy="3524993"/>
          </a:xfrm>
          <a:prstGeom prst="curvedConnector2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/>
          <p:nvPr/>
        </p:nvCxnSpPr>
        <p:spPr>
          <a:xfrm rot="5400000" flipH="1" flipV="1">
            <a:off x="731203" y="3130966"/>
            <a:ext cx="3957623" cy="526879"/>
          </a:xfrm>
          <a:prstGeom prst="curvedConnector3">
            <a:avLst>
              <a:gd name="adj1" fmla="val 50000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/>
          <p:nvPr/>
        </p:nvCxnSpPr>
        <p:spPr>
          <a:xfrm rot="16200000" flipV="1">
            <a:off x="4400830" y="3490891"/>
            <a:ext cx="2989763" cy="291058"/>
          </a:xfrm>
          <a:prstGeom prst="curvedConnector3">
            <a:avLst>
              <a:gd name="adj1" fmla="val 50000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16" idx="3"/>
          </p:cNvCxnSpPr>
          <p:nvPr/>
        </p:nvCxnSpPr>
        <p:spPr>
          <a:xfrm flipH="1" flipV="1">
            <a:off x="5930434" y="933785"/>
            <a:ext cx="939399" cy="4656480"/>
          </a:xfrm>
          <a:prstGeom prst="curvedConnector4">
            <a:avLst>
              <a:gd name="adj1" fmla="val -24335"/>
              <a:gd name="adj2" fmla="val 54957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Curved Connector 62"/>
          <p:cNvCxnSpPr/>
          <p:nvPr/>
        </p:nvCxnSpPr>
        <p:spPr>
          <a:xfrm flipV="1">
            <a:off x="2237718" y="1199213"/>
            <a:ext cx="4618146" cy="1328735"/>
          </a:xfrm>
          <a:prstGeom prst="curvedConnector3">
            <a:avLst>
              <a:gd name="adj1" fmla="val 50000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>
            <a:endCxn id="5" idx="2"/>
          </p:cNvCxnSpPr>
          <p:nvPr/>
        </p:nvCxnSpPr>
        <p:spPr>
          <a:xfrm flipV="1">
            <a:off x="2228259" y="958293"/>
            <a:ext cx="3014750" cy="1838683"/>
          </a:xfrm>
          <a:prstGeom prst="curvedConnector2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9" name="Curved Connector 68"/>
          <p:cNvCxnSpPr/>
          <p:nvPr/>
        </p:nvCxnSpPr>
        <p:spPr>
          <a:xfrm>
            <a:off x="6139289" y="2139700"/>
            <a:ext cx="1748186" cy="1601640"/>
          </a:xfrm>
          <a:prstGeom prst="curvedConnector3">
            <a:avLst>
              <a:gd name="adj1" fmla="val 50000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/>
          <p:cNvCxnSpPr/>
          <p:nvPr/>
        </p:nvCxnSpPr>
        <p:spPr>
          <a:xfrm rot="16200000" flipV="1">
            <a:off x="8160679" y="3184073"/>
            <a:ext cx="707427" cy="407108"/>
          </a:xfrm>
          <a:prstGeom prst="curvedConnector3">
            <a:avLst>
              <a:gd name="adj1" fmla="val 50000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/>
          <p:nvPr/>
        </p:nvCxnSpPr>
        <p:spPr>
          <a:xfrm rot="16200000" flipV="1">
            <a:off x="7246233" y="1924621"/>
            <a:ext cx="3677998" cy="2776645"/>
          </a:xfrm>
          <a:prstGeom prst="curvedConnector3">
            <a:avLst>
              <a:gd name="adj1" fmla="val 50000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947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6830" y="274322"/>
            <a:ext cx="10945215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8800" dirty="0" smtClean="0"/>
              <a:t/>
            </a:r>
            <a:br>
              <a:rPr lang="en-GB" sz="8800" dirty="0" smtClean="0"/>
            </a:br>
            <a:r>
              <a:rPr lang="en-GB" sz="8800" dirty="0" smtClean="0"/>
              <a:t/>
            </a:r>
            <a:br>
              <a:rPr lang="en-GB" sz="8800" dirty="0" smtClean="0"/>
            </a:br>
            <a:r>
              <a:rPr lang="en-GB" sz="8800" dirty="0" smtClean="0"/>
              <a:t/>
            </a:r>
            <a:br>
              <a:rPr lang="en-GB" sz="8800" dirty="0" smtClean="0"/>
            </a:br>
            <a:r>
              <a:rPr lang="en-GB" sz="8800" dirty="0" smtClean="0"/>
              <a:t>WHO IS STRONG?</a:t>
            </a:r>
            <a:endParaRPr lang="en-GB" sz="8800" dirty="0"/>
          </a:p>
        </p:txBody>
      </p:sp>
      <p:pic>
        <p:nvPicPr>
          <p:cNvPr id="4" name="Picture 3" descr="https://encrypted-tbn1.gstatic.com/images?q=tbn:ANd9GcQLQchGU40ZfL1dEDtuhsNXSHeOq4vItwkGwPzue70gym3DE7pSH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852" y="205331"/>
            <a:ext cx="1153666" cy="1230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http://cartoonpics.net/data/media/46/superman_power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18" y="1100725"/>
            <a:ext cx="2287538" cy="325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orig10.deviantart.net/d662/f/2012/318/a/3/hulk_by_kevinraganit-d5l1mu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772" y="2152833"/>
            <a:ext cx="2562957" cy="345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orig11.deviantart.net/0981/f/2013/128/c/2/captain_america_by_contreras19-d64iqjo.png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996" y="1616012"/>
            <a:ext cx="2751341" cy="2959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wondersofdisney.webs.com/disxd/avengers/ironman/ironman1.png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392" y="2368132"/>
            <a:ext cx="2916324" cy="302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8" descr="http://www.renders-graphiques.fr/image/upload/normal/catwoman-1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107" y="4360931"/>
            <a:ext cx="4149331" cy="249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9"/>
          <p:cNvSpPr/>
          <p:nvPr/>
        </p:nvSpPr>
        <p:spPr>
          <a:xfrm>
            <a:off x="1168678" y="4282318"/>
            <a:ext cx="1944216" cy="1440160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She</a:t>
            </a:r>
          </a:p>
          <a:p>
            <a:pPr algn="ctr"/>
            <a:r>
              <a:rPr lang="en-GB" sz="2800" b="1" dirty="0">
                <a:solidFill>
                  <a:srgbClr val="FF0000"/>
                </a:solidFill>
              </a:rPr>
              <a:t>i</a:t>
            </a:r>
            <a:r>
              <a:rPr lang="en-GB" sz="2800" b="1" dirty="0" smtClean="0">
                <a:solidFill>
                  <a:srgbClr val="FF0000"/>
                </a:solidFill>
              </a:rPr>
              <a:t>sn’t!</a:t>
            </a:r>
            <a:endParaRPr lang="en-GB" sz="2800" b="1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798081" y="4308240"/>
            <a:ext cx="2023987" cy="2209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586570" y="4359042"/>
            <a:ext cx="2222399" cy="21582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2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61964" y="443219"/>
            <a:ext cx="7344816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8800" dirty="0" smtClean="0"/>
              <a:t>WHO </a:t>
            </a:r>
            <a:r>
              <a:rPr lang="en-GB" sz="8800" dirty="0" smtClean="0"/>
              <a:t>IS FAST?</a:t>
            </a:r>
            <a:endParaRPr lang="en-GB" sz="8800" dirty="0"/>
          </a:p>
        </p:txBody>
      </p:sp>
      <p:pic>
        <p:nvPicPr>
          <p:cNvPr id="4" name="Picture 3" descr="C:\Users\Magdalena\AppData\Local\Microsoft\Windows\Temporary Internet Files\Content.IE5\P9THORUS\MC900139349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442" y="548680"/>
            <a:ext cx="1800200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ondersofdisney.webs.com/disxd/avengers/ironman/ironman1.pn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556" y="2708920"/>
            <a:ext cx="2628620" cy="2549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orig11.deviantart.net/0981/f/2013/128/c/2/captain_america_by_contreras19-d64iqjo.pn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40" y="2492896"/>
            <a:ext cx="2928361" cy="3230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cartoonpics.net/data/media/46/superman_power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1563854"/>
            <a:ext cx="2287538" cy="325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72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9583" y="504680"/>
            <a:ext cx="8136904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8800" dirty="0" smtClean="0"/>
              <a:t>WHO IS CLEVER? </a:t>
            </a:r>
            <a:endParaRPr lang="en-GB" sz="8800" dirty="0"/>
          </a:p>
        </p:txBody>
      </p:sp>
      <p:pic>
        <p:nvPicPr>
          <p:cNvPr id="4" name="Picture 3" descr="http://l.thumbs.canstockphoto.com/canstock3759874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57" y="540932"/>
            <a:ext cx="1008112" cy="1299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ondersofdisney.webs.com/disxd/avengers/ironman/ironman1.pn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56" y="2380707"/>
            <a:ext cx="3006081" cy="3254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6" descr="http://www.cliparthut.com/clip-arts/1097/batman-clip-art-1097630.gi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20" y="2271058"/>
            <a:ext cx="2366240" cy="295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orig10.deviantart.net/d662/f/2012/318/a/3/hulk_by_kevinraganit-d5l1mu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224" y="2387991"/>
            <a:ext cx="2810110" cy="376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8175238" y="2416711"/>
            <a:ext cx="3744416" cy="38164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183350" y="2380707"/>
            <a:ext cx="3022923" cy="38884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Cloud 13"/>
          <p:cNvSpPr/>
          <p:nvPr/>
        </p:nvSpPr>
        <p:spPr>
          <a:xfrm>
            <a:off x="6580767" y="3026597"/>
            <a:ext cx="1944216" cy="1440160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He</a:t>
            </a:r>
          </a:p>
          <a:p>
            <a:pPr algn="ctr"/>
            <a:r>
              <a:rPr lang="en-GB" sz="2800" b="1" dirty="0">
                <a:solidFill>
                  <a:srgbClr val="FF0000"/>
                </a:solidFill>
              </a:rPr>
              <a:t>i</a:t>
            </a:r>
            <a:r>
              <a:rPr lang="en-GB" sz="2800" b="1" dirty="0" smtClean="0">
                <a:solidFill>
                  <a:srgbClr val="FF0000"/>
                </a:solidFill>
              </a:rPr>
              <a:t>sn’t!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2756" y="401216"/>
            <a:ext cx="9144001" cy="1371600"/>
          </a:xfrm>
        </p:spPr>
        <p:txBody>
          <a:bodyPr>
            <a:normAutofit/>
          </a:bodyPr>
          <a:lstStyle/>
          <a:p>
            <a:pPr algn="ctr"/>
            <a:r>
              <a:rPr lang="en-GB" sz="8800" dirty="0" smtClean="0"/>
              <a:t>WHO </a:t>
            </a:r>
            <a:r>
              <a:rPr lang="en-GB" sz="8800" dirty="0" smtClean="0"/>
              <a:t>CAN FLY?</a:t>
            </a:r>
            <a:endParaRPr lang="en-GB" sz="8800" dirty="0"/>
          </a:p>
        </p:txBody>
      </p:sp>
      <p:pic>
        <p:nvPicPr>
          <p:cNvPr id="4" name="Picture 3" descr="C:\Users\Magdalena\AppData\Local\Microsoft\Windows\Temporary Internet Files\Content.IE5\Y7HWCPUG\MC900383342[2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485" y="257200"/>
            <a:ext cx="1512168" cy="1227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cartoonpics.net/data/media/46/superman_power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71" y="1852493"/>
            <a:ext cx="2287538" cy="325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ondersofdisney.webs.com/disxd/avengers/ironman/ironman1.pn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084" y="2924519"/>
            <a:ext cx="3006081" cy="3254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8" descr="http://blog.primescratchcards.co.uk/wp-content/uploads/2012/07/Spiderman2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757" y="1916832"/>
            <a:ext cx="2527047" cy="283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7"/>
          <p:cNvSpPr/>
          <p:nvPr/>
        </p:nvSpPr>
        <p:spPr>
          <a:xfrm>
            <a:off x="8714499" y="2938066"/>
            <a:ext cx="1944216" cy="1440160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He</a:t>
            </a:r>
          </a:p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can’t!</a:t>
            </a:r>
            <a:endParaRPr lang="en-GB" sz="2800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74077" y="2060848"/>
            <a:ext cx="2242859" cy="23173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009070" y="2060848"/>
            <a:ext cx="2307866" cy="23173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15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1764" y="380999"/>
            <a:ext cx="10945216" cy="1371600"/>
          </a:xfrm>
        </p:spPr>
        <p:txBody>
          <a:bodyPr>
            <a:normAutofit/>
          </a:bodyPr>
          <a:lstStyle/>
          <a:p>
            <a:pPr algn="ctr"/>
            <a:r>
              <a:rPr lang="en-GB" sz="7200" dirty="0" smtClean="0"/>
              <a:t>WHO CAN </a:t>
            </a:r>
            <a:r>
              <a:rPr lang="en-GB" sz="7200" dirty="0" smtClean="0"/>
              <a:t>JUMP </a:t>
            </a:r>
            <a:r>
              <a:rPr lang="en-GB" sz="7200" dirty="0" smtClean="0"/>
              <a:t>HIGH?</a:t>
            </a:r>
            <a:endParaRPr lang="en-GB" sz="7200" dirty="0"/>
          </a:p>
        </p:txBody>
      </p:sp>
      <p:pic>
        <p:nvPicPr>
          <p:cNvPr id="4" name="Picture 3" descr="C:\Users\Magdalena\AppData\Local\Microsoft\Windows\Temporary Internet Files\Content.IE5\SAP772K6\MC900232599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40" y="116632"/>
            <a:ext cx="1008112" cy="1284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8" descr="http://blog.primescratchcards.co.uk/wp-content/uploads/2012/07/Spiderman2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36" y="1904998"/>
            <a:ext cx="3024336" cy="334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http://www.cliparthut.com/clip-arts/1097/batman-clip-art-1097630.gi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372" y="2063656"/>
            <a:ext cx="2366240" cy="295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http://www.renders-graphiques.fr/image/upload/normal/catwoman-1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82" y="3995571"/>
            <a:ext cx="4149331" cy="288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orig10.deviantart.net/d662/f/2012/318/a/3/hulk_by_kevinraganit-d5l1mue.pn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700" y="2564904"/>
            <a:ext cx="2810110" cy="376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72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1884" y="472281"/>
            <a:ext cx="9144001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8800" dirty="0" smtClean="0"/>
              <a:t>WHO CAN CLIMB?</a:t>
            </a:r>
            <a:endParaRPr lang="en-GB"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860" y="472281"/>
            <a:ext cx="1691682" cy="1426295"/>
          </a:xfrm>
          <a:prstGeom prst="rect">
            <a:avLst/>
          </a:prstGeom>
        </p:spPr>
      </p:pic>
      <p:pic>
        <p:nvPicPr>
          <p:cNvPr id="5" name="Picture 8" descr="http://blog.primescratchcards.co.uk/wp-content/uploads/2012/07/Spiderman2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2041488"/>
            <a:ext cx="3024336" cy="334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http://www.renders-graphiques.fr/image/upload/normal/catwoman-1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144" y="3789040"/>
            <a:ext cx="4149331" cy="288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://www.cliparthut.com/clip-arts/1097/batman-clip-art-1097630.gif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572" y="2132856"/>
            <a:ext cx="2366240" cy="295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1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lue atom design templat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ue atom design template" id="{88D99BA8-EA61-49B7-A82C-02C934D1545A}" vid="{E9C00F38-7B18-4192-A9FF-2047DACB0129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CB4D22-CC71-4301-BDD0-992E9D528F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atom design slides</Template>
  <TotalTime>0</TotalTime>
  <Words>128</Words>
  <Application>Microsoft Office PowerPoint</Application>
  <PresentationFormat>Custom</PresentationFormat>
  <Paragraphs>66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Blue atom design template</vt:lpstr>
      <vt:lpstr>SUPERHEROES and SUPERPOWERS</vt:lpstr>
      <vt:lpstr>PowerPoint Presentation</vt:lpstr>
      <vt:lpstr>PowerPoint Presentation</vt:lpstr>
      <vt:lpstr>   WHO IS STRONG?</vt:lpstr>
      <vt:lpstr>WHO IS FAST?</vt:lpstr>
      <vt:lpstr>WHO IS CLEVER? </vt:lpstr>
      <vt:lpstr>WHO CAN FLY?</vt:lpstr>
      <vt:lpstr>WHO CAN JUMP HIGH?</vt:lpstr>
      <vt:lpstr>WHO CAN CLIMB?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2015-10-05T20:41:55Z</dcterms:created>
  <dcterms:modified xsi:type="dcterms:W3CDTF">2015-10-07T20:31:11Z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TC034606369991</vt:lpwstr>
  </property>
</Properties>
</file>