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E42FE-8D50-4A43-9243-FB542D6441E9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68071-2E03-4A32-A02A-9AB57B472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472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E42FE-8D50-4A43-9243-FB542D6441E9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68071-2E03-4A32-A02A-9AB57B472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53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E42FE-8D50-4A43-9243-FB542D6441E9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68071-2E03-4A32-A02A-9AB57B472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906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E42FE-8D50-4A43-9243-FB542D6441E9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68071-2E03-4A32-A02A-9AB57B472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998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E42FE-8D50-4A43-9243-FB542D6441E9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68071-2E03-4A32-A02A-9AB57B472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533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E42FE-8D50-4A43-9243-FB542D6441E9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68071-2E03-4A32-A02A-9AB57B472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049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E42FE-8D50-4A43-9243-FB542D6441E9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68071-2E03-4A32-A02A-9AB57B472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444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E42FE-8D50-4A43-9243-FB542D6441E9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68071-2E03-4A32-A02A-9AB57B472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31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E42FE-8D50-4A43-9243-FB542D6441E9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68071-2E03-4A32-A02A-9AB57B472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983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E42FE-8D50-4A43-9243-FB542D6441E9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68071-2E03-4A32-A02A-9AB57B472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69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E42FE-8D50-4A43-9243-FB542D6441E9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68071-2E03-4A32-A02A-9AB57B472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444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E42FE-8D50-4A43-9243-FB542D6441E9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68071-2E03-4A32-A02A-9AB57B472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598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143" y="529000"/>
            <a:ext cx="9685714" cy="5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45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66" y="495666"/>
            <a:ext cx="10466667" cy="5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48736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762" y="552809"/>
            <a:ext cx="10590476" cy="57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0803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047" y="533762"/>
            <a:ext cx="10961905" cy="5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49440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33" y="557571"/>
            <a:ext cx="10933333" cy="57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19370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047" y="557571"/>
            <a:ext cx="10561905" cy="57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35441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47" y="595666"/>
            <a:ext cx="10761905" cy="56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0914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095" y="519476"/>
            <a:ext cx="10923809" cy="5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8761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619" y="481381"/>
            <a:ext cx="10904762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7696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86" y="500428"/>
            <a:ext cx="10971428" cy="5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6416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05" y="486143"/>
            <a:ext cx="11076190" cy="58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8554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143" y="481381"/>
            <a:ext cx="10685714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05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61409" y="3244334"/>
            <a:ext cx="5669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https://wordwall.net/resource/14253409/as2-u9-l1-words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553609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095" y="481381"/>
            <a:ext cx="10923809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5107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86" y="509952"/>
            <a:ext cx="11171428" cy="5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9685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86" y="614714"/>
            <a:ext cx="11171428" cy="56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1825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00" y="648047"/>
            <a:ext cx="10600000" cy="55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8447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62" y="548047"/>
            <a:ext cx="10790476" cy="5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9006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286" y="543285"/>
            <a:ext cx="10371428" cy="5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2866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905" y="576619"/>
            <a:ext cx="10476190" cy="57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3038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190" y="619476"/>
            <a:ext cx="10447619" cy="56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65250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33" y="581381"/>
            <a:ext cx="10533333" cy="5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12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71247" y="3244334"/>
            <a:ext cx="5449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https://wordwall.net/resource/33450788/as2-u9-rooms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462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714" y="576619"/>
            <a:ext cx="10228571" cy="57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03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381" y="552809"/>
            <a:ext cx="10295238" cy="57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310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24" y="509952"/>
            <a:ext cx="10380952" cy="5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20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66" y="548047"/>
            <a:ext cx="10466667" cy="5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495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24" y="557571"/>
            <a:ext cx="10180952" cy="57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73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71" y="605190"/>
            <a:ext cx="10342857" cy="5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597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71" y="590905"/>
            <a:ext cx="10342857" cy="56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26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76" y="629000"/>
            <a:ext cx="10819048" cy="5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17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000" y="533762"/>
            <a:ext cx="10400000" cy="5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87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619" y="733762"/>
            <a:ext cx="9904762" cy="53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33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905" y="714714"/>
            <a:ext cx="9876190" cy="54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2821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476" y="719476"/>
            <a:ext cx="9819048" cy="54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299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571" y="733762"/>
            <a:ext cx="9942857" cy="53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4757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524" y="648047"/>
            <a:ext cx="9980952" cy="55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979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381" y="667095"/>
            <a:ext cx="9895238" cy="55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9986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619" y="605190"/>
            <a:ext cx="9904762" cy="5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807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047" y="705190"/>
            <a:ext cx="9761905" cy="54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102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143" y="733762"/>
            <a:ext cx="9685714" cy="53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18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428" y="562333"/>
            <a:ext cx="10857143" cy="5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208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71" y="571857"/>
            <a:ext cx="11342857" cy="5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599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66" y="529000"/>
            <a:ext cx="10666667" cy="5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3620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143" y="571857"/>
            <a:ext cx="10485714" cy="5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2950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14" y="548047"/>
            <a:ext cx="10628571" cy="5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7465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00" y="543285"/>
            <a:ext cx="10800000" cy="5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50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714" y="514714"/>
            <a:ext cx="10828571" cy="5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154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47" y="562333"/>
            <a:ext cx="10361905" cy="5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67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571" y="567095"/>
            <a:ext cx="10142857" cy="57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298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76" y="571857"/>
            <a:ext cx="11019047" cy="5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68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619" y="590905"/>
            <a:ext cx="10704762" cy="56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89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095" y="571857"/>
            <a:ext cx="10323809" cy="5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0150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809" y="533762"/>
            <a:ext cx="10552381" cy="5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7586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86" y="576619"/>
            <a:ext cx="10571428" cy="57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524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3" y="567095"/>
            <a:ext cx="10885714" cy="57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870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71" y="586143"/>
            <a:ext cx="11142857" cy="56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304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66" y="552809"/>
            <a:ext cx="11066667" cy="57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409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47" y="567095"/>
            <a:ext cx="10761905" cy="57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517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62" y="552809"/>
            <a:ext cx="10790476" cy="57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5458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86" y="538524"/>
            <a:ext cx="10771428" cy="57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102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57" y="557571"/>
            <a:ext cx="10914286" cy="57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9428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57" y="595666"/>
            <a:ext cx="10914286" cy="56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46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000" y="548047"/>
            <a:ext cx="10400000" cy="5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849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381" y="519476"/>
            <a:ext cx="10495238" cy="5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6016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143" y="538524"/>
            <a:ext cx="10685714" cy="57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435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190" y="552809"/>
            <a:ext cx="10447619" cy="57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227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190" y="633762"/>
            <a:ext cx="10647619" cy="55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483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https://wordwall.net/resource/39879655/as2-u9-reading-words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74603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13988" y="3244334"/>
            <a:ext cx="5564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https://wordwall.net/resource/23881142/as2-u9-reading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72558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33" y="552809"/>
            <a:ext cx="10733333" cy="57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753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762" y="595666"/>
            <a:ext cx="10590476" cy="56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165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33" y="638524"/>
            <a:ext cx="10533333" cy="55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07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14" y="533762"/>
            <a:ext cx="10628571" cy="5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03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000" y="552809"/>
            <a:ext cx="10400000" cy="57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752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24" y="533762"/>
            <a:ext cx="10380952" cy="5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7713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381" y="595666"/>
            <a:ext cx="10695238" cy="56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053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43" y="724238"/>
            <a:ext cx="10285714" cy="54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851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04466" y="3244334"/>
            <a:ext cx="5583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https://wordwall.net/resource/53989608/as2-u9-phonics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75623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https://wordwall.net/resource/54072035/as2-u9-phonics-anagram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11172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28" y="600428"/>
            <a:ext cx="10657143" cy="5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517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381" y="619476"/>
            <a:ext cx="10495238" cy="56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472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714" y="581381"/>
            <a:ext cx="10028571" cy="5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9299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095" y="619476"/>
            <a:ext cx="9723809" cy="56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317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40826" y="3244334"/>
            <a:ext cx="4310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https://www.abcya.com/games/alphabetize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53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71" y="490905"/>
            <a:ext cx="10342857" cy="5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54327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476" y="629000"/>
            <a:ext cx="10619048" cy="5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7494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24" y="581381"/>
            <a:ext cx="10380952" cy="5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7512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714" y="576619"/>
            <a:ext cx="10428571" cy="57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1497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095" y="548047"/>
            <a:ext cx="10923809" cy="5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93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190" y="600428"/>
            <a:ext cx="11047619" cy="5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9860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71" y="595666"/>
            <a:ext cx="10942857" cy="56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9451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571" y="552809"/>
            <a:ext cx="10542857" cy="57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6615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86" y="538524"/>
            <a:ext cx="10771428" cy="57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3536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714" y="533762"/>
            <a:ext cx="10428571" cy="5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50826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66" y="600428"/>
            <a:ext cx="10466667" cy="5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60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762" y="543285"/>
            <a:ext cx="10390476" cy="5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60656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47340" y="3244334"/>
            <a:ext cx="5897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https://wordwall.net/resource/24314505/as2-u9-grammar-2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080775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https://wordwall.net/resource/13152108/as2-u9-questions-was-were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371807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66" y="500428"/>
            <a:ext cx="10666667" cy="5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4505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14" y="762333"/>
            <a:ext cx="11228571" cy="5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8756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47" y="562333"/>
            <a:ext cx="10761905" cy="5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207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66" y="533762"/>
            <a:ext cx="11066667" cy="5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6241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762" y="724238"/>
            <a:ext cx="10590476" cy="54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3432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57" y="495666"/>
            <a:ext cx="10914286" cy="5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1899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90" y="543285"/>
            <a:ext cx="10847619" cy="5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876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714" y="624238"/>
            <a:ext cx="10828571" cy="56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63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238" y="509952"/>
            <a:ext cx="10409524" cy="5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5427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https://wordwall.net/resource/15257686/english/as2-timeoclock-and-half-past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907989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11868" y="3244334"/>
            <a:ext cx="5368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https://wordwall.net/resource/5381529/time-half-past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215922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047" y="590905"/>
            <a:ext cx="10561905" cy="56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92218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71" y="505190"/>
            <a:ext cx="10742857" cy="58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89859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14" y="605190"/>
            <a:ext cx="10628571" cy="5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2100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286" y="662333"/>
            <a:ext cx="10171428" cy="55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6730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095" y="586143"/>
            <a:ext cx="10523809" cy="56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6844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47" y="557571"/>
            <a:ext cx="10761905" cy="57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12389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3" y="548047"/>
            <a:ext cx="10885714" cy="5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20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57" y="538524"/>
            <a:ext cx="10914286" cy="57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964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33</Words>
  <Application>Microsoft Office PowerPoint</Application>
  <PresentationFormat>Широкоэкранный</PresentationFormat>
  <Paragraphs>11</Paragraphs>
  <Slides>118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118</vt:i4>
      </vt:variant>
    </vt:vector>
  </HeadingPairs>
  <TitlesOfParts>
    <vt:vector size="12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9</cp:revision>
  <dcterms:created xsi:type="dcterms:W3CDTF">2024-03-20T06:30:41Z</dcterms:created>
  <dcterms:modified xsi:type="dcterms:W3CDTF">2024-03-21T13:17:01Z</dcterms:modified>
</cp:coreProperties>
</file>