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5" r:id="rId4"/>
    <p:sldId id="258" r:id="rId5"/>
    <p:sldId id="272" r:id="rId6"/>
    <p:sldId id="259" r:id="rId7"/>
    <p:sldId id="271" r:id="rId8"/>
    <p:sldId id="260" r:id="rId9"/>
    <p:sldId id="268" r:id="rId10"/>
    <p:sldId id="261" r:id="rId11"/>
    <p:sldId id="270" r:id="rId12"/>
    <p:sldId id="262" r:id="rId13"/>
    <p:sldId id="269" r:id="rId14"/>
    <p:sldId id="263" r:id="rId15"/>
    <p:sldId id="267" r:id="rId16"/>
    <p:sldId id="264" r:id="rId17"/>
    <p:sldId id="266" r:id="rId18"/>
    <p:sldId id="274" r:id="rId19"/>
    <p:sldId id="275" r:id="rId20"/>
    <p:sldId id="276" r:id="rId21"/>
    <p:sldId id="277" r:id="rId22"/>
    <p:sldId id="278" r:id="rId23"/>
    <p:sldId id="279" r:id="rId24"/>
    <p:sldId id="273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3685C-DCDC-415D-A3E0-A1744D8E2C48}" type="datetimeFigureOut">
              <a:rPr lang="es-ES" smtClean="0"/>
              <a:t>18/04/2015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3B647-3935-4409-899C-D56F6DB46F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609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P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P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t-P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P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P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P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P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P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P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P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/>
              <a:t>18/04/2015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58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/>
              <a:t>18/04/2015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8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/>
              <a:t>18/04/2015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9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/>
              <a:t>18/04/2015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7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/>
              <a:t>18/04/2015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258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/>
              <a:t>18/04/2015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3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/>
              <a:t>18/04/2015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79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/>
              <a:t>18/04/2015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41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/>
              <a:t>18/04/2015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11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/>
              <a:t>18/04/2015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78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/>
              <a:t>18/04/2015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93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1EEE6-91B3-49DD-BBAA-40A28DA3482D}" type="datetimeFigureOut">
              <a:rPr lang="es-ES" smtClean="0"/>
              <a:t>18/04/2015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44745-4D59-4651-A6ED-E7E6E3A21B1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874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slide" Target="slide4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1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slide" Target="slide4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2.wdp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1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1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slide" Target="slide4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1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5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slide" Target="slide4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slide" Target="slide4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8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70000" contrast="-70000"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005064"/>
            <a:ext cx="2948766" cy="10229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1" r="10313" b="17867"/>
          <a:stretch/>
        </p:blipFill>
        <p:spPr>
          <a:xfrm>
            <a:off x="7236296" y="5949279"/>
            <a:ext cx="1602741" cy="737103"/>
          </a:xfrm>
          <a:prstGeom prst="rect">
            <a:avLst/>
          </a:prstGeom>
          <a:effectLst/>
        </p:spPr>
      </p:pic>
      <p:pic>
        <p:nvPicPr>
          <p:cNvPr id="9" name="Picture 2" descr="http://www.excesodeequipaje.com/images/38512825_travel_agency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6429" y1="83036" x2="63333" y2="89881"/>
                        <a14:backgroundMark x1="52381" y1="23810" x2="52381" y2="23810"/>
                        <a14:backgroundMark x1="53333" y1="29167" x2="53333" y2="291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02" b="7090"/>
          <a:stretch/>
        </p:blipFill>
        <p:spPr bwMode="auto">
          <a:xfrm flipH="1">
            <a:off x="35496" y="3501008"/>
            <a:ext cx="3829560" cy="3356992"/>
          </a:xfrm>
          <a:prstGeom prst="rect">
            <a:avLst/>
          </a:prstGeom>
          <a:noFill/>
          <a:ln>
            <a:noFill/>
          </a:ln>
          <a:effectLst>
            <a:outerShdw blurRad="215900" dist="127000" dir="2700000" algn="tl" rotWithShape="0">
              <a:prstClr val="black">
                <a:alpha val="4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06799"/>
            <a:ext cx="6881816" cy="2694209"/>
          </a:xfrm>
          <a:prstGeom prst="rect">
            <a:avLst/>
          </a:prstGeom>
          <a:effectLst>
            <a:outerShdw blurRad="215900" dist="38100" dir="2700000" algn="tl" rotWithShape="0">
              <a:prstClr val="black">
                <a:alpha val="5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475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eta para a direita 5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619672" y="260648"/>
            <a:ext cx="590465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FFFF00"/>
                </a:solidFill>
              </a:rPr>
              <a:t>If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FFFF00"/>
                </a:solidFill>
              </a:rPr>
              <a:t>go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to</a:t>
            </a:r>
            <a:r>
              <a:rPr lang="es-ES_tradnl" sz="3200" dirty="0" smtClean="0">
                <a:solidFill>
                  <a:srgbClr val="00FF00"/>
                </a:solidFill>
              </a:rPr>
              <a:t> Madrid …</a:t>
            </a:r>
            <a:endParaRPr lang="es-ES" sz="3200" dirty="0">
              <a:solidFill>
                <a:srgbClr val="00FF00"/>
              </a:solidFill>
            </a:endParaRPr>
          </a:p>
        </p:txBody>
      </p:sp>
      <p:pic>
        <p:nvPicPr>
          <p:cNvPr id="11266" name="Picture 2" descr="http://www.gifss.com/banderas/espana/espan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84" y="4590504"/>
            <a:ext cx="6191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/>
          <p:cNvPicPr>
            <a:picLocks noChangeAspect="1" noChangeArrowheads="1" noCrop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9635">
            <a:off x="1667232" y="3217760"/>
            <a:ext cx="1342201" cy="878952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53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12587 0.2817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140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ANE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72106" cy="556111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1331640" y="260648"/>
            <a:ext cx="662473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rgbClr val="00FF00"/>
                </a:solidFill>
              </a:rPr>
              <a:t>… </a:t>
            </a:r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will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see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the</a:t>
            </a:r>
            <a:r>
              <a:rPr lang="es-ES_tradnl" sz="3200" dirty="0" smtClean="0">
                <a:solidFill>
                  <a:srgbClr val="00FF00"/>
                </a:solidFill>
              </a:rPr>
              <a:t> _____________</a:t>
            </a:r>
            <a:endParaRPr lang="es-ES" sz="3200" dirty="0">
              <a:solidFill>
                <a:srgbClr val="00FF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28106" y="4985049"/>
            <a:ext cx="9172106" cy="187295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438" name="Picture 6" descr="http://cdn.clasipar.com/pictures/photos/003/986/750/vga_PUERTA%7E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25" r="99531">
                        <a14:foregroundMark x1="7813" y1="38542" x2="7187" y2="42708"/>
                        <a14:foregroundMark x1="8125" y1="36458" x2="8125" y2="37917"/>
                        <a14:foregroundMark x1="10938" y1="38125" x2="10938" y2="38125"/>
                        <a14:foregroundMark x1="6406" y1="38125" x2="7031" y2="38542"/>
                        <a14:foregroundMark x1="19531" y1="36875" x2="19375" y2="37708"/>
                        <a14:foregroundMark x1="25000" y1="39792" x2="22969" y2="41250"/>
                        <a14:foregroundMark x1="75938" y1="39375" x2="76563" y2="41042"/>
                        <a14:foregroundMark x1="74844" y1="40625" x2="75625" y2="41667"/>
                        <a14:foregroundMark x1="64844" y1="39167" x2="64375" y2="40000"/>
                        <a14:foregroundMark x1="46719" y1="17917" x2="44375" y2="19375"/>
                        <a14:foregroundMark x1="49688" y1="15625" x2="50313" y2="16042"/>
                        <a14:foregroundMark x1="49063" y1="15625" x2="49063" y2="15625"/>
                        <a14:foregroundMark x1="91250" y1="39375" x2="88125" y2="41458"/>
                        <a14:foregroundMark x1="87813" y1="38125" x2="88125" y2="39375"/>
                        <a14:foregroundMark x1="90625" y1="36875" x2="90313" y2="37708"/>
                        <a14:foregroundMark x1="80469" y1="36875" x2="80469" y2="36875"/>
                        <a14:foregroundMark x1="80625" y1="37917" x2="81250" y2="37500"/>
                        <a14:foregroundMark x1="92813" y1="41667" x2="93125" y2="44375"/>
                        <a14:foregroundMark x1="93906" y1="63958" x2="94063" y2="70625"/>
                        <a14:foregroundMark x1="26250" y1="58125" x2="23750" y2="59583"/>
                        <a14:foregroundMark x1="23125" y1="62083" x2="23125" y2="82917"/>
                        <a14:foregroundMark x1="45000" y1="71458" x2="45156" y2="84375"/>
                        <a14:foregroundMark x1="54844" y1="73125" x2="55156" y2="83750"/>
                        <a14:foregroundMark x1="76094" y1="60833" x2="76719" y2="68958"/>
                        <a14:foregroundMark x1="76250" y1="68750" x2="76250" y2="71875"/>
                        <a14:foregroundMark x1="86875" y1="67500" x2="87188" y2="82500"/>
                        <a14:foregroundMark x1="18750" y1="39583" x2="19844" y2="40208"/>
                        <a14:foregroundMark x1="85000" y1="40625" x2="86406" y2="41667"/>
                        <a14:foregroundMark x1="10938" y1="67917" x2="11563" y2="81042"/>
                        <a14:foregroundMark x1="28438" y1="57500" x2="29844" y2="57917"/>
                        <a14:foregroundMark x1="71875" y1="57500" x2="70156" y2="57292"/>
                        <a14:backgroundMark x1="26719" y1="61667" x2="27656" y2="79792"/>
                        <a14:backgroundMark x1="49063" y1="61250" x2="49844" y2="77708"/>
                        <a14:backgroundMark x1="46875" y1="76250" x2="46563" y2="83125"/>
                        <a14:backgroundMark x1="72813" y1="62292" x2="70938" y2="80208"/>
                        <a14:backgroundMark x1="85313" y1="69792" x2="85313" y2="82708"/>
                        <a14:backgroundMark x1="24375" y1="75417" x2="24688" y2="83958"/>
                        <a14:backgroundMark x1="46094" y1="72292" x2="45938" y2="78542"/>
                        <a14:backgroundMark x1="54219" y1="72917" x2="54219" y2="77083"/>
                        <a14:backgroundMark x1="75469" y1="63958" x2="75625" y2="69375"/>
                        <a14:backgroundMark x1="75313" y1="74375" x2="75313" y2="83750"/>
                        <a14:backgroundMark x1="84688" y1="77083" x2="84688" y2="81875"/>
                        <a14:backgroundMark x1="86250" y1="69375" x2="86563" y2="80625"/>
                        <a14:backgroundMark x1="94688" y1="69792" x2="94844" y2="74375"/>
                        <a14:backgroundMark x1="75156" y1="70417" x2="74844" y2="74792"/>
                        <a14:backgroundMark x1="12656" y1="67292" x2="13125" y2="83750"/>
                        <a14:backgroundMark x1="24219" y1="64375" x2="24375" y2="84375"/>
                        <a14:backgroundMark x1="94063" y1="64167" x2="94531" y2="76250"/>
                        <a14:backgroundMark x1="95469" y1="80625" x2="95469" y2="83750"/>
                        <a14:backgroundMark x1="95938" y1="82708" x2="98438" y2="82500"/>
                        <a14:backgroundMark x1="93750" y1="56458" x2="93906" y2="77083"/>
                        <a14:backgroundMark x1="26406" y1="59375" x2="25156" y2="61042"/>
                        <a14:backgroundMark x1="27813" y1="58750" x2="29063" y2="58542"/>
                        <a14:backgroundMark x1="72031" y1="58542" x2="70313" y2="58125"/>
                      </a14:backgroundRemoval>
                    </a14:imgEffect>
                    <a14:imgEffect>
                      <a14:artisticCutout numberOfShades="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7" b="15175"/>
          <a:stretch/>
        </p:blipFill>
        <p:spPr bwMode="auto">
          <a:xfrm>
            <a:off x="2505464" y="1244600"/>
            <a:ext cx="6747056" cy="374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excesodeequipaje.com/images/38512825_travel_agenc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6429" y1="83036" x2="63333" y2="89881"/>
                        <a14:backgroundMark x1="52381" y1="23810" x2="52381" y2="23810"/>
                        <a14:backgroundMark x1="53333" y1="29167" x2="53333" y2="291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02" b="7090"/>
          <a:stretch/>
        </p:blipFill>
        <p:spPr bwMode="auto">
          <a:xfrm flipH="1">
            <a:off x="35496" y="3068959"/>
            <a:ext cx="4322429" cy="37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093399" y="364304"/>
            <a:ext cx="2105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</a:rPr>
              <a:t>Alcalá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Gate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11" name="10 Pentágono">
            <a:hlinkClick r:id="" action="ppaction://hlinkshowjump?jump=nextslide"/>
          </p:cNvPr>
          <p:cNvSpPr/>
          <p:nvPr/>
        </p:nvSpPr>
        <p:spPr>
          <a:xfrm>
            <a:off x="7873221" y="6123474"/>
            <a:ext cx="907057" cy="365100"/>
          </a:xfrm>
          <a:prstGeom prst="homePlate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04619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eta para a direita 5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619672" y="260648"/>
            <a:ext cx="590465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FFFF00"/>
                </a:solidFill>
              </a:rPr>
              <a:t>If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FFFF00"/>
                </a:solidFill>
              </a:rPr>
              <a:t>go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to</a:t>
            </a:r>
            <a:r>
              <a:rPr lang="es-ES_tradnl" sz="3200" dirty="0" smtClean="0">
                <a:solidFill>
                  <a:srgbClr val="00FF00"/>
                </a:solidFill>
              </a:rPr>
              <a:t> Athens …</a:t>
            </a:r>
            <a:endParaRPr lang="es-ES" sz="3200" dirty="0">
              <a:solidFill>
                <a:srgbClr val="00FF00"/>
              </a:solidFill>
            </a:endParaRPr>
          </a:p>
        </p:txBody>
      </p:sp>
      <p:pic>
        <p:nvPicPr>
          <p:cNvPr id="6" name="Picture 21"/>
          <p:cNvPicPr>
            <a:picLocks noChangeAspect="1" noChangeArrowheads="1" noCrop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9635" flipH="1">
            <a:off x="587458" y="5156188"/>
            <a:ext cx="1244993" cy="878952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www.gifss.com/banderas/grecia/greci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119414"/>
            <a:ext cx="6477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1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47795 0.0724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89" y="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ANE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72106" cy="556111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1475656" y="260648"/>
            <a:ext cx="662473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rgbClr val="00FF00"/>
                </a:solidFill>
              </a:rPr>
              <a:t>… </a:t>
            </a:r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will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see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the</a:t>
            </a:r>
            <a:r>
              <a:rPr lang="es-ES_tradnl" sz="3200" dirty="0" smtClean="0">
                <a:solidFill>
                  <a:srgbClr val="00FF00"/>
                </a:solidFill>
              </a:rPr>
              <a:t> ____________</a:t>
            </a:r>
            <a:endParaRPr lang="es-ES" sz="3200" dirty="0">
              <a:solidFill>
                <a:srgbClr val="00FF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28106" y="5561112"/>
            <a:ext cx="9172106" cy="12968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436" name="Picture 4" descr="http://4.bp.blogspot.com/_tQHtXWuECgU/S3bdqZj25yI/AAAAAAAAADM/NX5wGOn-dvM/s640/parteno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8" b="100000" l="1411" r="100000">
                        <a14:foregroundMark x1="72414" y1="17632" x2="73824" y2="17380"/>
                        <a14:foregroundMark x1="13480" y1="18388" x2="8621" y2="19899"/>
                        <a14:foregroundMark x1="32445" y1="14106" x2="27273" y2="15617"/>
                        <a14:foregroundMark x1="86991" y1="20403" x2="91379" y2="22670"/>
                        <a14:foregroundMark x1="71944" y1="17632" x2="71317" y2="18136"/>
                        <a14:foregroundMark x1="61599" y1="97229" x2="73981" y2="95214"/>
                        <a14:backgroundMark x1="50157" y1="50882" x2="49843" y2="65743"/>
                        <a14:backgroundMark x1="49373" y1="77834" x2="49216" y2="79849"/>
                        <a14:backgroundMark x1="76176" y1="42317" x2="76019" y2="43325"/>
                        <a14:backgroundMark x1="75705" y1="44584" x2="75235" y2="45340"/>
                        <a14:backgroundMark x1="19279" y1="38791" x2="19906" y2="41562"/>
                        <a14:backgroundMark x1="20063" y1="42821" x2="20063" y2="42821"/>
                      </a14:backgroundRemoval>
                    </a14:imgEffect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67" y="1556792"/>
            <a:ext cx="6539833" cy="406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excesodeequipaje.com/images/38512825_travel_agenc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6429" y1="83036" x2="63333" y2="89881"/>
                        <a14:backgroundMark x1="52381" y1="23810" x2="52381" y2="23810"/>
                        <a14:backgroundMark x1="53333" y1="29167" x2="53333" y2="291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02" b="7090"/>
          <a:stretch/>
        </p:blipFill>
        <p:spPr bwMode="auto">
          <a:xfrm flipH="1">
            <a:off x="266699" y="3068959"/>
            <a:ext cx="4322429" cy="37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336289" y="364304"/>
            <a:ext cx="1972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</a:rPr>
              <a:t>Parthenon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11" name="10 Pentágono">
            <a:hlinkClick r:id="" action="ppaction://hlinkshowjump?jump=nextslide"/>
          </p:cNvPr>
          <p:cNvSpPr/>
          <p:nvPr/>
        </p:nvSpPr>
        <p:spPr>
          <a:xfrm>
            <a:off x="7873221" y="6123474"/>
            <a:ext cx="907057" cy="365100"/>
          </a:xfrm>
          <a:prstGeom prst="homePlate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74665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eta para a direita 5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619672" y="260648"/>
            <a:ext cx="590465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FFFF00"/>
                </a:solidFill>
              </a:rPr>
              <a:t>If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FFFF00"/>
                </a:solidFill>
              </a:rPr>
              <a:t>go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to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Moscow</a:t>
            </a:r>
            <a:r>
              <a:rPr lang="es-ES_tradnl" sz="3200" dirty="0" smtClean="0">
                <a:solidFill>
                  <a:srgbClr val="00FF00"/>
                </a:solidFill>
              </a:rPr>
              <a:t> …</a:t>
            </a:r>
            <a:endParaRPr lang="es-ES" sz="3200" dirty="0">
              <a:solidFill>
                <a:srgbClr val="00FF00"/>
              </a:solidFill>
            </a:endParaRPr>
          </a:p>
        </p:txBody>
      </p:sp>
      <p:pic>
        <p:nvPicPr>
          <p:cNvPr id="6" name="Picture 21"/>
          <p:cNvPicPr>
            <a:picLocks noChangeAspect="1" noChangeArrowheads="1" noCrop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7001" flipH="1">
            <a:off x="4763922" y="5503232"/>
            <a:ext cx="1244993" cy="878952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://www.gifss.com/banderas/rusia/rusi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50" y="2492896"/>
            <a:ext cx="762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67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27327 -0.6078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63" y="-3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ANE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72106" cy="556111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1115615" y="260648"/>
            <a:ext cx="7211133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rgbClr val="00FF00"/>
                </a:solidFill>
              </a:rPr>
              <a:t>… </a:t>
            </a:r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will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see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smtClean="0">
                <a:solidFill>
                  <a:srgbClr val="00FF00"/>
                </a:solidFill>
              </a:rPr>
              <a:t>___________________</a:t>
            </a:r>
            <a:endParaRPr lang="es-ES" sz="3200" dirty="0">
              <a:solidFill>
                <a:srgbClr val="00FF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28106" y="5561112"/>
            <a:ext cx="9172106" cy="12968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 descr="http://www.excesodeequipaje.com/images/38512825_travel_agenc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6429" y1="83036" x2="63333" y2="89881"/>
                        <a14:backgroundMark x1="52381" y1="23810" x2="52381" y2="23810"/>
                        <a14:backgroundMark x1="53333" y1="29167" x2="53333" y2="291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02" b="7090"/>
          <a:stretch/>
        </p:blipFill>
        <p:spPr bwMode="auto">
          <a:xfrm flipH="1">
            <a:off x="266699" y="3068959"/>
            <a:ext cx="4322429" cy="37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img.diariodelviajero.com/2011/11/4769764727_3fc9f8b457_z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29" b="100000" l="0" r="100000">
                        <a14:foregroundMark x1="46563" y1="5058" x2="46563" y2="7004"/>
                        <a14:backgroundMark x1="14375" y1="72763" x2="7187" y2="97276"/>
                        <a14:backgroundMark x1="20781" y1="84436" x2="20469" y2="86187"/>
                        <a14:backgroundMark x1="61406" y1="62646" x2="61406" y2="65953"/>
                        <a14:backgroundMark x1="80313" y1="71790" x2="79844" y2="74708"/>
                      </a14:backgroundRemoval>
                    </a14:imgEffect>
                    <a14:imgEffect>
                      <a14:artisticCutout numberOfShades="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44"/>
          <a:stretch/>
        </p:blipFill>
        <p:spPr bwMode="auto">
          <a:xfrm>
            <a:off x="3285656" y="1008855"/>
            <a:ext cx="5886450" cy="45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995936" y="364304"/>
            <a:ext cx="3915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</a:rPr>
              <a:t>Saint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Basil’s</a:t>
            </a:r>
            <a:r>
              <a:rPr lang="es-ES_tradnl" sz="3200" b="1" dirty="0" smtClean="0">
                <a:solidFill>
                  <a:srgbClr val="FF0000"/>
                </a:solidFill>
              </a:rPr>
              <a:t>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Cathedral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11" name="10 Pentágono">
            <a:hlinkClick r:id="" action="ppaction://hlinkshowjump?jump=nextslide"/>
          </p:cNvPr>
          <p:cNvSpPr/>
          <p:nvPr/>
        </p:nvSpPr>
        <p:spPr>
          <a:xfrm>
            <a:off x="7873221" y="6123474"/>
            <a:ext cx="907057" cy="365100"/>
          </a:xfrm>
          <a:prstGeom prst="homePlate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5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eta para a direita 5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619672" y="260648"/>
            <a:ext cx="590465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FFFF00"/>
                </a:solidFill>
              </a:rPr>
              <a:t>If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FFFF00"/>
                </a:solidFill>
              </a:rPr>
              <a:t>go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to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Brussels</a:t>
            </a:r>
            <a:r>
              <a:rPr lang="es-ES_tradnl" sz="3200" dirty="0" smtClean="0">
                <a:solidFill>
                  <a:srgbClr val="00FF00"/>
                </a:solidFill>
              </a:rPr>
              <a:t> …</a:t>
            </a:r>
            <a:endParaRPr lang="es-ES" sz="3200" dirty="0">
              <a:solidFill>
                <a:srgbClr val="00FF00"/>
              </a:solidFill>
            </a:endParaRPr>
          </a:p>
        </p:txBody>
      </p:sp>
      <p:pic>
        <p:nvPicPr>
          <p:cNvPr id="17410" name="Picture 2" descr="http://www.gifss.com/banderas/belgica/belgica-0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6477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/>
          <p:cNvPicPr>
            <a:picLocks noChangeAspect="1" noChangeArrowheads="1" noCrop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9635">
            <a:off x="7065238" y="1529803"/>
            <a:ext cx="1412159" cy="878952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40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58611 0.1710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6" y="8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ANE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28106" y="5561112"/>
            <a:ext cx="9172106" cy="12968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72106" cy="556111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1475656" y="260648"/>
            <a:ext cx="662473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rgbClr val="00FF00"/>
                </a:solidFill>
              </a:rPr>
              <a:t>… </a:t>
            </a:r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will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see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the</a:t>
            </a:r>
            <a:r>
              <a:rPr lang="es-ES_tradnl" sz="3200" dirty="0" smtClean="0">
                <a:solidFill>
                  <a:srgbClr val="00FF00"/>
                </a:solidFill>
              </a:rPr>
              <a:t> ___________</a:t>
            </a:r>
            <a:endParaRPr lang="es-ES" sz="3200" dirty="0">
              <a:solidFill>
                <a:srgbClr val="00FF00"/>
              </a:solidFill>
            </a:endParaRPr>
          </a:p>
        </p:txBody>
      </p:sp>
      <p:pic>
        <p:nvPicPr>
          <p:cNvPr id="19458" name="Picture 2" descr="http://www.bonitoviaje.com/wp-content/uploads/2010/12/Atomiu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918" l="2000" r="90000">
                        <a14:foregroundMark x1="43333" y1="12346" x2="28667" y2="19547"/>
                        <a14:foregroundMark x1="57111" y1="12346" x2="68000" y2="17901"/>
                        <a14:foregroundMark x1="50000" y1="3909" x2="53556" y2="5761"/>
                        <a14:foregroundMark x1="54444" y1="4527" x2="54444" y2="7819"/>
                        <a14:foregroundMark x1="54889" y1="5144" x2="56000" y2="8025"/>
                        <a14:foregroundMark x1="51778" y1="15844" x2="53333" y2="30041"/>
                        <a14:foregroundMark x1="24667" y1="29218" x2="29556" y2="42593"/>
                        <a14:foregroundMark x1="27778" y1="43004" x2="26444" y2="44856"/>
                        <a14:foregroundMark x1="68444" y1="49588" x2="53556" y2="57613"/>
                        <a14:foregroundMark x1="48889" y1="44444" x2="48444" y2="56173"/>
                        <a14:foregroundMark x1="30222" y1="48354" x2="26222" y2="66049"/>
                        <a14:foregroundMark x1="35111" y1="44856" x2="35778" y2="46502"/>
                        <a14:foregroundMark x1="34889" y1="49383" x2="38444" y2="52675"/>
                        <a14:foregroundMark x1="27778" y1="65844" x2="27333" y2="67284"/>
                        <a14:foregroundMark x1="74222" y1="52881" x2="78222" y2="68930"/>
                        <a14:foregroundMark x1="77111" y1="59671" x2="78667" y2="65638"/>
                        <a14:foregroundMark x1="28889" y1="24280" x2="39556" y2="30864"/>
                        <a14:foregroundMark x1="56222" y1="35391" x2="64222" y2="40329"/>
                        <a14:foregroundMark x1="56667" y1="32099" x2="57778" y2="34774"/>
                        <a14:foregroundMark x1="77111" y1="43004" x2="78000" y2="46091"/>
                        <a14:foregroundMark x1="56222" y1="9053" x2="56000" y2="10700"/>
                        <a14:foregroundMark x1="56667" y1="6379" x2="56667" y2="9465"/>
                        <a14:foregroundMark x1="54889" y1="4115" x2="55778" y2="4938"/>
                        <a14:foregroundMark x1="81556" y1="19547" x2="81556" y2="20370"/>
                        <a14:foregroundMark x1="75333" y1="63580" x2="76222" y2="68313"/>
                        <a14:backgroundMark x1="57333" y1="44650" x2="56889" y2="50000"/>
                        <a14:backgroundMark x1="62222" y1="30658" x2="64444" y2="35597"/>
                        <a14:backgroundMark x1="57111" y1="17284" x2="56889" y2="22840"/>
                        <a14:backgroundMark x1="42667" y1="17490" x2="39111" y2="23868"/>
                        <a14:backgroundMark x1="30667" y1="33745" x2="32222" y2="38477"/>
                        <a14:backgroundMark x1="37556" y1="46091" x2="37556" y2="47942"/>
                        <a14:backgroundMark x1="34889" y1="54115" x2="34889" y2="57613"/>
                        <a14:backgroundMark x1="65333" y1="55761" x2="60889" y2="58230"/>
                        <a14:backgroundMark x1="47778" y1="72428" x2="54222" y2="73045"/>
                        <a14:backgroundMark x1="44889" y1="69959" x2="78000" y2="71193"/>
                        <a14:backgroundMark x1="21556" y1="61111" x2="4667" y2="64198"/>
                        <a14:backgroundMark x1="32889" y1="60494" x2="31333" y2="66872"/>
                        <a14:backgroundMark x1="61111" y1="62963" x2="70000" y2="66049"/>
                      </a14:backgroundRemoval>
                    </a14:imgEffect>
                    <a14:imgEffect>
                      <a14:artisticCutout numberOfShades="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8937" b="32512"/>
          <a:stretch/>
        </p:blipFill>
        <p:spPr bwMode="auto">
          <a:xfrm>
            <a:off x="4067944" y="1191871"/>
            <a:ext cx="4680520" cy="437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excesodeequipaje.com/images/38512825_travel_agenc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6429" y1="83036" x2="63333" y2="89881"/>
                        <a14:backgroundMark x1="52381" y1="23810" x2="52381" y2="23810"/>
                        <a14:backgroundMark x1="53333" y1="29167" x2="53333" y2="291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02" b="7090"/>
          <a:stretch/>
        </p:blipFill>
        <p:spPr bwMode="auto">
          <a:xfrm flipH="1">
            <a:off x="266699" y="3068959"/>
            <a:ext cx="4322429" cy="37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468503" y="364304"/>
            <a:ext cx="1767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</a:rPr>
              <a:t>Atomium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10" name="9 Pentágono">
            <a:hlinkClick r:id="" action="ppaction://hlinkshowjump?jump=nextslide"/>
          </p:cNvPr>
          <p:cNvSpPr/>
          <p:nvPr/>
        </p:nvSpPr>
        <p:spPr>
          <a:xfrm>
            <a:off x="7873221" y="6123474"/>
            <a:ext cx="907057" cy="365100"/>
          </a:xfrm>
          <a:prstGeom prst="homePlate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78160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eta para a direita 5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619672" y="260648"/>
            <a:ext cx="590465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FFFF00"/>
                </a:solidFill>
              </a:rPr>
              <a:t>If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FFFF00"/>
                </a:solidFill>
              </a:rPr>
              <a:t>go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to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Istanbul</a:t>
            </a:r>
            <a:r>
              <a:rPr lang="es-ES_tradnl" sz="3200" dirty="0" smtClean="0">
                <a:solidFill>
                  <a:srgbClr val="00FF00"/>
                </a:solidFill>
              </a:rPr>
              <a:t> …</a:t>
            </a:r>
            <a:endParaRPr lang="es-ES" sz="3200" dirty="0">
              <a:solidFill>
                <a:srgbClr val="00FF00"/>
              </a:solidFill>
            </a:endParaRPr>
          </a:p>
        </p:txBody>
      </p:sp>
      <p:pic>
        <p:nvPicPr>
          <p:cNvPr id="6" name="Picture 21"/>
          <p:cNvPicPr>
            <a:picLocks noChangeAspect="1" noChangeArrowheads="1" noCrop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353" flipH="1">
            <a:off x="1853218" y="2809168"/>
            <a:ext cx="1465081" cy="878952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andera Animada de Turqui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653" y="5517232"/>
            <a:ext cx="6477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39062 0.2993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149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ANE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28106" y="5157192"/>
            <a:ext cx="9172106" cy="17008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72106" cy="515719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1331640" y="260648"/>
            <a:ext cx="662473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rgbClr val="00FF00"/>
                </a:solidFill>
              </a:rPr>
              <a:t>… </a:t>
            </a:r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will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see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smtClean="0">
                <a:solidFill>
                  <a:srgbClr val="00FF00"/>
                </a:solidFill>
              </a:rPr>
              <a:t>____________</a:t>
            </a:r>
            <a:endParaRPr lang="es-ES" sz="3200" dirty="0">
              <a:solidFill>
                <a:srgbClr val="00FF00"/>
              </a:solidFill>
            </a:endParaRPr>
          </a:p>
        </p:txBody>
      </p:sp>
      <p:pic>
        <p:nvPicPr>
          <p:cNvPr id="9" name="Picture 2" descr="http://www.excesodeequipaje.com/images/38512825_travel_agenc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6429" y1="83036" x2="63333" y2="89881"/>
                        <a14:backgroundMark x1="52381" y1="23810" x2="52381" y2="23810"/>
                        <a14:backgroundMark x1="53333" y1="29167" x2="53333" y2="291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02" b="7090"/>
          <a:stretch/>
        </p:blipFill>
        <p:spPr bwMode="auto">
          <a:xfrm flipH="1">
            <a:off x="266699" y="3068959"/>
            <a:ext cx="4322429" cy="37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rajivawijesinha.files.wordpress.com/2010/08/hagia_sophia.jpe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14" l="1875" r="96625">
                        <a14:foregroundMark x1="13750" y1="86914" x2="5250" y2="94336"/>
                      </a14:backgroundRemoval>
                    </a14:imgEffect>
                    <a14:imgEffect>
                      <a14:artisticCutout numberOfShades="6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264" y="1844824"/>
            <a:ext cx="5243736" cy="3355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716016" y="364304"/>
            <a:ext cx="2290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</a:rPr>
              <a:t>Saint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Sophia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10" name="9 Pentágono">
            <a:hlinkClick r:id="" action="ppaction://hlinkshowjump?jump=nextslide"/>
          </p:cNvPr>
          <p:cNvSpPr/>
          <p:nvPr/>
        </p:nvSpPr>
        <p:spPr>
          <a:xfrm>
            <a:off x="7873221" y="6123474"/>
            <a:ext cx="907057" cy="365100"/>
          </a:xfrm>
          <a:prstGeom prst="homePlate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86678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/>
          <p:cNvPicPr>
            <a:picLocks noChangeAspect="1" noChangeArrowheads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2300" flipH="1">
            <a:off x="469603" y="5302988"/>
            <a:ext cx="1171229" cy="878952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Seta para a direita 54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pic>
        <p:nvPicPr>
          <p:cNvPr id="2052" name="Picture 4" descr="http://www.gifss.com/banderas/inglaterra/ingla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36" y="1991200"/>
            <a:ext cx="6477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619672" y="260648"/>
            <a:ext cx="590465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FFFF00"/>
                </a:solidFill>
              </a:rPr>
              <a:t>If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FFFF00"/>
                </a:solidFill>
              </a:rPr>
              <a:t>go</a:t>
            </a:r>
            <a:r>
              <a:rPr lang="es-ES_tradnl" sz="3200" dirty="0" smtClean="0">
                <a:solidFill>
                  <a:srgbClr val="00FF00"/>
                </a:solidFill>
              </a:rPr>
              <a:t> to London …</a:t>
            </a:r>
            <a:endParaRPr lang="es-ES" sz="3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4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7743 -0.4002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-20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ANE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eta para a direita 5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619672" y="260648"/>
            <a:ext cx="590465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FFFF00"/>
                </a:solidFill>
              </a:rPr>
              <a:t>If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FFFF00"/>
                </a:solidFill>
              </a:rPr>
              <a:t>go</a:t>
            </a:r>
            <a:r>
              <a:rPr lang="es-ES_tradnl" sz="3200" dirty="0" smtClean="0">
                <a:solidFill>
                  <a:srgbClr val="00FF00"/>
                </a:solidFill>
              </a:rPr>
              <a:t> to </a:t>
            </a:r>
            <a:r>
              <a:rPr lang="es-ES_tradnl" sz="3200" dirty="0" err="1" smtClean="0">
                <a:solidFill>
                  <a:srgbClr val="00FF00"/>
                </a:solidFill>
              </a:rPr>
              <a:t>Copenhagen</a:t>
            </a:r>
            <a:r>
              <a:rPr lang="es-ES_tradnl" sz="3200" dirty="0" smtClean="0">
                <a:solidFill>
                  <a:srgbClr val="00FF00"/>
                </a:solidFill>
              </a:rPr>
              <a:t> …</a:t>
            </a:r>
            <a:endParaRPr lang="es-ES" sz="3200" dirty="0">
              <a:solidFill>
                <a:srgbClr val="00FF00"/>
              </a:solidFill>
            </a:endParaRPr>
          </a:p>
        </p:txBody>
      </p:sp>
      <p:pic>
        <p:nvPicPr>
          <p:cNvPr id="6" name="Picture 21"/>
          <p:cNvPicPr>
            <a:picLocks noChangeAspect="1" noChangeArrowheads="1" noCrop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353">
            <a:off x="6470783" y="5260405"/>
            <a:ext cx="1506518" cy="878952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aflag.com/store/m23ProductImages/small/denmarkC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96752"/>
            <a:ext cx="6477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08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38576 -0.5668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-28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ANE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28106" y="5157192"/>
            <a:ext cx="9172106" cy="17008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72106" cy="515719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1331640" y="260648"/>
            <a:ext cx="662473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rgbClr val="00FF00"/>
                </a:solidFill>
              </a:rPr>
              <a:t>… </a:t>
            </a:r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will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see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the</a:t>
            </a:r>
            <a:r>
              <a:rPr lang="es-ES_tradnl" sz="3200" dirty="0" smtClean="0">
                <a:solidFill>
                  <a:srgbClr val="00FF00"/>
                </a:solidFill>
              </a:rPr>
              <a:t> _____________</a:t>
            </a:r>
            <a:endParaRPr lang="es-ES" sz="3200" dirty="0">
              <a:solidFill>
                <a:srgbClr val="00FF00"/>
              </a:solidFill>
            </a:endParaRPr>
          </a:p>
        </p:txBody>
      </p:sp>
      <p:pic>
        <p:nvPicPr>
          <p:cNvPr id="9" name="Picture 2" descr="http://www.excesodeequipaje.com/images/38512825_travel_agenc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6429" y1="83036" x2="63333" y2="89881"/>
                        <a14:backgroundMark x1="52381" y1="23810" x2="52381" y2="23810"/>
                        <a14:backgroundMark x1="53333" y1="29167" x2="53333" y2="291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02" b="7090"/>
          <a:stretch/>
        </p:blipFill>
        <p:spPr bwMode="auto">
          <a:xfrm flipH="1">
            <a:off x="266699" y="3068959"/>
            <a:ext cx="4322429" cy="37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travelhdwallpapers.com/wp-content/uploads/2014/03/Little-Mermaid-Statue-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17" l="38490" r="92917">
                        <a14:foregroundMark x1="61042" y1="3250" x2="62552" y2="6083"/>
                        <a14:foregroundMark x1="64375" y1="7583" x2="64948" y2="8500"/>
                        <a14:foregroundMark x1="65156" y1="11667" x2="65313" y2="12500"/>
                        <a14:foregroundMark x1="57500" y1="16417" x2="58438" y2="16250"/>
                        <a14:foregroundMark x1="51042" y1="44833" x2="52552" y2="45083"/>
                        <a14:foregroundMark x1="71406" y1="47833" x2="71979" y2="47917"/>
                        <a14:foregroundMark x1="78594" y1="55583" x2="81198" y2="59000"/>
                        <a14:foregroundMark x1="57865" y1="6083" x2="58906" y2="4583"/>
                        <a14:foregroundMark x1="61510" y1="2500" x2="61198" y2="3083"/>
                        <a14:backgroundMark x1="80833" y1="55750" x2="82448" y2="58000"/>
                        <a14:backgroundMark x1="85156" y1="64417" x2="85156" y2="64417"/>
                      </a14:backgroundRemoval>
                    </a14:imgEffect>
                    <a14:imgEffect>
                      <a14:artisticCutout numberOfShades="6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85" r="8375" b="7505"/>
          <a:stretch/>
        </p:blipFill>
        <p:spPr bwMode="auto">
          <a:xfrm>
            <a:off x="4429777" y="1782801"/>
            <a:ext cx="3598607" cy="392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4792034" y="364304"/>
            <a:ext cx="2707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</a:rPr>
              <a:t>Little 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Mermaid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11" name="10 Pentágono">
            <a:hlinkClick r:id="" action="ppaction://hlinkshowjump?jump=nextslide"/>
          </p:cNvPr>
          <p:cNvSpPr/>
          <p:nvPr/>
        </p:nvSpPr>
        <p:spPr>
          <a:xfrm>
            <a:off x="7873221" y="6123474"/>
            <a:ext cx="907057" cy="365100"/>
          </a:xfrm>
          <a:prstGeom prst="homePlate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042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eta para a direita 5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619672" y="260648"/>
            <a:ext cx="590465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FFFF00"/>
                </a:solidFill>
              </a:rPr>
              <a:t>If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FFFF00"/>
                </a:solidFill>
              </a:rPr>
              <a:t>go</a:t>
            </a:r>
            <a:r>
              <a:rPr lang="es-ES_tradnl" sz="3200" dirty="0" smtClean="0">
                <a:solidFill>
                  <a:srgbClr val="00FF00"/>
                </a:solidFill>
              </a:rPr>
              <a:t> to </a:t>
            </a:r>
            <a:r>
              <a:rPr lang="es-ES_tradnl" sz="3200" dirty="0" err="1" smtClean="0">
                <a:solidFill>
                  <a:srgbClr val="00FF00"/>
                </a:solidFill>
              </a:rPr>
              <a:t>Vienna</a:t>
            </a:r>
            <a:r>
              <a:rPr lang="es-ES_tradnl" sz="3200" dirty="0" smtClean="0">
                <a:solidFill>
                  <a:srgbClr val="00FF00"/>
                </a:solidFill>
              </a:rPr>
              <a:t> …</a:t>
            </a:r>
            <a:endParaRPr lang="es-ES" sz="3200" dirty="0">
              <a:solidFill>
                <a:srgbClr val="00FF00"/>
              </a:solidFill>
            </a:endParaRPr>
          </a:p>
        </p:txBody>
      </p:sp>
      <p:pic>
        <p:nvPicPr>
          <p:cNvPr id="3078" name="Picture 6" descr="Bandera Animada de Austri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6477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/>
          <p:cNvPicPr>
            <a:picLocks noChangeAspect="1" noChangeArrowheads="1" noCrop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353" flipH="1">
            <a:off x="2395463" y="1363602"/>
            <a:ext cx="1389477" cy="878952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6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09913 0.3210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1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ANE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28106" y="5157192"/>
            <a:ext cx="9172106" cy="170080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72106" cy="515719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1331640" y="260648"/>
            <a:ext cx="662473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rgbClr val="00FF00"/>
                </a:solidFill>
              </a:rPr>
              <a:t>… </a:t>
            </a:r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will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see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the</a:t>
            </a:r>
            <a:r>
              <a:rPr lang="es-ES_tradnl" sz="3200" dirty="0" smtClean="0">
                <a:solidFill>
                  <a:srgbClr val="00FF00"/>
                </a:solidFill>
              </a:rPr>
              <a:t> ___________</a:t>
            </a:r>
            <a:endParaRPr lang="es-ES" sz="3200" dirty="0">
              <a:solidFill>
                <a:srgbClr val="00FF00"/>
              </a:solidFill>
            </a:endParaRPr>
          </a:p>
        </p:txBody>
      </p:sp>
      <p:pic>
        <p:nvPicPr>
          <p:cNvPr id="9" name="Picture 2" descr="http://www.excesodeequipaje.com/images/38512825_travel_agenc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6429" y1="83036" x2="63333" y2="89881"/>
                        <a14:backgroundMark x1="52381" y1="23810" x2="52381" y2="23810"/>
                        <a14:backgroundMark x1="53333" y1="29167" x2="53333" y2="291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02" b="7090"/>
          <a:stretch/>
        </p:blipFill>
        <p:spPr bwMode="auto">
          <a:xfrm flipH="1">
            <a:off x="266699" y="3068959"/>
            <a:ext cx="4322429" cy="37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mw2.google.com/mw-panoramio/photos/medium/14574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67" b="100000" l="34200" r="73200">
                        <a14:foregroundMark x1="48800" y1="25600" x2="45800" y2="25333"/>
                        <a14:foregroundMark x1="46600" y1="47200" x2="46600" y2="54400"/>
                        <a14:foregroundMark x1="48200" y1="46933" x2="48400" y2="50667"/>
                        <a14:foregroundMark x1="48800" y1="39200" x2="48600" y2="40267"/>
                        <a14:foregroundMark x1="47600" y1="38933" x2="48800" y2="40000"/>
                        <a14:foregroundMark x1="59000" y1="32800" x2="63600" y2="32000"/>
                        <a14:foregroundMark x1="66400" y1="57867" x2="63200" y2="57600"/>
                        <a14:foregroundMark x1="51800" y1="56800" x2="60600" y2="57600"/>
                        <a14:backgroundMark x1="52400" y1="36000" x2="54000" y2="46133"/>
                        <a14:backgroundMark x1="56600" y1="61333" x2="55600" y2="70933"/>
                        <a14:backgroundMark x1="43600" y1="50133" x2="43600" y2="50133"/>
                        <a14:backgroundMark x1="44400" y1="41067" x2="44400" y2="41067"/>
                        <a14:backgroundMark x1="62800" y1="41867" x2="62800" y2="41867"/>
                        <a14:backgroundMark x1="64000" y1="48800" x2="64000" y2="48800"/>
                        <a14:backgroundMark x1="60800" y1="30400" x2="60800" y2="30400"/>
                        <a14:backgroundMark x1="45000" y1="63467" x2="45000" y2="63467"/>
                        <a14:backgroundMark x1="43200" y1="72533" x2="43200" y2="72533"/>
                        <a14:backgroundMark x1="64600" y1="60533" x2="64600" y2="62133"/>
                        <a14:backgroundMark x1="64600" y1="56267" x2="64600" y2="56267"/>
                        <a14:backgroundMark x1="46600" y1="27467" x2="46600" y2="27467"/>
                        <a14:backgroundMark x1="44200" y1="28800" x2="44200" y2="28800"/>
                        <a14:backgroundMark x1="61200" y1="35200" x2="61200" y2="35200"/>
                        <a14:backgroundMark x1="39400" y1="42933" x2="39400" y2="42933"/>
                        <a14:backgroundMark x1="40000" y1="38400" x2="40000" y2="38400"/>
                        <a14:backgroundMark x1="39200" y1="49067" x2="39200" y2="49067"/>
                        <a14:backgroundMark x1="39400" y1="53067" x2="39400" y2="53067"/>
                        <a14:backgroundMark x1="39400" y1="63467" x2="39400" y2="63467"/>
                        <a14:backgroundMark x1="42800" y1="27733" x2="42800" y2="27733"/>
                        <a14:backgroundMark x1="43200" y1="23467" x2="43200" y2="23467"/>
                        <a14:backgroundMark x1="46800" y1="24800" x2="46800" y2="24800"/>
                        <a14:backgroundMark x1="50200" y1="25333" x2="50200" y2="25333"/>
                        <a14:backgroundMark x1="48600" y1="32800" x2="48600" y2="32800"/>
                        <a14:backgroundMark x1="47200" y1="30400" x2="47200" y2="30400"/>
                        <a14:backgroundMark x1="48600" y1="37867" x2="48600" y2="37867"/>
                        <a14:backgroundMark x1="47800" y1="41867" x2="47800" y2="41867"/>
                        <a14:backgroundMark x1="47600" y1="47733" x2="47600" y2="47733"/>
                        <a14:backgroundMark x1="47600" y1="52533" x2="47600" y2="52533"/>
                        <a14:backgroundMark x1="49000" y1="21333" x2="49000" y2="21333"/>
                        <a14:backgroundMark x1="47200" y1="22933" x2="47200" y2="22933"/>
                        <a14:backgroundMark x1="44800" y1="21867" x2="44800" y2="21867"/>
                        <a14:backgroundMark x1="42200" y1="25333" x2="42200" y2="25333"/>
                        <a14:backgroundMark x1="41600" y1="29333" x2="41600" y2="29333"/>
                        <a14:backgroundMark x1="46400" y1="32267" x2="46400" y2="32267"/>
                        <a14:backgroundMark x1="49400" y1="26933" x2="49400" y2="26933"/>
                        <a14:backgroundMark x1="49600" y1="29600" x2="49600" y2="29600"/>
                        <a14:backgroundMark x1="56200" y1="22667" x2="56200" y2="22667"/>
                        <a14:backgroundMark x1="60200" y1="26933" x2="60200" y2="26933"/>
                        <a14:backgroundMark x1="58000" y1="27200" x2="58000" y2="27200"/>
                        <a14:backgroundMark x1="58800" y1="22133" x2="58800" y2="22133"/>
                        <a14:backgroundMark x1="56800" y1="20533" x2="56800" y2="20533"/>
                        <a14:backgroundMark x1="55400" y1="20533" x2="55400" y2="20533"/>
                        <a14:backgroundMark x1="43000" y1="71467" x2="43000" y2="71467"/>
                        <a14:backgroundMark x1="40200" y1="70933" x2="40200" y2="70933"/>
                        <a14:backgroundMark x1="41200" y1="73600" x2="41200" y2="73600"/>
                        <a14:backgroundMark x1="65400" y1="69600" x2="65400" y2="69600"/>
                        <a14:backgroundMark x1="59800" y1="32267" x2="59800" y2="32267"/>
                        <a14:backgroundMark x1="62400" y1="32533" x2="62000" y2="33067"/>
                        <a14:backgroundMark x1="45600" y1="25067" x2="45600" y2="25067"/>
                        <a14:backgroundMark x1="47800" y1="38133" x2="47800" y2="38133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82" r="25531"/>
          <a:stretch/>
        </p:blipFill>
        <p:spPr bwMode="auto">
          <a:xfrm>
            <a:off x="4932040" y="1219551"/>
            <a:ext cx="2676474" cy="48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191181" y="364304"/>
            <a:ext cx="1909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</a:rPr>
              <a:t>Big Wheel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11" name="10 Pentágono">
            <a:hlinkClick r:id="" action="ppaction://hlinkshowjump?jump=nextslide"/>
          </p:cNvPr>
          <p:cNvSpPr/>
          <p:nvPr/>
        </p:nvSpPr>
        <p:spPr>
          <a:xfrm>
            <a:off x="7873221" y="6123474"/>
            <a:ext cx="907057" cy="365100"/>
          </a:xfrm>
          <a:prstGeom prst="homePlate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2273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28106" y="5561112"/>
            <a:ext cx="9172106" cy="12968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9172106" cy="556111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Llamada ovalada"/>
          <p:cNvSpPr/>
          <p:nvPr/>
        </p:nvSpPr>
        <p:spPr>
          <a:xfrm>
            <a:off x="5220072" y="800708"/>
            <a:ext cx="3240360" cy="1512168"/>
          </a:xfrm>
          <a:prstGeom prst="wedgeEllipseCallout">
            <a:avLst>
              <a:gd name="adj1" fmla="val -40822"/>
              <a:gd name="adj2" fmla="val 7929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dirty="0" smtClean="0">
                <a:solidFill>
                  <a:schemeClr val="tx1"/>
                </a:solidFill>
              </a:rPr>
              <a:t>BYE </a:t>
            </a:r>
            <a:r>
              <a:rPr lang="es-ES_tradnl" sz="4400" b="1" dirty="0" err="1" smtClean="0">
                <a:solidFill>
                  <a:schemeClr val="tx1"/>
                </a:solidFill>
              </a:rPr>
              <a:t>BYE</a:t>
            </a:r>
            <a:r>
              <a:rPr lang="es-ES_tradnl" sz="4400" b="1" dirty="0" smtClean="0">
                <a:solidFill>
                  <a:schemeClr val="tx1"/>
                </a:solidFill>
              </a:rPr>
              <a:t>!</a:t>
            </a:r>
            <a:endParaRPr lang="es-ES" sz="4400" b="1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9" y="1190305"/>
            <a:ext cx="6624735" cy="566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34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72106" cy="537321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1403648" y="260648"/>
            <a:ext cx="6408712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rgbClr val="00FF00"/>
                </a:solidFill>
              </a:rPr>
              <a:t>… </a:t>
            </a:r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will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see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the</a:t>
            </a:r>
            <a:r>
              <a:rPr lang="es-ES_tradnl" sz="3200" dirty="0" smtClean="0">
                <a:solidFill>
                  <a:srgbClr val="00FF00"/>
                </a:solidFill>
              </a:rPr>
              <a:t> ________</a:t>
            </a:r>
            <a:endParaRPr lang="es-ES" sz="3200" dirty="0">
              <a:solidFill>
                <a:srgbClr val="00FF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28106" y="5373216"/>
            <a:ext cx="9200212" cy="14847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 descr="http://www.excesodeequipaje.com/images/38512825_travel_agenc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6429" y1="83036" x2="63333" y2="89881"/>
                        <a14:backgroundMark x1="52381" y1="23810" x2="52381" y2="23810"/>
                        <a14:backgroundMark x1="53333" y1="29167" x2="53333" y2="291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02" b="7090"/>
          <a:stretch/>
        </p:blipFill>
        <p:spPr bwMode="auto">
          <a:xfrm flipH="1">
            <a:off x="35496" y="3068959"/>
            <a:ext cx="4322429" cy="37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http://www.fotoviaje.net/imagenesweb/bigben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8859" y1="27543" x2="22483" y2="97519"/>
                        <a14:foregroundMark x1="41946" y1="6452" x2="41611" y2="11911"/>
                        <a14:backgroundMark x1="60738" y1="39950" x2="96644" y2="77419"/>
                        <a14:backgroundMark x1="84228" y1="80397" x2="84228" y2="80397"/>
                        <a14:backgroundMark x1="78188" y1="81886" x2="78188" y2="81886"/>
                      </a14:backgroundRemoval>
                    </a14:imgEffect>
                    <a14:imgEffect>
                      <a14:artisticCutout numberOfShades="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053" y="1215848"/>
            <a:ext cx="3287168" cy="444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415600" y="364304"/>
            <a:ext cx="1460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</a:rPr>
              <a:t>Big Ben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11" name="10 Pentágono">
            <a:hlinkClick r:id="" action="ppaction://hlinkshowjump?jump=nextslide"/>
          </p:cNvPr>
          <p:cNvSpPr/>
          <p:nvPr/>
        </p:nvSpPr>
        <p:spPr>
          <a:xfrm>
            <a:off x="7873221" y="6123474"/>
            <a:ext cx="907057" cy="365100"/>
          </a:xfrm>
          <a:prstGeom prst="homePlate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03038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eta para a direita 5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pic>
        <p:nvPicPr>
          <p:cNvPr id="4098" name="Picture 2" descr="http://www.gifss.com/banderas/italia/italia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64" y="4149080"/>
            <a:ext cx="6191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1619672" y="260648"/>
            <a:ext cx="590465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FFFF00"/>
                </a:solidFill>
              </a:rPr>
              <a:t>If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FFFF00"/>
                </a:solidFill>
              </a:rPr>
              <a:t>go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to</a:t>
            </a:r>
            <a:r>
              <a:rPr lang="es-ES_tradnl" sz="3200" dirty="0" smtClean="0">
                <a:solidFill>
                  <a:srgbClr val="00FF00"/>
                </a:solidFill>
              </a:rPr>
              <a:t> Rome …</a:t>
            </a:r>
            <a:endParaRPr lang="es-ES" sz="3200" dirty="0">
              <a:solidFill>
                <a:srgbClr val="00FF00"/>
              </a:solidFill>
            </a:endParaRPr>
          </a:p>
        </p:txBody>
      </p:sp>
      <p:pic>
        <p:nvPicPr>
          <p:cNvPr id="6" name="Picture 21"/>
          <p:cNvPicPr>
            <a:picLocks noChangeAspect="1" noChangeArrowheads="1" noCrop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1651" y="2532469"/>
            <a:ext cx="1171229" cy="878952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23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25851 0.339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69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ANE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72106" cy="498504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1403648" y="260648"/>
            <a:ext cx="662473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rgbClr val="00FF00"/>
                </a:solidFill>
              </a:rPr>
              <a:t>… </a:t>
            </a:r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will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see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the</a:t>
            </a:r>
            <a:r>
              <a:rPr lang="es-ES_tradnl" sz="3200" dirty="0" smtClean="0">
                <a:solidFill>
                  <a:srgbClr val="00FF00"/>
                </a:solidFill>
              </a:rPr>
              <a:t> ___________</a:t>
            </a:r>
            <a:endParaRPr lang="es-ES" sz="3200" dirty="0">
              <a:solidFill>
                <a:srgbClr val="00FF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28106" y="4985049"/>
            <a:ext cx="9200212" cy="187295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442" name="Picture 10" descr="http://losmejoreslugares.galeon.com/coliseoromano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00" r="100000">
                        <a14:foregroundMark x1="27600" y1="59701" x2="29600" y2="60896"/>
                        <a14:foregroundMark x1="35600" y1="59104" x2="37600" y2="62985"/>
                        <a14:foregroundMark x1="44200" y1="58507" x2="44200" y2="67164"/>
                        <a14:foregroundMark x1="52600" y1="61194" x2="51600" y2="64776"/>
                        <a14:foregroundMark x1="59600" y1="61194" x2="63800" y2="62090"/>
                        <a14:foregroundMark x1="35000" y1="82388" x2="33400" y2="91045"/>
                        <a14:foregroundMark x1="7400" y1="77015" x2="6000" y2="89552"/>
                        <a14:foregroundMark x1="9600" y1="85373" x2="7600" y2="90448"/>
                        <a14:foregroundMark x1="76400" y1="57313" x2="78200" y2="74030"/>
                        <a14:foregroundMark x1="81600" y1="64776" x2="81800" y2="76119"/>
                        <a14:foregroundMark x1="85200" y1="65373" x2="86800" y2="71940"/>
                        <a14:foregroundMark x1="72400" y1="65075" x2="72400" y2="71343"/>
                        <a14:foregroundMark x1="29800" y1="90746" x2="76200" y2="89851"/>
                        <a14:foregroundMark x1="81400" y1="50746" x2="81800" y2="53433"/>
                        <a14:foregroundMark x1="35200" y1="37910" x2="37600" y2="37612"/>
                        <a14:backgroundMark x1="43800" y1="15821" x2="85800" y2="37015"/>
                        <a14:backgroundMark x1="24200" y1="45075" x2="24000" y2="48060"/>
                        <a14:backgroundMark x1="23800" y1="49552" x2="23800" y2="49552"/>
                        <a14:backgroundMark x1="19600" y1="47164" x2="19400" y2="49552"/>
                        <a14:backgroundMark x1="59200" y1="64776" x2="61000" y2="67463"/>
                        <a14:backgroundMark x1="53800" y1="64776" x2="53600" y2="66567"/>
                        <a14:backgroundMark x1="71200" y1="50149" x2="71600" y2="51045"/>
                        <a14:backgroundMark x1="80800" y1="51045" x2="80800" y2="52239"/>
                        <a14:backgroundMark x1="81000" y1="53731" x2="81000" y2="53731"/>
                      </a14:backgroundRemoval>
                    </a14:imgEffect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8" b="7424"/>
          <a:stretch/>
        </p:blipFill>
        <p:spPr bwMode="auto">
          <a:xfrm>
            <a:off x="3185778" y="1484784"/>
            <a:ext cx="5706702" cy="367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excesodeequipaje.com/images/38512825_travel_agenc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6429" y1="83036" x2="63333" y2="89881"/>
                        <a14:backgroundMark x1="52381" y1="23810" x2="52381" y2="23810"/>
                        <a14:backgroundMark x1="53333" y1="29167" x2="53333" y2="291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02" b="7090"/>
          <a:stretch/>
        </p:blipFill>
        <p:spPr bwMode="auto">
          <a:xfrm flipH="1">
            <a:off x="35496" y="3068959"/>
            <a:ext cx="4322429" cy="37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415091" y="364304"/>
            <a:ext cx="1749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</a:rPr>
              <a:t>Coliseum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11" name="10 Pentágono">
            <a:hlinkClick r:id="" action="ppaction://hlinkshowjump?jump=nextslide"/>
          </p:cNvPr>
          <p:cNvSpPr/>
          <p:nvPr/>
        </p:nvSpPr>
        <p:spPr>
          <a:xfrm>
            <a:off x="7873221" y="6123474"/>
            <a:ext cx="907057" cy="365100"/>
          </a:xfrm>
          <a:prstGeom prst="homePlate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76530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eta para a direita 5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pic>
        <p:nvPicPr>
          <p:cNvPr id="6146" name="Picture 2" descr="Bandera de Alemani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36" y="3168774"/>
            <a:ext cx="6477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1619672" y="260648"/>
            <a:ext cx="590465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FFFF00"/>
                </a:solidFill>
              </a:rPr>
              <a:t>If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FFFF00"/>
                </a:solidFill>
              </a:rPr>
              <a:t>go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to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Berlin</a:t>
            </a:r>
            <a:r>
              <a:rPr lang="es-ES_tradnl" sz="3200" dirty="0" smtClean="0">
                <a:solidFill>
                  <a:srgbClr val="00FF00"/>
                </a:solidFill>
              </a:rPr>
              <a:t> …</a:t>
            </a:r>
            <a:endParaRPr lang="es-ES" sz="3200" dirty="0">
              <a:solidFill>
                <a:srgbClr val="00FF00"/>
              </a:solidFill>
            </a:endParaRPr>
          </a:p>
        </p:txBody>
      </p:sp>
      <p:pic>
        <p:nvPicPr>
          <p:cNvPr id="6" name="Picture 21"/>
          <p:cNvPicPr>
            <a:picLocks noChangeAspect="1" noChangeArrowheads="1" noCrop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2300" flipH="1">
            <a:off x="3133611" y="4908734"/>
            <a:ext cx="1171229" cy="878952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07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01441 -0.3849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1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ANE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72106" cy="498504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683568" y="260648"/>
            <a:ext cx="7779812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rgbClr val="00FF00"/>
                </a:solidFill>
              </a:rPr>
              <a:t>… </a:t>
            </a:r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will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see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the</a:t>
            </a:r>
            <a:r>
              <a:rPr lang="es-ES_tradnl" sz="3200" dirty="0" smtClean="0">
                <a:solidFill>
                  <a:srgbClr val="00FF00"/>
                </a:solidFill>
              </a:rPr>
              <a:t> _________________</a:t>
            </a:r>
            <a:endParaRPr lang="es-ES" sz="3200" dirty="0">
              <a:solidFill>
                <a:srgbClr val="00FF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28106" y="4985049"/>
            <a:ext cx="9200212" cy="187295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440" name="Picture 8" descr="http://cv.uoc.edu/%7E04_999_01_u07/percepcions/langhan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2" b="99676" l="1107" r="100000">
                        <a14:foregroundMark x1="80684" y1="66523" x2="80684" y2="84017"/>
                        <a14:foregroundMark x1="56036" y1="25054" x2="54930" y2="28186"/>
                        <a14:foregroundMark x1="82193" y1="34773" x2="68410" y2="34881"/>
                        <a14:foregroundMark x1="10463" y1="34881" x2="35815" y2="35313"/>
                        <a14:foregroundMark x1="56137" y1="30022" x2="56137" y2="30886"/>
                        <a14:foregroundMark x1="50302" y1="26026" x2="50905" y2="28078"/>
                        <a14:foregroundMark x1="39437" y1="31965" x2="39437" y2="31965"/>
                        <a14:foregroundMark x1="47384" y1="16523" x2="47384" y2="16523"/>
                        <a14:foregroundMark x1="46378" y1="17819" x2="46982" y2="19438"/>
                        <a14:foregroundMark x1="10161" y1="79590" x2="9256" y2="86501"/>
                        <a14:foregroundMark x1="8954" y1="80130" x2="8954" y2="86069"/>
                        <a14:foregroundMark x1="47082" y1="21706" x2="47082" y2="28834"/>
                        <a14:foregroundMark x1="85915" y1="52592" x2="85714" y2="85961"/>
                        <a14:backgroundMark x1="58853" y1="29374" x2="93964" y2="30346"/>
                        <a14:backgroundMark x1="88632" y1="54320" x2="88330" y2="57343"/>
                        <a14:backgroundMark x1="18712" y1="57127" x2="19115" y2="86285"/>
                        <a14:backgroundMark x1="22636" y1="66307" x2="22435" y2="72030"/>
                        <a14:backgroundMark x1="28672" y1="54320" x2="29175" y2="85097"/>
                        <a14:backgroundMark x1="31891" y1="83585" x2="34205" y2="82073"/>
                        <a14:backgroundMark x1="42354" y1="54104" x2="41952" y2="84341"/>
                        <a14:backgroundMark x1="53521" y1="72786" x2="53018" y2="84773"/>
                        <a14:backgroundMark x1="59759" y1="54104" x2="59759" y2="84017"/>
                        <a14:backgroundMark x1="62072" y1="79806" x2="64688" y2="85097"/>
                        <a14:backgroundMark x1="73038" y1="54860" x2="73239" y2="85529"/>
                        <a14:backgroundMark x1="78169" y1="64795" x2="78169" y2="80778"/>
                        <a14:backgroundMark x1="47384" y1="31425" x2="47384" y2="31425"/>
                        <a14:backgroundMark x1="48893" y1="31317" x2="48893" y2="31317"/>
                        <a14:backgroundMark x1="79980" y1="78618" x2="79678" y2="81425"/>
                        <a14:backgroundMark x1="91147" y1="58423" x2="98994" y2="84233"/>
                        <a14:backgroundMark x1="93058" y1="57127" x2="95372" y2="62743"/>
                        <a14:backgroundMark x1="9054" y1="53132" x2="7746" y2="86717"/>
                        <a14:backgroundMark x1="15694" y1="74838" x2="16197" y2="83693"/>
                        <a14:backgroundMark x1="86922" y1="57991" x2="87123" y2="86825"/>
                        <a14:backgroundMark x1="86117" y1="54644" x2="86821" y2="60043"/>
                      </a14:backgroundRemoval>
                    </a14:imgEffect>
                    <a14:imgEffect>
                      <a14:artisticCutout numberOfShades="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645" r="7249" b="11024"/>
          <a:stretch/>
        </p:blipFill>
        <p:spPr bwMode="auto">
          <a:xfrm>
            <a:off x="3275856" y="1052736"/>
            <a:ext cx="5547564" cy="430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excesodeequipaje.com/images/38512825_travel_agenc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6429" y1="83036" x2="63333" y2="89881"/>
                        <a14:backgroundMark x1="52381" y1="23810" x2="52381" y2="23810"/>
                        <a14:backgroundMark x1="53333" y1="29167" x2="53333" y2="291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02" b="7090"/>
          <a:stretch/>
        </p:blipFill>
        <p:spPr bwMode="auto">
          <a:xfrm flipH="1">
            <a:off x="35496" y="3068959"/>
            <a:ext cx="4322429" cy="37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500385" y="364304"/>
            <a:ext cx="3291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</a:rPr>
              <a:t>Brandenburg</a:t>
            </a:r>
            <a:r>
              <a:rPr lang="es-ES_tradnl" sz="3200" b="1" dirty="0" smtClean="0">
                <a:solidFill>
                  <a:srgbClr val="FF0000"/>
                </a:solidFill>
              </a:rPr>
              <a:t> </a:t>
            </a:r>
            <a:r>
              <a:rPr lang="es-ES_tradnl" sz="3200" b="1" dirty="0" err="1">
                <a:solidFill>
                  <a:srgbClr val="FF0000"/>
                </a:solidFill>
              </a:rPr>
              <a:t>G</a:t>
            </a:r>
            <a:r>
              <a:rPr lang="es-ES_tradnl" sz="3200" b="1" dirty="0" err="1" smtClean="0">
                <a:solidFill>
                  <a:srgbClr val="FF0000"/>
                </a:solidFill>
              </a:rPr>
              <a:t>ate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11" name="10 Pentágono">
            <a:hlinkClick r:id="" action="ppaction://hlinkshowjump?jump=nextslide"/>
          </p:cNvPr>
          <p:cNvSpPr/>
          <p:nvPr/>
        </p:nvSpPr>
        <p:spPr>
          <a:xfrm>
            <a:off x="7873221" y="6123474"/>
            <a:ext cx="907057" cy="365100"/>
          </a:xfrm>
          <a:prstGeom prst="homePlate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7580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/>
          <p:cNvPicPr>
            <a:picLocks noChangeAspect="1" noChangeArrowheads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9635">
            <a:off x="4619560" y="2281656"/>
            <a:ext cx="1342201" cy="878952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Seta para a direita 54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619672" y="260648"/>
            <a:ext cx="590465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FFFF00"/>
                </a:solidFill>
              </a:rPr>
              <a:t>If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FFFF00"/>
                </a:solidFill>
              </a:rPr>
              <a:t>go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to</a:t>
            </a:r>
            <a:r>
              <a:rPr lang="es-ES_tradnl" sz="3200" dirty="0" smtClean="0">
                <a:solidFill>
                  <a:srgbClr val="00FF00"/>
                </a:solidFill>
              </a:rPr>
              <a:t> Paris …</a:t>
            </a:r>
            <a:endParaRPr lang="es-ES" sz="3200" dirty="0">
              <a:solidFill>
                <a:srgbClr val="00FF00"/>
              </a:solidFill>
            </a:endParaRPr>
          </a:p>
        </p:txBody>
      </p:sp>
      <p:pic>
        <p:nvPicPr>
          <p:cNvPr id="8194" name="Picture 2" descr="http://www.gifss.com/banderas/francia/france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76886"/>
            <a:ext cx="6477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62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40741E-7 L -0.35416 0.1347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6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ANE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72106" cy="556111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1331640" y="260648"/>
            <a:ext cx="662473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>
                <a:solidFill>
                  <a:srgbClr val="00FF00"/>
                </a:solidFill>
              </a:rPr>
              <a:t>… </a:t>
            </a:r>
            <a:r>
              <a:rPr lang="es-ES_tradnl" sz="3200" dirty="0" err="1" smtClean="0">
                <a:solidFill>
                  <a:srgbClr val="00FF00"/>
                </a:solidFill>
              </a:rPr>
              <a:t>you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b="1" dirty="0" err="1" smtClean="0">
                <a:solidFill>
                  <a:srgbClr val="FFFF00"/>
                </a:solidFill>
              </a:rPr>
              <a:t>will</a:t>
            </a:r>
            <a:r>
              <a:rPr lang="es-ES_tradnl" sz="3200" dirty="0" smtClean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see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 smtClean="0">
                <a:solidFill>
                  <a:srgbClr val="00FF00"/>
                </a:solidFill>
              </a:rPr>
              <a:t>the</a:t>
            </a:r>
            <a:r>
              <a:rPr lang="es-ES_tradnl" sz="3200" dirty="0" smtClean="0">
                <a:solidFill>
                  <a:srgbClr val="00FF00"/>
                </a:solidFill>
              </a:rPr>
              <a:t> ______________</a:t>
            </a:r>
            <a:endParaRPr lang="es-ES" sz="3200" dirty="0">
              <a:solidFill>
                <a:srgbClr val="00FF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28106" y="5561112"/>
            <a:ext cx="9172106" cy="12968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2" descr="http://www.excesodeequipaje.com/images/38512825_travel_agenc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6429" y1="83036" x2="63333" y2="89881"/>
                        <a14:backgroundMark x1="52381" y1="23810" x2="52381" y2="23810"/>
                        <a14:backgroundMark x1="53333" y1="29167" x2="53333" y2="291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02" b="7090"/>
          <a:stretch/>
        </p:blipFill>
        <p:spPr bwMode="auto">
          <a:xfrm flipH="1">
            <a:off x="825635" y="3068959"/>
            <a:ext cx="4322429" cy="37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us.123rf.com/400wm/400/400/tupungato/tupungato1001/tupungato100100014/6154470-la-torre-eiffel-en-paris-francia-hito-famos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988" r="89888">
                        <a14:foregroundMark x1="25968" y1="93750" x2="20350" y2="99833"/>
                        <a14:foregroundMark x1="74906" y1="93750" x2="79026" y2="99833"/>
                        <a14:backgroundMark x1="20599" y1="96083" x2="17353" y2="99833"/>
                        <a14:backgroundMark x1="13858" y1="93750" x2="21848" y2="95333"/>
                        <a14:backgroundMark x1="53059" y1="94500" x2="44569" y2="97833"/>
                        <a14:backgroundMark x1="45693" y1="95083" x2="40075" y2="99833"/>
                        <a14:backgroundMark x1="60175" y1="95500" x2="65169" y2="99250"/>
                        <a14:backgroundMark x1="78777" y1="94917" x2="82647" y2="99833"/>
                        <a14:backgroundMark x1="45194" y1="93333" x2="35705" y2="99667"/>
                      </a14:backgroundRemoval>
                    </a14:imgEffect>
                    <a14:imgEffect>
                      <a14:artisticCutout numberOfShades="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25" t="4180" r="18281"/>
          <a:stretch/>
        </p:blipFill>
        <p:spPr bwMode="auto">
          <a:xfrm>
            <a:off x="5394056" y="1268760"/>
            <a:ext cx="2000427" cy="442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054253" y="364304"/>
            <a:ext cx="2183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</a:rPr>
              <a:t>Eiffel Tower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11" name="10 Pentágono">
            <a:hlinkClick r:id="" action="ppaction://hlinkshowjump?jump=nextslide"/>
          </p:cNvPr>
          <p:cNvSpPr/>
          <p:nvPr/>
        </p:nvSpPr>
        <p:spPr>
          <a:xfrm>
            <a:off x="7873221" y="6123474"/>
            <a:ext cx="907057" cy="365100"/>
          </a:xfrm>
          <a:prstGeom prst="homePlate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8246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f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175</Words>
  <Application>Microsoft Office PowerPoint</Application>
  <PresentationFormat>Presentación en pantalla (4:3)</PresentationFormat>
  <Paragraphs>56</Paragraphs>
  <Slides>24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PACKARD</cp:lastModifiedBy>
  <cp:revision>32</cp:revision>
  <dcterms:created xsi:type="dcterms:W3CDTF">2013-01-03T10:45:57Z</dcterms:created>
  <dcterms:modified xsi:type="dcterms:W3CDTF">2015-04-18T11:40:44Z</dcterms:modified>
</cp:coreProperties>
</file>