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7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68604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ОГЭ</a:t>
            </a:r>
            <a:br>
              <a:rPr lang="ru-RU" b="1" dirty="0" smtClean="0"/>
            </a:br>
            <a:r>
              <a:rPr lang="ru-RU" b="1" dirty="0" smtClean="0"/>
              <a:t>Задание №33</a:t>
            </a:r>
            <a:br>
              <a:rPr lang="ru-RU" b="1" dirty="0" smtClean="0"/>
            </a:br>
            <a:r>
              <a:rPr lang="ru-RU" b="1" dirty="0" smtClean="0"/>
              <a:t>Личное письмо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user\Desktop\10949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8" y="-18810"/>
            <a:ext cx="349760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2531393" cy="167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93" y="116632"/>
            <a:ext cx="3810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0" y="4653136"/>
            <a:ext cx="2747338" cy="18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1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ПРИМЕРЫ ИЗВИНЕНИЯ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• Sorry I haven’t answered earlier but I was really busy with my school. 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• Sorry I haven’t written earlier but…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• Sorry I haven’t been in touch for so long but…	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4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Соединяющая фраза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Здесь можно упомянуть какой-либо факт из полученного письма (</a:t>
            </a:r>
            <a:r>
              <a:rPr lang="ru-RU" dirty="0" err="1"/>
              <a:t>I’m</a:t>
            </a:r>
            <a:r>
              <a:rPr lang="ru-RU" dirty="0"/>
              <a:t> </a:t>
            </a:r>
            <a:r>
              <a:rPr lang="ru-RU" dirty="0" err="1"/>
              <a:t>glad</a:t>
            </a:r>
            <a:r>
              <a:rPr lang="ru-RU" dirty="0"/>
              <a:t> </a:t>
            </a:r>
            <a:r>
              <a:rPr lang="ru-RU" dirty="0" err="1"/>
              <a:t>you</a:t>
            </a:r>
            <a:r>
              <a:rPr lang="ru-RU" dirty="0"/>
              <a:t> </a:t>
            </a:r>
            <a:r>
              <a:rPr lang="ru-RU" dirty="0" err="1"/>
              <a:t>passed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Physics</a:t>
            </a:r>
            <a:r>
              <a:rPr lang="ru-RU" dirty="0"/>
              <a:t> </a:t>
            </a:r>
            <a:r>
              <a:rPr lang="ru-RU" dirty="0" err="1"/>
              <a:t>test</a:t>
            </a:r>
            <a:r>
              <a:rPr lang="ru-RU" dirty="0"/>
              <a:t>!) или написать универсальную </a:t>
            </a:r>
            <a:r>
              <a:rPr lang="ru-RU" dirty="0" smtClean="0"/>
              <a:t>фразу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6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ОТВЕТЫ НА ВОПРОСЫ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Начать данный абзац рекомендуется со слов «</a:t>
            </a:r>
            <a:r>
              <a:rPr lang="en-US" sz="2000" dirty="0">
                <a:solidFill>
                  <a:srgbClr val="FF0000"/>
                </a:solidFill>
              </a:rPr>
              <a:t>In your letter you asked me about…(topic of the question); In your letter you asked me some questions and I ready to answer them</a:t>
            </a:r>
            <a:r>
              <a:rPr lang="en-US" sz="2000" dirty="0" smtClean="0">
                <a:solidFill>
                  <a:srgbClr val="FF0000"/>
                </a:solidFill>
              </a:rPr>
              <a:t>.»</a:t>
            </a:r>
            <a:endParaRPr lang="en-US" sz="2000" dirty="0"/>
          </a:p>
          <a:p>
            <a:r>
              <a:rPr lang="ru-RU" sz="2000" dirty="0"/>
              <a:t>Здесь необходимо запомнить три момента</a:t>
            </a:r>
            <a:r>
              <a:rPr lang="ru-RU" sz="2000" dirty="0" smtClean="0"/>
              <a:t>:</a:t>
            </a:r>
            <a:endParaRPr lang="ru-RU" sz="2000" dirty="0"/>
          </a:p>
          <a:p>
            <a:r>
              <a:rPr lang="ru-RU" sz="2000" dirty="0"/>
              <a:t>а) сколько вопросов, столько ответов. Например, </a:t>
            </a:r>
            <a:r>
              <a:rPr lang="ru-RU" sz="2000" dirty="0" err="1"/>
              <a:t>другспросил</a:t>
            </a:r>
            <a:r>
              <a:rPr lang="ru-RU" sz="2000" dirty="0"/>
              <a:t>: </a:t>
            </a:r>
            <a:r>
              <a:rPr lang="en-US" sz="2000" dirty="0"/>
              <a:t>What extreme sports would you like to try, if any, and why? </a:t>
            </a:r>
            <a:r>
              <a:rPr lang="ru-RU" sz="2000" dirty="0"/>
              <a:t>Значит, </a:t>
            </a:r>
            <a:r>
              <a:rPr lang="ru-RU" sz="2000" dirty="0" err="1"/>
              <a:t>нужнонепростонаписать</a:t>
            </a:r>
            <a:r>
              <a:rPr lang="ru-RU" sz="2000" dirty="0"/>
              <a:t> </a:t>
            </a:r>
            <a:r>
              <a:rPr lang="en-US" sz="2000" dirty="0"/>
              <a:t>I’d like to try rafting, </a:t>
            </a:r>
            <a:r>
              <a:rPr lang="ru-RU" sz="2000" dirty="0" err="1"/>
              <a:t>ноиаргументировать</a:t>
            </a:r>
            <a:r>
              <a:rPr lang="ru-RU" sz="2000" dirty="0"/>
              <a:t>: </a:t>
            </a:r>
            <a:r>
              <a:rPr lang="en-US" sz="2000" dirty="0"/>
              <a:t>because it implies a well coordinated team work, good reaction and nerves of steel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ru-RU" sz="2000" dirty="0"/>
              <a:t>б) соблюдаем грамматическую структуру вопросов и ответов. Если друг спрашивает </a:t>
            </a:r>
            <a:r>
              <a:rPr lang="en-US" sz="2000" dirty="0"/>
              <a:t>What would you do if you were me?, </a:t>
            </a:r>
            <a:r>
              <a:rPr lang="ru-RU" sz="2000" dirty="0"/>
              <a:t>надо, чтобы в ответе была конструкция </a:t>
            </a:r>
            <a:r>
              <a:rPr lang="en-US" sz="2000" dirty="0"/>
              <a:t>If I were you, I would…  (do the same</a:t>
            </a:r>
            <a:r>
              <a:rPr lang="en-US" sz="2000" dirty="0" smtClean="0"/>
              <a:t>);</a:t>
            </a:r>
            <a:endParaRPr lang="en-US" sz="2000" dirty="0"/>
          </a:p>
          <a:p>
            <a:r>
              <a:rPr lang="ru-RU" sz="2000" dirty="0"/>
              <a:t>в) необязательно отвечать на вопросы в том порядке, в котором они задаются. Главное, чтобы они были логически связаны.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43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600" b="1" dirty="0"/>
              <a:t>Слова- связки ставятся в личном письме в начало </a:t>
            </a:r>
            <a:r>
              <a:rPr lang="ru-RU" sz="3600" b="1" dirty="0" smtClean="0"/>
              <a:t>предложения и  </a:t>
            </a:r>
            <a:r>
              <a:rPr lang="ru-RU" sz="3600" b="1" dirty="0"/>
              <a:t>выделяются запятой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know, … — </a:t>
            </a:r>
            <a:r>
              <a:rPr lang="ru-RU" dirty="0"/>
              <a:t>Знаешь ли, …</a:t>
            </a:r>
          </a:p>
          <a:p>
            <a:r>
              <a:rPr lang="en-US" dirty="0"/>
              <a:t>By the way, … — </a:t>
            </a:r>
            <a:r>
              <a:rPr lang="ru-RU" dirty="0"/>
              <a:t>Кстати, …</a:t>
            </a:r>
          </a:p>
          <a:p>
            <a:r>
              <a:rPr lang="en-US" dirty="0"/>
              <a:t>Actually, … — </a:t>
            </a:r>
            <a:r>
              <a:rPr lang="ru-RU" dirty="0"/>
              <a:t>Вообще-то, …</a:t>
            </a:r>
          </a:p>
          <a:p>
            <a:r>
              <a:rPr lang="en-US" dirty="0"/>
              <a:t>So, …  — </a:t>
            </a:r>
            <a:r>
              <a:rPr lang="ru-RU" dirty="0"/>
              <a:t>Итак, …</a:t>
            </a:r>
          </a:p>
          <a:p>
            <a:r>
              <a:rPr lang="en-US" dirty="0"/>
              <a:t>Luckily, …  — </a:t>
            </a:r>
            <a:r>
              <a:rPr lang="ru-RU" dirty="0"/>
              <a:t>К счастью, …</a:t>
            </a:r>
          </a:p>
          <a:p>
            <a:r>
              <a:rPr lang="en-US" dirty="0"/>
              <a:t>Unluckily, … — </a:t>
            </a:r>
            <a:r>
              <a:rPr lang="ru-RU" dirty="0"/>
              <a:t>К несчастью, …</a:t>
            </a:r>
          </a:p>
          <a:p>
            <a:r>
              <a:rPr lang="en-US" dirty="0"/>
              <a:t>Anyway, … — </a:t>
            </a:r>
            <a:r>
              <a:rPr lang="ru-RU" dirty="0"/>
              <a:t>Во всяком случае, …</a:t>
            </a:r>
          </a:p>
          <a:p>
            <a:r>
              <a:rPr lang="en-US" dirty="0"/>
              <a:t>Predictably, … — </a:t>
            </a:r>
            <a:r>
              <a:rPr lang="ru-RU" dirty="0"/>
              <a:t>Как и ожидалось, …</a:t>
            </a:r>
          </a:p>
          <a:p>
            <a:r>
              <a:rPr lang="en-US" dirty="0"/>
              <a:t>Well, … — </a:t>
            </a:r>
            <a:r>
              <a:rPr lang="ru-RU" dirty="0"/>
              <a:t>Ну,…</a:t>
            </a:r>
          </a:p>
          <a:p>
            <a:r>
              <a:rPr lang="en-US" dirty="0"/>
              <a:t>As for (the weather), … — </a:t>
            </a:r>
            <a:r>
              <a:rPr lang="ru-RU" dirty="0"/>
              <a:t>Что касается (погоды),</a:t>
            </a:r>
          </a:p>
        </p:txBody>
      </p:sp>
    </p:spTree>
    <p:extLst>
      <p:ext uri="{BB962C8B-B14F-4D97-AF65-F5344CB8AC3E}">
        <p14:creationId xmlns:p14="http://schemas.microsoft.com/office/powerpoint/2010/main" val="18085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ВЕЖЛИВОЕ ЗАВЕРШЕНИЕ ПИСЬМА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Объясняем</a:t>
            </a:r>
            <a:r>
              <a:rPr lang="en-US" dirty="0"/>
              <a:t>, </a:t>
            </a:r>
            <a:r>
              <a:rPr lang="en-US" dirty="0" err="1"/>
              <a:t>почему</a:t>
            </a:r>
            <a:r>
              <a:rPr lang="en-US" dirty="0"/>
              <a:t>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заканчиваем</a:t>
            </a:r>
            <a:r>
              <a:rPr lang="en-US" dirty="0"/>
              <a:t> </a:t>
            </a:r>
            <a:r>
              <a:rPr lang="en-US" dirty="0" err="1"/>
              <a:t>письмо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Well</a:t>
            </a:r>
            <a:r>
              <a:rPr lang="en-US" dirty="0"/>
              <a:t>, I’d better go now as I have to do my homework 	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Anyway, I have to go now: my Mum asked me to help her with our dinner	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Actually, I’ve got to go now! It’s time for my </a:t>
            </a:r>
            <a:r>
              <a:rPr lang="en-US" dirty="0" err="1"/>
              <a:t>favourite</a:t>
            </a:r>
            <a:r>
              <a:rPr lang="en-US" dirty="0"/>
              <a:t> TV show	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2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ССЫЛКА НА БУДУЩИЕ КОНТАКТЫ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Пишем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будем</a:t>
            </a:r>
            <a:r>
              <a:rPr lang="en-US" dirty="0"/>
              <a:t> </a:t>
            </a:r>
            <a:r>
              <a:rPr lang="en-US" dirty="0" err="1"/>
              <a:t>рады</a:t>
            </a:r>
            <a:r>
              <a:rPr lang="en-US" dirty="0"/>
              <a:t> </a:t>
            </a:r>
            <a:r>
              <a:rPr lang="en-US" dirty="0" err="1"/>
              <a:t>вновь</a:t>
            </a:r>
            <a:r>
              <a:rPr lang="en-US" dirty="0"/>
              <a:t> </a:t>
            </a:r>
            <a:r>
              <a:rPr lang="en-US" dirty="0" err="1"/>
              <a:t>получить</a:t>
            </a:r>
            <a:r>
              <a:rPr lang="en-US" dirty="0"/>
              <a:t> </a:t>
            </a:r>
            <a:r>
              <a:rPr lang="en-US" dirty="0" err="1"/>
              <a:t>письмо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друга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Write (back) soon.	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Take care and keep in touch.	</a:t>
            </a:r>
          </a:p>
          <a:p>
            <a:pPr marL="0" indent="0">
              <a:buNone/>
            </a:pPr>
            <a:r>
              <a:rPr lang="en-US" dirty="0" err="1" smtClean="0"/>
              <a:t>Сan’t</a:t>
            </a:r>
            <a:r>
              <a:rPr lang="en-US" dirty="0" smtClean="0"/>
              <a:t> </a:t>
            </a:r>
            <a:r>
              <a:rPr lang="en-US" dirty="0"/>
              <a:t>wait to hear from you. 	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9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ОБРАЗЕЦ ЗАВЕРШАЮЩЕЙ ФРАЗЫ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конце письма на отдельной строке указывается завершающая фраза:</a:t>
            </a:r>
          </a:p>
          <a:p>
            <a:r>
              <a:rPr lang="ru-RU" i="1" dirty="0" err="1"/>
              <a:t>Yours</a:t>
            </a:r>
            <a:r>
              <a:rPr lang="ru-RU" i="1" dirty="0"/>
              <a:t>,</a:t>
            </a:r>
            <a:r>
              <a:rPr lang="ru-RU" dirty="0"/>
              <a:t> </a:t>
            </a:r>
          </a:p>
          <a:p>
            <a:r>
              <a:rPr lang="ru-RU" i="1" dirty="0" err="1"/>
              <a:t>Love</a:t>
            </a:r>
            <a:r>
              <a:rPr lang="ru-RU" i="1" dirty="0"/>
              <a:t>,</a:t>
            </a:r>
            <a:r>
              <a:rPr lang="ru-RU" dirty="0"/>
              <a:t> </a:t>
            </a:r>
          </a:p>
          <a:p>
            <a:r>
              <a:rPr lang="ru-RU" i="1" dirty="0" err="1"/>
              <a:t>Lots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love</a:t>
            </a:r>
            <a:r>
              <a:rPr lang="ru-RU" i="1" dirty="0"/>
              <a:t>,</a:t>
            </a:r>
            <a:r>
              <a:rPr lang="ru-RU" dirty="0"/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После неё всегда ставится </a:t>
            </a:r>
            <a:r>
              <a:rPr lang="ru-RU" b="1" dirty="0" smtClean="0">
                <a:solidFill>
                  <a:srgbClr val="FF0000"/>
                </a:solidFill>
              </a:rPr>
              <a:t>запятая 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ПОДПИСЬ В ПИСЬМЕ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последней строке под завершающей фразой указываем свое имя без фамилии и точек! (</a:t>
            </a:r>
            <a:r>
              <a:rPr lang="ru-RU" dirty="0" err="1"/>
              <a:t>Vlad</a:t>
            </a:r>
            <a:r>
              <a:rPr lang="ru-RU" dirty="0"/>
              <a:t>, </a:t>
            </a:r>
            <a:r>
              <a:rPr lang="ru-RU" dirty="0" err="1"/>
              <a:t>Ann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97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37" y="500877"/>
            <a:ext cx="6192688" cy="568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612560" cy="720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7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Требования к объему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100 – 120 слов (</a:t>
            </a:r>
            <a:r>
              <a:rPr lang="ru-RU" dirty="0" smtClean="0">
                <a:solidFill>
                  <a:srgbClr val="FF0000"/>
                </a:solidFill>
              </a:rPr>
              <a:t>90 – 132</a:t>
            </a:r>
            <a:r>
              <a:rPr lang="ru-RU" dirty="0" smtClean="0"/>
              <a:t>)</a:t>
            </a:r>
          </a:p>
          <a:p>
            <a:r>
              <a:rPr lang="ru-RU" dirty="0" smtClean="0"/>
              <a:t>Если объем письма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ru-RU" dirty="0" smtClean="0">
                <a:solidFill>
                  <a:srgbClr val="FF0000"/>
                </a:solidFill>
              </a:rPr>
              <a:t>90 слов</a:t>
            </a:r>
            <a:r>
              <a:rPr lang="ru-RU" dirty="0" smtClean="0"/>
              <a:t>, задание не оценивается. </a:t>
            </a:r>
          </a:p>
          <a:p>
            <a:r>
              <a:rPr lang="ru-RU" dirty="0"/>
              <a:t>Если объем письма 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ru-RU" dirty="0" smtClean="0">
                <a:solidFill>
                  <a:srgbClr val="FF0000"/>
                </a:solidFill>
              </a:rPr>
              <a:t>132 слов</a:t>
            </a:r>
            <a:r>
              <a:rPr lang="ru-RU" dirty="0" smtClean="0"/>
              <a:t>, то проверке подлежат 120 слов.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 получении 0 баллов по критерию «Содержание</a:t>
            </a:r>
            <a:r>
              <a:rPr lang="ru-RU" dirty="0">
                <a:solidFill>
                  <a:srgbClr val="FF0000"/>
                </a:solidFill>
              </a:rPr>
              <a:t>» задание не оценивается. 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 ПИСЬМА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ru-RU" dirty="0"/>
              <a:t>Адрес </a:t>
            </a:r>
          </a:p>
          <a:p>
            <a:pPr>
              <a:buFont typeface="+mj-lt"/>
              <a:buAutoNum type="arabicPeriod"/>
            </a:pPr>
            <a:r>
              <a:rPr lang="ru-RU" dirty="0"/>
              <a:t>Дата </a:t>
            </a:r>
          </a:p>
          <a:p>
            <a:pPr>
              <a:buFont typeface="+mj-lt"/>
              <a:buAutoNum type="arabicPeriod"/>
            </a:pPr>
            <a:r>
              <a:rPr lang="ru-RU" dirty="0"/>
              <a:t>Обращение </a:t>
            </a:r>
          </a:p>
          <a:p>
            <a:pPr>
              <a:buFont typeface="+mj-lt"/>
              <a:buAutoNum type="arabicPeriod"/>
            </a:pPr>
            <a:r>
              <a:rPr lang="ru-RU" dirty="0"/>
              <a:t>Благодарность за полученное письмо </a:t>
            </a:r>
          </a:p>
          <a:p>
            <a:pPr>
              <a:buFont typeface="+mj-lt"/>
              <a:buAutoNum type="arabicPeriod"/>
            </a:pPr>
            <a:r>
              <a:rPr lang="ru-RU" dirty="0"/>
              <a:t>Извинения за то, что не ответил раньше и причина этого (при необходимости). </a:t>
            </a:r>
          </a:p>
          <a:p>
            <a:pPr>
              <a:buFont typeface="+mj-lt"/>
              <a:buAutoNum type="arabicPeriod"/>
            </a:pPr>
            <a:r>
              <a:rPr lang="ru-RU" dirty="0"/>
              <a:t>Соединяющая фраза </a:t>
            </a:r>
          </a:p>
          <a:p>
            <a:pPr>
              <a:buFont typeface="+mj-lt"/>
              <a:buAutoNum type="arabicPeriod"/>
            </a:pPr>
            <a:r>
              <a:rPr lang="ru-RU" dirty="0"/>
              <a:t>Развернутые ответы на вопросы друга </a:t>
            </a:r>
          </a:p>
          <a:p>
            <a:pPr>
              <a:buFont typeface="+mj-lt"/>
              <a:buAutoNum type="arabicPeriod"/>
            </a:pPr>
            <a:r>
              <a:rPr lang="ru-RU" dirty="0"/>
              <a:t>Вежливое завершение письма и указание причины, почему заканчиваем писать письмо (при необходимости) </a:t>
            </a:r>
          </a:p>
          <a:p>
            <a:pPr>
              <a:buFont typeface="+mj-lt"/>
              <a:buAutoNum type="arabicPeriod"/>
            </a:pPr>
            <a:r>
              <a:rPr lang="ru-RU" dirty="0"/>
              <a:t>Ссылка на будущие контакты </a:t>
            </a:r>
          </a:p>
          <a:p>
            <a:pPr>
              <a:buFont typeface="+mj-lt"/>
              <a:buAutoNum type="arabicPeriod"/>
            </a:pPr>
            <a:r>
              <a:rPr lang="ru-RU" dirty="0"/>
              <a:t> Завершающая фраза </a:t>
            </a:r>
          </a:p>
          <a:p>
            <a:pPr>
              <a:buFont typeface="+mj-lt"/>
              <a:buAutoNum type="arabicPeriod"/>
            </a:pPr>
            <a:r>
              <a:rPr lang="ru-RU" dirty="0"/>
              <a:t>Подпись (Имя)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0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ОБРАЗЕЦ НАПИСАНИЯ АДРЕСА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dirty="0"/>
              <a:t>Moscow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Russia 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0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письма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4" y="1412776"/>
            <a:ext cx="77823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9" y="4869160"/>
            <a:ext cx="777686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ОБРАЗЕЦ ДАТЫ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 algn="r">
              <a:buNone/>
            </a:pPr>
            <a:r>
              <a:rPr lang="en-US" dirty="0"/>
              <a:t>May 5th 2018 </a:t>
            </a:r>
          </a:p>
          <a:p>
            <a:pPr marL="0" indent="0" algn="r">
              <a:buNone/>
            </a:pPr>
            <a:r>
              <a:rPr lang="ru-RU" dirty="0" smtClean="0"/>
              <a:t>(3 слова)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	4 May 2018 </a:t>
            </a:r>
          </a:p>
          <a:p>
            <a:pPr marL="0" indent="0" algn="r">
              <a:buNone/>
            </a:pPr>
            <a:r>
              <a:rPr lang="ru-RU" dirty="0"/>
              <a:t>(3 слова</a:t>
            </a:r>
            <a:r>
              <a:rPr lang="ru-RU" dirty="0" smtClean="0"/>
              <a:t>)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dirty="0" smtClean="0"/>
              <a:t>04/05/19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05</a:t>
            </a:r>
            <a:r>
              <a:rPr lang="en-US" dirty="0" smtClean="0"/>
              <a:t>/04/19 </a:t>
            </a:r>
            <a:endParaRPr lang="en-US" dirty="0"/>
          </a:p>
          <a:p>
            <a:pPr marL="0" indent="0" algn="r">
              <a:buNone/>
            </a:pPr>
            <a:r>
              <a:rPr lang="ru-RU" dirty="0" smtClean="0"/>
              <a:t>(</a:t>
            </a:r>
            <a:r>
              <a:rPr lang="en-US" dirty="0" smtClean="0"/>
              <a:t>1</a:t>
            </a:r>
            <a:r>
              <a:rPr lang="ru-RU" dirty="0" smtClean="0"/>
              <a:t> слов</a:t>
            </a:r>
            <a:r>
              <a:rPr lang="en-US" dirty="0" smtClean="0"/>
              <a:t>j</a:t>
            </a:r>
            <a:r>
              <a:rPr lang="ru-RU" dirty="0" smtClean="0"/>
              <a:t>)</a:t>
            </a:r>
            <a:endParaRPr lang="ru-RU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5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ШАБЛОН ОБРАЩЕНИЯ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Оно состоит только из двух слов: </a:t>
            </a:r>
            <a:r>
              <a:rPr lang="ru-RU" dirty="0" err="1"/>
              <a:t>Dear</a:t>
            </a:r>
            <a:r>
              <a:rPr lang="ru-RU" dirty="0"/>
              <a:t> + имя друга (</a:t>
            </a:r>
            <a:r>
              <a:rPr lang="ru-RU" dirty="0" err="1"/>
              <a:t>Dear</a:t>
            </a:r>
            <a:r>
              <a:rPr lang="ru-RU" dirty="0"/>
              <a:t> </a:t>
            </a:r>
            <a:r>
              <a:rPr lang="ru-RU" dirty="0" err="1"/>
              <a:t>Tоm</a:t>
            </a:r>
            <a:r>
              <a:rPr lang="ru-RU" dirty="0"/>
              <a:t>,). </a:t>
            </a:r>
            <a:r>
              <a:rPr lang="ru-RU" b="1" dirty="0">
                <a:solidFill>
                  <a:srgbClr val="FF0000"/>
                </a:solidFill>
              </a:rPr>
              <a:t>После обращения нужно обязательно поставить запятую!</a:t>
            </a:r>
          </a:p>
        </p:txBody>
      </p:sp>
    </p:spTree>
    <p:extLst>
      <p:ext uri="{BB962C8B-B14F-4D97-AF65-F5344CB8AC3E}">
        <p14:creationId xmlns:p14="http://schemas.microsoft.com/office/powerpoint/2010/main" val="40645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ОБРАЗЕЦ ВЫРАЖЕНИЯ БЛАГОДАРНОСТИ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Thanks (a lot) for your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recent</a:t>
            </a:r>
            <a:r>
              <a:rPr lang="en-US" dirty="0" smtClean="0"/>
              <a:t> letter</a:t>
            </a:r>
            <a:r>
              <a:rPr lang="en-US" dirty="0"/>
              <a:t>.	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It was great to hear from </a:t>
            </a:r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again</a:t>
            </a:r>
            <a:r>
              <a:rPr lang="en-US" dirty="0" smtClean="0"/>
              <a:t>! 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3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527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ОГЭ Задание №33 Личное письмо</vt:lpstr>
      <vt:lpstr>Презентация PowerPoint</vt:lpstr>
      <vt:lpstr>Требования к объему</vt:lpstr>
      <vt:lpstr>ПЛАН ПИСЬМА </vt:lpstr>
      <vt:lpstr>ОБРАЗЕЦ НАПИСАНИЯ АДРЕСА </vt:lpstr>
      <vt:lpstr>Схема письма</vt:lpstr>
      <vt:lpstr>ОБРАЗЕЦ ДАТЫ </vt:lpstr>
      <vt:lpstr>ШАБЛОН ОБРАЩЕНИЯ </vt:lpstr>
      <vt:lpstr>ОБРАЗЕЦ ВЫРАЖЕНИЯ БЛАГОДАРНОСТИ </vt:lpstr>
      <vt:lpstr>ПРИМЕРЫ ИЗВИНЕНИЯ </vt:lpstr>
      <vt:lpstr>Соединяющая фраза</vt:lpstr>
      <vt:lpstr>ОТВЕТЫ НА ВОПРОСЫ </vt:lpstr>
      <vt:lpstr>Слова- связки ставятся в личном письме в начало предложения и  выделяются запятой</vt:lpstr>
      <vt:lpstr>ВЕЖЛИВОЕ ЗАВЕРШЕНИЕ ПИСЬМА </vt:lpstr>
      <vt:lpstr>ССЫЛКА НА БУДУЩИЕ КОНТАКТЫ </vt:lpstr>
      <vt:lpstr>ОБРАЗЕЦ ЗАВЕРШАЮЩЕЙ ФРАЗЫ</vt:lpstr>
      <vt:lpstr>ПОДПИСЬ В ПИСЬМЕ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Задание №33 Личное письмо</dc:title>
  <dc:creator>user</dc:creator>
  <cp:lastModifiedBy>user</cp:lastModifiedBy>
  <cp:revision>6</cp:revision>
  <dcterms:created xsi:type="dcterms:W3CDTF">2019-04-28T10:20:28Z</dcterms:created>
  <dcterms:modified xsi:type="dcterms:W3CDTF">2019-05-18T04:18:09Z</dcterms:modified>
</cp:coreProperties>
</file>