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BEBD"/>
    <a:srgbClr val="374A51"/>
    <a:srgbClr val="EFB95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-96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EEAE-9276-408F-B2F2-27A182FC5C4D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5985-42CF-480C-9DDF-6CBEEDF5775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15823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EEAE-9276-408F-B2F2-27A182FC5C4D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5985-42CF-480C-9DDF-6CBEEDF57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459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EEAE-9276-408F-B2F2-27A182FC5C4D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5985-42CF-480C-9DDF-6CBEEDF57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7716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EEAE-9276-408F-B2F2-27A182FC5C4D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5985-42CF-480C-9DDF-6CBEEDF57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732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EEAE-9276-408F-B2F2-27A182FC5C4D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5985-42CF-480C-9DDF-6CBEEDF57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881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EEAE-9276-408F-B2F2-27A182FC5C4D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5985-42CF-480C-9DDF-6CBEEDF57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6713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EEAE-9276-408F-B2F2-27A182FC5C4D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5985-42CF-480C-9DDF-6CBEEDF57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0093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EEAE-9276-408F-B2F2-27A182FC5C4D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5985-42CF-480C-9DDF-6CBEEDF57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1078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EEAE-9276-408F-B2F2-27A182FC5C4D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5985-42CF-480C-9DDF-6CBEEDF57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9102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EEAE-9276-408F-B2F2-27A182FC5C4D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5985-42CF-480C-9DDF-6CBEEDF57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04531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EEAE-9276-408F-B2F2-27A182FC5C4D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5985-42CF-480C-9DDF-6CBEEDF57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7940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AEEAE-9276-408F-B2F2-27A182FC5C4D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75985-42CF-480C-9DDF-6CBEEDF5775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62661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16139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I / have / breakfast now</a:t>
            </a:r>
            <a:endParaRPr lang="en-US" sz="4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0020" y="1876290"/>
            <a:ext cx="6010465" cy="736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622260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16139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The wind / blow / in autumn every day</a:t>
            </a:r>
            <a:endParaRPr lang="en-US" sz="4000" b="1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8568" y="2264878"/>
            <a:ext cx="7919831" cy="856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622260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16139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I / have / breakfast at 7 o’clock every day.</a:t>
            </a:r>
            <a:endParaRPr lang="en-US" sz="40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33161" y="2251627"/>
            <a:ext cx="8536056" cy="871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622260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16139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She / have / lunch after school every day.</a:t>
            </a:r>
            <a:endParaRPr lang="en-US" sz="40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68349" y="2220360"/>
            <a:ext cx="8534607" cy="913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622260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16139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She / have / lunch now.</a:t>
            </a:r>
            <a:endParaRPr lang="en-US" sz="40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41254" y="2194890"/>
            <a:ext cx="4698725" cy="707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622260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16139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You / have / a shower now.</a:t>
            </a:r>
            <a:endParaRPr lang="en-US" sz="40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2811" y="2152030"/>
            <a:ext cx="5602151" cy="816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622260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16139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You / have / a shower before going to bed.</a:t>
            </a:r>
            <a:endParaRPr lang="en-US" sz="40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4585" y="2225123"/>
            <a:ext cx="8537102" cy="862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622260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16139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Mike / have / a rest after work every day.</a:t>
            </a:r>
            <a:endParaRPr lang="en-US" sz="40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37716" y="2403199"/>
            <a:ext cx="8600095" cy="856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622260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16139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Mike / have / a rest now.</a:t>
            </a:r>
            <a:endParaRPr lang="en-US" sz="4000" b="1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60073" y="2367169"/>
            <a:ext cx="5227365" cy="760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622260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16139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The sun / shine / now.</a:t>
            </a:r>
            <a:endParaRPr lang="en-US" sz="4000" b="1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8490" y="2341701"/>
            <a:ext cx="4527691" cy="679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622260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88</Words>
  <Application>Microsoft Office PowerPoint</Application>
  <PresentationFormat>Произвольный</PresentationFormat>
  <Paragraphs>10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I / have / breakfast now</vt:lpstr>
      <vt:lpstr>I / have / breakfast at 7 o’clock every day.</vt:lpstr>
      <vt:lpstr>She / have / lunch after school every day.</vt:lpstr>
      <vt:lpstr>She / have / lunch now.</vt:lpstr>
      <vt:lpstr>You / have / a shower now.</vt:lpstr>
      <vt:lpstr>You / have / a shower before going to bed.</vt:lpstr>
      <vt:lpstr>Mike / have / a rest after work every day.</vt:lpstr>
      <vt:lpstr>Mike / have / a rest now.</vt:lpstr>
      <vt:lpstr>The sun / shine / now.</vt:lpstr>
      <vt:lpstr>The wind / blow / in autumn every day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User</dc:creator>
  <cp:lastModifiedBy>Семья Кокины</cp:lastModifiedBy>
  <cp:revision>3</cp:revision>
  <dcterms:created xsi:type="dcterms:W3CDTF">2020-01-15T14:09:40Z</dcterms:created>
  <dcterms:modified xsi:type="dcterms:W3CDTF">2021-08-16T20:48:59Z</dcterms:modified>
</cp:coreProperties>
</file>