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64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55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6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5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83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1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53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88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605A-096F-4EF5-8DA9-431F641DB7B2}" type="datetimeFigureOut">
              <a:rPr lang="es-ES" smtClean="0"/>
              <a:t>20/04/2014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AB-36FF-486F-AB8E-DDCB0CDAE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70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5.pn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11.jpg"/><Relationship Id="rId4" Type="http://schemas.openxmlformats.org/officeDocument/2006/relationships/audio" Target="../media/audio3.wav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microsoft.com/office/2007/relationships/hdphoto" Target="../media/hdphoto4.wdp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microsoft.com/office/2007/relationships/hdphoto" Target="../media/hdphoto5.wdp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jp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/>
          <a:stretch/>
        </p:blipFill>
        <p:spPr>
          <a:xfrm>
            <a:off x="2987824" y="1200839"/>
            <a:ext cx="5322666" cy="438840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1" y="404664"/>
            <a:ext cx="7009821" cy="786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695157" y="5832999"/>
            <a:ext cx="1800200" cy="6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1978" y="451086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option</a:t>
            </a:r>
            <a:r>
              <a:rPr lang="es-ES_tradnl" b="1" dirty="0" smtClean="0"/>
              <a:t> </a:t>
            </a:r>
          </a:p>
          <a:p>
            <a:pPr algn="ctr"/>
            <a:r>
              <a:rPr lang="es-ES_tradnl" b="1" dirty="0" smtClean="0"/>
              <a:t>to complete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sentences</a:t>
            </a:r>
            <a:endParaRPr lang="es-ES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203848" y="3212976"/>
            <a:ext cx="1319624" cy="576064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24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8" name="Picture 4" descr="http://www.americaspace.org/wp-content/uploads/2010/09/Crazy_Scientist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206789" cy="45811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444208" y="3212976"/>
            <a:ext cx="1503784" cy="576064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r>
              <a:rPr lang="es-ES_tradnl" sz="2400" b="1" dirty="0" err="1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houldn’t</a:t>
            </a:r>
            <a:endParaRPr lang="es-ES" sz="2400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7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6444208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99592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are in a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library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talk</a:t>
            </a:r>
            <a:r>
              <a:rPr lang="es-ES_tradnl" sz="2400" b="1" dirty="0" smtClean="0">
                <a:solidFill>
                  <a:schemeClr val="tx1"/>
                </a:solidFill>
              </a:rPr>
              <a:t> so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loud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75856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75856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059832" y="2124472"/>
            <a:ext cx="3096344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s://www.ndmc.gov.in/departments/PublicRelation/125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8639"/>
          <a:stretch/>
        </p:blipFill>
        <p:spPr bwMode="auto">
          <a:xfrm>
            <a:off x="3059832" y="2124472"/>
            <a:ext cx="3096344" cy="2789376"/>
          </a:xfrm>
          <a:prstGeom prst="roundRect">
            <a:avLst>
              <a:gd name="adj" fmla="val 10656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9/10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935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3" grpId="1" animBg="1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6444208" y="3212976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too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cold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here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wear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winter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clothes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99792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99792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131840" y="2124472"/>
            <a:ext cx="3032720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971600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3" name="Picture 2" descr="http://4.bp.blogspot.com/--lAJrW319Zc/T9sZ9oq-PxI/AAAAAAAAAK4/aEy_BxjXtAg/s1600/dress-girl-hair-photography-snow-Favim.com-85020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8856" r="12873"/>
          <a:stretch/>
        </p:blipFill>
        <p:spPr bwMode="auto">
          <a:xfrm>
            <a:off x="3131840" y="2138543"/>
            <a:ext cx="3032720" cy="2775305"/>
          </a:xfrm>
          <a:prstGeom prst="roundRect">
            <a:avLst>
              <a:gd name="adj" fmla="val 10299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10/10</a:t>
            </a:r>
            <a:endParaRPr lang="es-ES" b="1" dirty="0"/>
          </a:p>
        </p:txBody>
      </p:sp>
      <p:pic>
        <p:nvPicPr>
          <p:cNvPr id="25" name="Picture 99" descr="Sali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442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9" descr="Sali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92" y="52442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6" grpId="0"/>
      <p:bldP spid="19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6300192" y="3189784"/>
            <a:ext cx="1944216" cy="792088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39738" y="3189784"/>
            <a:ext cx="1944216" cy="792088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too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fat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eat</a:t>
            </a:r>
            <a:r>
              <a:rPr lang="es-ES_tradnl" sz="2400" b="1" dirty="0" smtClean="0">
                <a:solidFill>
                  <a:schemeClr val="tx1"/>
                </a:solidFill>
              </a:rPr>
              <a:t> so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much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junk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food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1176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1176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342720" y="2124472"/>
            <a:ext cx="2669440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4" descr="http://images.wikia.com/uncyclopedia/images/archive/a/a5/20080909025124!0-1-fat-man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" b="3672"/>
          <a:stretch/>
        </p:blipFill>
        <p:spPr bwMode="auto">
          <a:xfrm>
            <a:off x="3311860" y="2124472"/>
            <a:ext cx="2669440" cy="2789376"/>
          </a:xfrm>
          <a:prstGeom prst="roundRect">
            <a:avLst>
              <a:gd name="adj" fmla="val 7849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715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3" grpId="2" animBg="1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6444208" y="3212976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sunny</a:t>
            </a:r>
            <a:r>
              <a:rPr lang="es-ES_tradnl" sz="2400" b="1" dirty="0" smtClean="0">
                <a:solidFill>
                  <a:schemeClr val="tx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hot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today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put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sun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cream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55776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55776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203848" y="2124472"/>
            <a:ext cx="2952328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coastalholidayrentals.com.au/wp-content/uploads/2013/08/broadbeach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22614"/>
          <a:stretch/>
        </p:blipFill>
        <p:spPr bwMode="auto">
          <a:xfrm>
            <a:off x="3203848" y="2124472"/>
            <a:ext cx="2952328" cy="2789376"/>
          </a:xfrm>
          <a:prstGeom prst="roundRect">
            <a:avLst>
              <a:gd name="adj" fmla="val 8391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971600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2/10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070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6" grpId="0"/>
      <p:bldP spid="1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6444208" y="3212976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a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great</a:t>
            </a:r>
            <a:r>
              <a:rPr lang="es-ES_tradnl" sz="2400" b="1" dirty="0" smtClean="0">
                <a:solidFill>
                  <a:schemeClr val="tx1"/>
                </a:solidFill>
              </a:rPr>
              <a:t> film.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</a:t>
            </a:r>
            <a:r>
              <a:rPr lang="es-ES_tradnl" sz="2400" b="1" dirty="0" smtClean="0">
                <a:solidFill>
                  <a:schemeClr val="tx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see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3184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3184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174642" y="2276872"/>
            <a:ext cx="3053542" cy="2520280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971600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3" name="Picture 4" descr="http://www.revolucionenmisofa.com/wp-content/uploads/2013/02/and-the-winner-is-oscar-37748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 bwMode="auto">
          <a:xfrm>
            <a:off x="3203848" y="2276871"/>
            <a:ext cx="3028206" cy="2520281"/>
          </a:xfrm>
          <a:prstGeom prst="roundRect">
            <a:avLst>
              <a:gd name="adj" fmla="val 8822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3/10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433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6" grpId="0"/>
      <p:bldP spid="1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6444208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99592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foggy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today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drive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too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fast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3184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3184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179750" y="2124472"/>
            <a:ext cx="2985484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1.bp.blogspot.com/-sbEjtqkCOTY/TdLLdIQGzbI/AAAAAAAAABc/debfKYdzRKM/s1600/foggy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14"/>
          <a:stretch/>
        </p:blipFill>
        <p:spPr bwMode="auto">
          <a:xfrm>
            <a:off x="3203848" y="2124472"/>
            <a:ext cx="2960712" cy="2789376"/>
          </a:xfrm>
          <a:prstGeom prst="roundRect">
            <a:avLst>
              <a:gd name="adj" fmla="val 10156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4/10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090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3" grpId="1" animBg="1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6444208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99592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have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an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exam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tomorrow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morning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go</a:t>
            </a:r>
            <a:r>
              <a:rPr lang="es-ES_tradnl" sz="2400" b="1" dirty="0" smtClean="0">
                <a:solidFill>
                  <a:schemeClr val="tx1"/>
                </a:solidFill>
              </a:rPr>
              <a:t> to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party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tonight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83768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83768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059832" y="2124472"/>
            <a:ext cx="3096344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 descr="http://www.oxfordtefl.com/wp-content/uploads/2012/05/359572656_51a00dc2a6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/>
          <a:stretch/>
        </p:blipFill>
        <p:spPr bwMode="auto">
          <a:xfrm>
            <a:off x="3068394" y="2124472"/>
            <a:ext cx="3087782" cy="2768180"/>
          </a:xfrm>
          <a:prstGeom prst="roundRect">
            <a:avLst>
              <a:gd name="adj" fmla="val 6194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5/10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85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3" grpId="1" animBg="1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6444208" y="3212976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03648" y="5157192"/>
            <a:ext cx="6257156" cy="936104"/>
          </a:xfrm>
          <a:prstGeom prst="roundRect">
            <a:avLst>
              <a:gd name="adj" fmla="val 331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2400" b="1" dirty="0" smtClean="0">
                <a:solidFill>
                  <a:schemeClr val="tx1"/>
                </a:solidFill>
              </a:rPr>
              <a:t> has a terrible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headache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take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aspirin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43808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843808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131840" y="2124472"/>
            <a:ext cx="3032720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971600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2" name="Picture 2" descr="http://health.yahoo.net/yahoohealth/images/1%20headach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364"/>
          <a:stretch/>
        </p:blipFill>
        <p:spPr bwMode="auto">
          <a:xfrm>
            <a:off x="3154346" y="2130088"/>
            <a:ext cx="3010214" cy="2783759"/>
          </a:xfrm>
          <a:prstGeom prst="roundRect">
            <a:avLst>
              <a:gd name="adj" fmla="val 8669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6/10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811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6" grpId="0"/>
      <p:bldP spid="1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6444208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71600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99592" y="5157192"/>
            <a:ext cx="7488832" cy="936104"/>
          </a:xfrm>
          <a:prstGeom prst="roundRect">
            <a:avLst>
              <a:gd name="adj" fmla="val 2424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My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400" b="1" dirty="0" smtClean="0">
                <a:solidFill>
                  <a:schemeClr val="tx1"/>
                </a:solidFill>
              </a:rPr>
              <a:t> are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tired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I 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spend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much</a:t>
            </a:r>
            <a:r>
              <a:rPr lang="es-ES_tradnl" sz="2400" b="1" dirty="0" smtClean="0">
                <a:solidFill>
                  <a:schemeClr val="tx1"/>
                </a:solidFill>
              </a:rPr>
              <a:t> time in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front</a:t>
            </a:r>
            <a:r>
              <a:rPr lang="es-ES_tradnl" sz="2400" b="1" dirty="0" smtClean="0">
                <a:solidFill>
                  <a:schemeClr val="tx1"/>
                </a:solidFill>
              </a:rPr>
              <a:t> of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computer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187624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houldn’t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4221088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4221088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295359" y="2124472"/>
            <a:ext cx="2788809" cy="2789376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3.bp.blogspot.com/-kwbRCUUxxHI/TUEvLSOQKEI/AAAAAAAAAFs/3dTAJOGxuQM/s1600/474978-1432-5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91" y="2139070"/>
            <a:ext cx="2774777" cy="2774777"/>
          </a:xfrm>
          <a:prstGeom prst="roundRect">
            <a:avLst>
              <a:gd name="adj" fmla="val 8313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7/10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732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3" grpId="1" animBg="1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6717189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Illustration Of A Clear Blue Light Bulb Shining Brightly With Reflections On The Glass Over A Black Background by Tonis Pan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4"/>
          <a:stretch/>
        </p:blipFill>
        <p:spPr bwMode="auto">
          <a:xfrm>
            <a:off x="1474812" y="234578"/>
            <a:ext cx="951155" cy="12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lipartof.com/thumbnails/28909-Clipart-Illustration-Of-A-Clear-Light-Bulb-Emitting-Bright-Green-Light-Over-A-Black-Background-Symbolizing-Inspiration-And-Creativ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9"/>
          <a:stretch/>
        </p:blipFill>
        <p:spPr bwMode="auto">
          <a:xfrm>
            <a:off x="1258788" y="44624"/>
            <a:ext cx="1428750" cy="1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Illustration Of A Clear Light Bulb Emitting Bright Orange Light With A Flare In The Center Over Black Symbolizing Creativity And Energy by Tonis P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516216" y="66014"/>
            <a:ext cx="1428750" cy="1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dondear rectángulo de esquina del mismo lado"/>
          <p:cNvSpPr/>
          <p:nvPr/>
        </p:nvSpPr>
        <p:spPr>
          <a:xfrm>
            <a:off x="2983954" y="830246"/>
            <a:ext cx="3316238" cy="798554"/>
          </a:xfrm>
          <a:prstGeom prst="round2Same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TRUTH MACHINE</a:t>
            </a:r>
            <a:endParaRPr lang="es-E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8128" y="1317576"/>
            <a:ext cx="8136904" cy="4536504"/>
          </a:xfrm>
          <a:prstGeom prst="roundRect">
            <a:avLst>
              <a:gd name="adj" fmla="val 10864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dondear rectángulo de esquina del mismo lado"/>
          <p:cNvSpPr/>
          <p:nvPr/>
        </p:nvSpPr>
        <p:spPr>
          <a:xfrm>
            <a:off x="899592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TRUE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6164560" y="1268760"/>
            <a:ext cx="2151856" cy="855712"/>
          </a:xfrm>
          <a:prstGeom prst="round2SameRect">
            <a:avLst>
              <a:gd name="adj1" fmla="val 31653"/>
              <a:gd name="adj2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FALSE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3 Redondear rectángulo de esquina del mismo lado"/>
          <p:cNvSpPr/>
          <p:nvPr/>
        </p:nvSpPr>
        <p:spPr>
          <a:xfrm rot="10800000">
            <a:off x="539552" y="1844824"/>
            <a:ext cx="8136904" cy="4536504"/>
          </a:xfrm>
          <a:prstGeom prst="round2SameRect">
            <a:avLst>
              <a:gd name="adj1" fmla="val 10254"/>
              <a:gd name="adj2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6516216" y="3212976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</a:t>
            </a:r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houldn’t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258788" y="5157192"/>
            <a:ext cx="6402016" cy="936104"/>
          </a:xfrm>
          <a:prstGeom prst="roundRect">
            <a:avLst>
              <a:gd name="adj" fmla="val 25720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Your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mum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really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busy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400" b="1" dirty="0" smtClean="0">
                <a:solidFill>
                  <a:schemeClr val="tx1"/>
                </a:solidFill>
              </a:rPr>
              <a:t> __________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help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her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with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housework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5172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51720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0" y="5245681"/>
            <a:ext cx="756084" cy="75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966821" y="2266496"/>
            <a:ext cx="3333371" cy="2458648"/>
          </a:xfrm>
          <a:prstGeom prst="roundRect">
            <a:avLst>
              <a:gd name="adj" fmla="val 992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827584" y="3189784"/>
            <a:ext cx="1944216" cy="7920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should</a:t>
            </a:r>
            <a:endParaRPr lang="es-ES" sz="32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3" name="Picture 2" descr="http://www.ingodsimage.com/wp-content/uploads/2012/01/Busy-Mom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2888"/>
          <a:stretch/>
        </p:blipFill>
        <p:spPr bwMode="auto">
          <a:xfrm>
            <a:off x="2988883" y="2266496"/>
            <a:ext cx="3311309" cy="2458648"/>
          </a:xfrm>
          <a:prstGeom prst="roundRect">
            <a:avLst>
              <a:gd name="adj" fmla="val 9601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208540" y="1444134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8/10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522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6" grpId="0"/>
      <p:bldP spid="19" grpId="0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240</Words>
  <Application>Microsoft Office PowerPoint</Application>
  <PresentationFormat>Presentación en pantalla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26</cp:revision>
  <dcterms:created xsi:type="dcterms:W3CDTF">2014-04-18T11:40:45Z</dcterms:created>
  <dcterms:modified xsi:type="dcterms:W3CDTF">2014-04-20T16:06:39Z</dcterms:modified>
</cp:coreProperties>
</file>