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7" autoAdjust="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Prepositions of place</a:t>
            </a:r>
            <a:endParaRPr lang="ru-RU" sz="6600" dirty="0"/>
          </a:p>
        </p:txBody>
      </p:sp>
      <p:pic>
        <p:nvPicPr>
          <p:cNvPr id="9" name="Рисунок 8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31053"/>
            <a:ext cx="3102596" cy="2326947"/>
          </a:xfrm>
          <a:prstGeom prst="rect">
            <a:avLst/>
          </a:prstGeom>
        </p:spPr>
      </p:pic>
      <p:pic>
        <p:nvPicPr>
          <p:cNvPr id="10" name="Рисунок 9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284984"/>
            <a:ext cx="3102596" cy="2326947"/>
          </a:xfrm>
          <a:prstGeom prst="rect">
            <a:avLst/>
          </a:prstGeom>
        </p:spPr>
      </p:pic>
      <p:pic>
        <p:nvPicPr>
          <p:cNvPr id="11" name="Рисунок 10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531053"/>
            <a:ext cx="3102596" cy="2326947"/>
          </a:xfrm>
          <a:prstGeom prst="rect">
            <a:avLst/>
          </a:prstGeom>
        </p:spPr>
      </p:pic>
      <p:pic>
        <p:nvPicPr>
          <p:cNvPr id="12" name="Рисунок 11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0"/>
            <a:ext cx="3102596" cy="2326947"/>
          </a:xfrm>
          <a:prstGeom prst="rect">
            <a:avLst/>
          </a:prstGeom>
        </p:spPr>
      </p:pic>
      <p:pic>
        <p:nvPicPr>
          <p:cNvPr id="13" name="Рисунок 12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1404" y="404664"/>
            <a:ext cx="3102596" cy="23269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1656184" cy="12421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1656184" cy="12421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645024"/>
            <a:ext cx="1656184" cy="1242138"/>
          </a:xfrm>
          <a:prstGeom prst="rect">
            <a:avLst/>
          </a:prstGeom>
        </p:spPr>
      </p:pic>
      <p:pic>
        <p:nvPicPr>
          <p:cNvPr id="4" name="Рисунок 3" descr="e840276818b20310c98181ba42e5a2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861048"/>
            <a:ext cx="1354870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653136"/>
            <a:ext cx="1656184" cy="12421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777880"/>
            <a:ext cx="1440160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2347" y="2708920"/>
            <a:ext cx="1632181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1632181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in</a:t>
            </a:r>
            <a:endParaRPr lang="ru-RU" sz="8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o</a:t>
            </a:r>
            <a:r>
              <a:rPr lang="en-US" sz="8800" dirty="0" smtClean="0"/>
              <a:t>n</a:t>
            </a:r>
            <a:endParaRPr lang="ru-RU" sz="8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under</a:t>
            </a:r>
            <a:endParaRPr lang="ru-RU" sz="8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i</a:t>
            </a:r>
            <a:r>
              <a:rPr lang="en-US" sz="8800" dirty="0" smtClean="0"/>
              <a:t>n front of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behind</a:t>
            </a:r>
            <a:endParaRPr lang="ru-RU" sz="8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t-PNG-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2520280" cy="1890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653136"/>
            <a:ext cx="2123728" cy="15927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at-PNG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581128"/>
            <a:ext cx="2123728" cy="159279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Prepositions of place</vt:lpstr>
      <vt:lpstr>in</vt:lpstr>
      <vt:lpstr>on</vt:lpstr>
      <vt:lpstr>under</vt:lpstr>
      <vt:lpstr>in front of</vt:lpstr>
      <vt:lpstr>behind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of place</dc:title>
  <dc:creator>schkalidulka</dc:creator>
  <cp:lastModifiedBy>RePack by SPecialiST</cp:lastModifiedBy>
  <cp:revision>4</cp:revision>
  <dcterms:created xsi:type="dcterms:W3CDTF">2017-03-12T16:33:19Z</dcterms:created>
  <dcterms:modified xsi:type="dcterms:W3CDTF">2017-03-12T17:07:46Z</dcterms:modified>
</cp:coreProperties>
</file>