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4660"/>
  </p:normalViewPr>
  <p:slideViewPr>
    <p:cSldViewPr>
      <p:cViewPr varScale="1">
        <p:scale>
          <a:sx n="79" d="100"/>
          <a:sy n="79" d="100"/>
        </p:scale>
        <p:origin x="18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2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08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82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1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87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03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40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9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42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16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54CE-8394-4700-829F-497245BD26FC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65CB-52FE-465F-A607-289130FACE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5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0"/>
            <a:ext cx="9124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9041" y="2151727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 OR SHOULDN’T!?</a:t>
            </a:r>
          </a:p>
        </p:txBody>
      </p:sp>
    </p:spTree>
    <p:extLst>
      <p:ext uri="{BB962C8B-B14F-4D97-AF65-F5344CB8AC3E}">
        <p14:creationId xmlns:p14="http://schemas.microsoft.com/office/powerpoint/2010/main" val="252740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1"/>
          <a:stretch/>
        </p:blipFill>
        <p:spPr bwMode="auto">
          <a:xfrm>
            <a:off x="913803" y="476672"/>
            <a:ext cx="3683435" cy="359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27637"/>
            <a:ext cx="1820007" cy="20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3" y="260648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231529" cy="22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u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0"/>
          <a:stretch/>
        </p:blipFill>
        <p:spPr bwMode="auto">
          <a:xfrm>
            <a:off x="730168" y="270814"/>
            <a:ext cx="3650604" cy="318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/>
        </p:blipFill>
        <p:spPr bwMode="auto">
          <a:xfrm>
            <a:off x="5596560" y="829221"/>
            <a:ext cx="1990725" cy="217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29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3" y="586230"/>
            <a:ext cx="3856253" cy="385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8"/>
          <a:stretch/>
        </p:blipFill>
        <p:spPr bwMode="auto">
          <a:xfrm>
            <a:off x="5436096" y="1568134"/>
            <a:ext cx="2057400" cy="189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1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4453"/>
            <a:ext cx="192639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4"/>
          <a:stretch/>
        </p:blipFill>
        <p:spPr bwMode="auto">
          <a:xfrm>
            <a:off x="1907705" y="1484784"/>
            <a:ext cx="2876808" cy="20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8"/>
          <a:stretch/>
        </p:blipFill>
        <p:spPr bwMode="auto">
          <a:xfrm>
            <a:off x="1259632" y="260648"/>
            <a:ext cx="2631651" cy="35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9744"/>
            <a:ext cx="2004982" cy="331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312368" cy="347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937696"/>
            <a:ext cx="3078823" cy="241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039"/>
            <a:ext cx="2821721" cy="398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4"/>
          <a:stretch/>
        </p:blipFill>
        <p:spPr bwMode="auto">
          <a:xfrm>
            <a:off x="4788024" y="850322"/>
            <a:ext cx="2543175" cy="249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9"/>
          <a:stretch/>
        </p:blipFill>
        <p:spPr bwMode="auto">
          <a:xfrm>
            <a:off x="634380" y="332656"/>
            <a:ext cx="3577580" cy="347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1"/>
          <a:stretch/>
        </p:blipFill>
        <p:spPr bwMode="auto">
          <a:xfrm>
            <a:off x="5220072" y="1124744"/>
            <a:ext cx="2419350" cy="161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8"/>
          <a:stretch/>
        </p:blipFill>
        <p:spPr bwMode="auto">
          <a:xfrm>
            <a:off x="1619672" y="476672"/>
            <a:ext cx="2641812" cy="365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"/>
          <a:stretch/>
        </p:blipFill>
        <p:spPr bwMode="auto">
          <a:xfrm>
            <a:off x="5076056" y="1297325"/>
            <a:ext cx="2057400" cy="204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Tema do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Celia</dc:creator>
  <cp:lastModifiedBy>Смирнова Зоя</cp:lastModifiedBy>
  <cp:revision>10</cp:revision>
  <dcterms:created xsi:type="dcterms:W3CDTF">2020-03-31T15:54:23Z</dcterms:created>
  <dcterms:modified xsi:type="dcterms:W3CDTF">2021-03-25T19:23:34Z</dcterms:modified>
</cp:coreProperties>
</file>